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2" r:id="rId4"/>
    <p:sldId id="263" r:id="rId5"/>
    <p:sldId id="320" r:id="rId6"/>
    <p:sldId id="265" r:id="rId7"/>
    <p:sldId id="302" r:id="rId8"/>
    <p:sldId id="327" r:id="rId9"/>
    <p:sldId id="322" r:id="rId10"/>
    <p:sldId id="326" r:id="rId11"/>
    <p:sldId id="323" r:id="rId12"/>
    <p:sldId id="264" r:id="rId13"/>
    <p:sldId id="324" r:id="rId14"/>
    <p:sldId id="260" r:id="rId15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1176"/>
      </p:cViewPr>
      <p:guideLst>
        <p:guide orient="horz" pos="2006"/>
        <p:guide pos="36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2020/3/7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107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1936906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2860886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2020/3/7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0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rgbClr val="00A0EA"/>
                </a:solidFill>
              </a:defRPr>
            </a:lvl1pPr>
            <a:lvl2pPr>
              <a:defRPr sz="1510">
                <a:solidFill>
                  <a:srgbClr val="00A0EA"/>
                </a:solidFill>
              </a:defRPr>
            </a:lvl2pPr>
            <a:lvl3pPr>
              <a:defRPr sz="1510">
                <a:solidFill>
                  <a:srgbClr val="00A0EA"/>
                </a:solidFill>
              </a:defRPr>
            </a:lvl3pPr>
            <a:lvl4pPr>
              <a:defRPr sz="1510">
                <a:solidFill>
                  <a:srgbClr val="00A0EA"/>
                </a:solidFill>
              </a:defRPr>
            </a:lvl4pPr>
            <a:lvl5pPr>
              <a:defRPr sz="1510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rgbClr val="00A0EA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开营仪式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A0EA"/>
                </a:solidFill>
                <a:ea typeface="思源黑体 CN Normal" panose="020B0400000000000000" charset="-122"/>
              </a:rPr>
              <a:t>前端训练营</a:t>
            </a:r>
            <a:endParaRPr lang="en-US" altLang="zh-CN" sz="2800" dirty="0">
              <a:solidFill>
                <a:srgbClr val="00A0EA"/>
              </a:solidFill>
              <a:ea typeface="思源黑体 CN Normal" panose="020B0400000000000000" charset="-122"/>
            </a:endParaRPr>
          </a:p>
          <a:p>
            <a:r>
              <a:rPr lang="en-US" altLang="zh-CN" sz="2800" dirty="0">
                <a:solidFill>
                  <a:srgbClr val="00A0EA"/>
                </a:solidFill>
                <a:ea typeface="思源黑体 CN Normal" panose="020B0400000000000000" charset="-122"/>
              </a:rPr>
              <a:t>20:00</a:t>
            </a:r>
            <a:r>
              <a:rPr lang="zh-CN" altLang="en-US" sz="2800" dirty="0">
                <a:solidFill>
                  <a:srgbClr val="00A0EA"/>
                </a:solidFill>
                <a:ea typeface="思源黑体 CN Normal" panose="020B0400000000000000" charset="-122"/>
              </a:rPr>
              <a:t>正式开始</a:t>
            </a:r>
          </a:p>
        </p:txBody>
      </p:sp>
    </p:spTree>
    <p:extLst>
      <p:ext uri="{BB962C8B-B14F-4D97-AF65-F5344CB8AC3E}">
        <p14:creationId xmlns:p14="http://schemas.microsoft.com/office/powerpoint/2010/main" val="277328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086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/>
              <a:t>平台使用</a:t>
            </a:r>
            <a:endParaRPr lang="zh-CN" altLang="zh-CN" sz="6600" dirty="0"/>
          </a:p>
          <a:p>
            <a:endParaRPr lang="zh-CN" altLang="en-US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</a:t>
            </a:r>
            <a:r>
              <a:rPr lang="en-US" altLang="zh-CN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6</a:t>
            </a:r>
            <a:endParaRPr lang="en-US" sz="48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80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086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/>
              <a:t>学习规则</a:t>
            </a:r>
            <a:endParaRPr lang="zh-CN" altLang="zh-CN" sz="6600" dirty="0"/>
          </a:p>
          <a:p>
            <a:endParaRPr lang="zh-CN" altLang="en-US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</a:t>
            </a:r>
            <a:r>
              <a:rPr lang="en-US" altLang="zh-CN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7</a:t>
            </a:r>
            <a:endParaRPr lang="en-US" sz="48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50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086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CN" altLang="zh-CN" sz="6600"/>
          </a:p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88796-4335-406A-A891-0E794D3AFD98}"/>
              </a:ext>
            </a:extLst>
          </p:cNvPr>
          <p:cNvSpPr/>
          <p:nvPr/>
        </p:nvSpPr>
        <p:spPr>
          <a:xfrm>
            <a:off x="2879725" y="1573702"/>
            <a:ext cx="5759450" cy="246163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1.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考勤打卡：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9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30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---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18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30</a:t>
            </a:r>
          </a:p>
          <a:p>
            <a:pPr indent="30480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2.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需准时参加活动</a:t>
            </a:r>
          </a:p>
          <a:p>
            <a:pPr indent="30480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3.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未完成任务且未说明原因（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0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容忍）</a:t>
            </a:r>
          </a:p>
          <a:p>
            <a:pPr indent="30480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4.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在学习群灌水发广告（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0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容忍）</a:t>
            </a:r>
            <a:endParaRPr lang="en-US" altLang="zh-CN" sz="20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23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086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CN" altLang="zh-CN" sz="6600"/>
          </a:p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88796-4335-406A-A891-0E794D3AFD98}"/>
              </a:ext>
            </a:extLst>
          </p:cNvPr>
          <p:cNvSpPr/>
          <p:nvPr/>
        </p:nvSpPr>
        <p:spPr>
          <a:xfrm>
            <a:off x="2879725" y="1573702"/>
            <a:ext cx="5759450" cy="34093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1.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体育项目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俯卧撑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|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蹲起</a:t>
            </a:r>
            <a:endParaRPr lang="en-US" altLang="zh-CN" sz="28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2.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才艺项目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唱歌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|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跳舞</a:t>
            </a:r>
            <a:endParaRPr lang="en-US" altLang="zh-CN" sz="28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3.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文艺项目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诗词歌赋</a:t>
            </a:r>
            <a:endParaRPr lang="en-US" altLang="zh-CN" sz="28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    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4.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坑人项目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真心话</a:t>
            </a:r>
            <a:r>
              <a:rPr lang="en-US" altLang="zh-CN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|</a:t>
            </a:r>
            <a:r>
              <a:rPr lang="zh-CN" altLang="en-US" sz="28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大冒险</a:t>
            </a:r>
            <a:endParaRPr lang="en-US" altLang="zh-CN" sz="28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77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59092" y="2548651"/>
            <a:ext cx="11576213" cy="84960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algn="ctr"/>
            <a:r>
              <a:rPr lang="en-US" sz="36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7883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2575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/>
              <a:t>点名</a:t>
            </a:r>
            <a:endParaRPr lang="zh-CN" altLang="en-US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981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9489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/>
              <a:t>自我介绍</a:t>
            </a:r>
            <a:endParaRPr lang="zh-CN" altLang="zh-CN" sz="6600" dirty="0"/>
          </a:p>
          <a:p>
            <a:endParaRPr lang="zh-CN" altLang="en-US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</a:t>
            </a:r>
            <a:r>
              <a:rPr lang="en-US" altLang="zh-CN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2</a:t>
            </a:r>
            <a:endParaRPr lang="en-US" sz="48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086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/>
              <a:t> 训练营介绍</a:t>
            </a:r>
            <a:endParaRPr lang="zh-CN" altLang="zh-CN" sz="6600" dirty="0"/>
          </a:p>
          <a:p>
            <a:endParaRPr lang="zh-CN" altLang="en-US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</a:t>
            </a:r>
            <a:r>
              <a:rPr lang="en-US" altLang="zh-CN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3</a:t>
            </a:r>
            <a:endParaRPr lang="en-US" sz="48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99970" y="1802130"/>
            <a:ext cx="863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  <a:cs typeface="+mj-lt"/>
              </a:rPr>
              <a:t>训练任务-订餐系统小程序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42085" y="3586163"/>
            <a:ext cx="965644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r>
              <a:rPr lang="zh-CN" altLang="en-US" dirty="0"/>
              <a:t>贯穿前端开发完整生命周期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6090" y="545054"/>
            <a:ext cx="65405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训练任务说明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4795" y="1588135"/>
            <a:ext cx="5194380" cy="430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200000"/>
              </a:lnSpc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任务目标</a:t>
            </a: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: 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点餐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系统小程序</a:t>
            </a:r>
            <a:endParaRPr kumimoji="0" lang="zh-CN" altLang="en-US" sz="2000" b="0" i="0" kern="1200" cap="none" spc="0" normalizeH="0" baseline="0" noProof="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任务周期</a:t>
            </a: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: 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三天</a:t>
            </a: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参考</a:t>
            </a: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)</a:t>
            </a:r>
            <a:endParaRPr kumimoji="0" lang="zh-CN" altLang="en-US" sz="2000" b="0" i="0" kern="1200" cap="none" spc="0" normalizeH="0" baseline="0" noProof="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验收标准</a:t>
            </a: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: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endParaRPr kumimoji="0" lang="en-US" altLang="zh-CN" sz="2000" b="0" i="0" kern="1200" cap="none" spc="0" normalizeH="0" baseline="0" noProof="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1.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完整、可用、美观、无</a:t>
            </a: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bug</a:t>
            </a:r>
            <a:endParaRPr kumimoji="0" lang="zh-CN" altLang="en-US" sz="2000" b="0" i="0" kern="1200" cap="none" spc="0" normalizeH="0" baseline="0" noProof="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2.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代码编码规范</a:t>
            </a:r>
            <a:endParaRPr kumimoji="0" lang="en-US" altLang="zh-CN" sz="2000" b="0" i="0" kern="1200" cap="none" spc="0" normalizeH="0" baseline="0" noProof="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3.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学习笔记</a:t>
            </a:r>
            <a:endParaRPr kumimoji="0" lang="zh-CN" altLang="en-US" sz="2000" b="0" i="0" kern="1200" cap="none" spc="0" normalizeH="0" baseline="0" noProof="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indent="304800">
              <a:lnSpc>
                <a:spcPct val="200000"/>
              </a:lnSpc>
              <a:defRPr/>
            </a:pPr>
            <a:r>
              <a:rPr kumimoji="0" lang="en-US" altLang="zh-CN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4.</a:t>
            </a:r>
            <a:r>
              <a:rPr kumimoji="0" lang="zh-CN" altLang="en-US" sz="2000" b="0" i="0" kern="1200" cap="none" spc="0" normalizeH="0" baseline="0" noProof="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程序运行效率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F3CCAE-F10F-7249-AF29-E0B0B882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26" y="706105"/>
            <a:ext cx="2933802" cy="52290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6090" y="545054"/>
            <a:ext cx="65405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任务执行流程</a:t>
            </a:r>
          </a:p>
        </p:txBody>
      </p:sp>
      <p:sp>
        <p:nvSpPr>
          <p:cNvPr id="97" name="ïṧlïde"/>
          <p:cNvSpPr/>
          <p:nvPr/>
        </p:nvSpPr>
        <p:spPr>
          <a:xfrm rot="5400000">
            <a:off x="953135" y="2157095"/>
            <a:ext cx="3225800" cy="2973705"/>
          </a:xfrm>
          <a:prstGeom prst="blockArc">
            <a:avLst>
              <a:gd name="adj1" fmla="val 11276733"/>
              <a:gd name="adj2" fmla="val 20956921"/>
              <a:gd name="adj3" fmla="val 8266"/>
            </a:avLst>
          </a:prstGeom>
          <a:gradFill>
            <a:gsLst>
              <a:gs pos="0">
                <a:schemeClr val="bg1">
                  <a:lumMod val="85000"/>
                  <a:alpha val="51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0" name="ïşlîḑe"/>
          <p:cNvGrpSpPr/>
          <p:nvPr/>
        </p:nvGrpSpPr>
        <p:grpSpPr>
          <a:xfrm>
            <a:off x="3078480" y="2044700"/>
            <a:ext cx="3338830" cy="3271840"/>
            <a:chOff x="3575788" y="1327848"/>
            <a:chExt cx="4891058" cy="4792181"/>
          </a:xfrm>
        </p:grpSpPr>
        <p:grpSp>
          <p:nvGrpSpPr>
            <p:cNvPr id="98" name="îṧḷiḓè"/>
            <p:cNvGrpSpPr/>
            <p:nvPr/>
          </p:nvGrpSpPr>
          <p:grpSpPr>
            <a:xfrm>
              <a:off x="4197340" y="3018775"/>
              <a:ext cx="4267815" cy="1357900"/>
              <a:chOff x="3959841" y="3018775"/>
              <a:chExt cx="4267815" cy="1357900"/>
            </a:xfrm>
          </p:grpSpPr>
          <p:sp>
            <p:nvSpPr>
              <p:cNvPr id="102" name="îS1iḑe"/>
              <p:cNvSpPr/>
              <p:nvPr/>
            </p:nvSpPr>
            <p:spPr>
              <a:xfrm>
                <a:off x="3959841" y="3043696"/>
                <a:ext cx="1024614" cy="102461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0" name="íŝḻîḓê"/>
              <p:cNvSpPr/>
              <p:nvPr/>
            </p:nvSpPr>
            <p:spPr bwMode="auto">
              <a:xfrm>
                <a:off x="5142141" y="3460558"/>
                <a:ext cx="3085515" cy="916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根据修炼技能提要完成寻找任务线索</a:t>
                </a:r>
              </a:p>
            </p:txBody>
          </p:sp>
          <p:sp>
            <p:nvSpPr>
              <p:cNvPr id="101" name="ïṡļiḍé"/>
              <p:cNvSpPr txBox="1"/>
              <p:nvPr/>
            </p:nvSpPr>
            <p:spPr bwMode="auto">
              <a:xfrm>
                <a:off x="5141898" y="3018775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buClrTx/>
                  <a:buSzTx/>
                  <a:buFontTx/>
                </a:pPr>
                <a:r>
                  <a:rPr lang="zh-CN" altLang="en-US" b="1" dirty="0">
                    <a:sym typeface="+mn-ea"/>
                  </a:rPr>
                  <a:t>修炼技能</a:t>
                </a:r>
              </a:p>
            </p:txBody>
          </p:sp>
        </p:grpSp>
        <p:grpSp>
          <p:nvGrpSpPr>
            <p:cNvPr id="104" name="ís1ïdê"/>
            <p:cNvGrpSpPr/>
            <p:nvPr/>
          </p:nvGrpSpPr>
          <p:grpSpPr>
            <a:xfrm>
              <a:off x="3575788" y="1327848"/>
              <a:ext cx="4890128" cy="1357900"/>
              <a:chOff x="3959841" y="3018775"/>
              <a:chExt cx="4890128" cy="1357900"/>
            </a:xfrm>
          </p:grpSpPr>
          <p:sp>
            <p:nvSpPr>
              <p:cNvPr id="108" name="íṧḷîḋê"/>
              <p:cNvSpPr/>
              <p:nvPr/>
            </p:nvSpPr>
            <p:spPr>
              <a:xfrm>
                <a:off x="3959841" y="3043696"/>
                <a:ext cx="1024614" cy="102461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6" name="îšḻïďè"/>
              <p:cNvSpPr/>
              <p:nvPr/>
            </p:nvSpPr>
            <p:spPr bwMode="auto">
              <a:xfrm>
                <a:off x="5142141" y="3460558"/>
                <a:ext cx="3707828" cy="916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确认每天任务分解及验收标准</a:t>
                </a:r>
              </a:p>
            </p:txBody>
          </p:sp>
          <p:sp>
            <p:nvSpPr>
              <p:cNvPr id="107" name="íšḷíde"/>
              <p:cNvSpPr txBox="1"/>
              <p:nvPr/>
            </p:nvSpPr>
            <p:spPr bwMode="auto">
              <a:xfrm>
                <a:off x="5141898" y="3018775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/>
                  <a:t>领取任务</a:t>
                </a:r>
              </a:p>
            </p:txBody>
          </p:sp>
        </p:grpSp>
        <p:grpSp>
          <p:nvGrpSpPr>
            <p:cNvPr id="110" name="iş1îḑê"/>
            <p:cNvGrpSpPr/>
            <p:nvPr/>
          </p:nvGrpSpPr>
          <p:grpSpPr>
            <a:xfrm>
              <a:off x="3575788" y="4762129"/>
              <a:ext cx="4891058" cy="1357900"/>
              <a:chOff x="3959841" y="3018775"/>
              <a:chExt cx="4891058" cy="1357900"/>
            </a:xfrm>
          </p:grpSpPr>
          <p:sp>
            <p:nvSpPr>
              <p:cNvPr id="114" name="îS1îḓê"/>
              <p:cNvSpPr/>
              <p:nvPr/>
            </p:nvSpPr>
            <p:spPr>
              <a:xfrm>
                <a:off x="3959841" y="3043696"/>
                <a:ext cx="1024614" cy="102461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2" name="išḻïdè"/>
              <p:cNvSpPr/>
              <p:nvPr/>
            </p:nvSpPr>
            <p:spPr bwMode="auto">
              <a:xfrm>
                <a:off x="5142141" y="3460558"/>
                <a:ext cx="3708758" cy="916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通过任务线索结合修炼技能完成每日任务</a:t>
                </a:r>
              </a:p>
            </p:txBody>
          </p:sp>
          <p:sp>
            <p:nvSpPr>
              <p:cNvPr id="113" name="íšľïḍè"/>
              <p:cNvSpPr txBox="1"/>
              <p:nvPr/>
            </p:nvSpPr>
            <p:spPr bwMode="auto">
              <a:xfrm>
                <a:off x="5141898" y="3018775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buClrTx/>
                  <a:buSzTx/>
                  <a:buFontTx/>
                </a:pPr>
                <a:r>
                  <a:rPr lang="zh-CN" altLang="en-US" b="1" dirty="0">
                    <a:sym typeface="+mn-ea"/>
                  </a:rPr>
                  <a:t>任务线索</a:t>
                </a:r>
              </a:p>
            </p:txBody>
          </p:sp>
        </p:grpSp>
      </p:grpSp>
      <p:grpSp>
        <p:nvGrpSpPr>
          <p:cNvPr id="127" name="îś1ïḓè"/>
          <p:cNvGrpSpPr/>
          <p:nvPr/>
        </p:nvGrpSpPr>
        <p:grpSpPr>
          <a:xfrm>
            <a:off x="6815455" y="2438400"/>
            <a:ext cx="287655" cy="2336800"/>
            <a:chOff x="8465224" y="1608326"/>
            <a:chExt cx="142544" cy="3464781"/>
          </a:xfrm>
        </p:grpSpPr>
        <p:sp>
          <p:nvSpPr>
            <p:cNvPr id="124" name="isḷiḑé"/>
            <p:cNvSpPr/>
            <p:nvPr/>
          </p:nvSpPr>
          <p:spPr>
            <a:xfrm>
              <a:off x="8465224" y="1608326"/>
              <a:ext cx="142544" cy="3316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iśḷîḋê"/>
            <p:cNvSpPr/>
            <p:nvPr/>
          </p:nvSpPr>
          <p:spPr>
            <a:xfrm>
              <a:off x="8465224" y="3174890"/>
              <a:ext cx="142544" cy="3316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iṩľíḍè"/>
            <p:cNvSpPr/>
            <p:nvPr/>
          </p:nvSpPr>
          <p:spPr>
            <a:xfrm>
              <a:off x="8465224" y="4741454"/>
              <a:ext cx="142544" cy="3316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7518400" y="1870075"/>
            <a:ext cx="2491105" cy="3427095"/>
            <a:chOff x="10181" y="3001"/>
            <a:chExt cx="3923" cy="5397"/>
          </a:xfrm>
        </p:grpSpPr>
        <p:sp>
          <p:nvSpPr>
            <p:cNvPr id="123" name="iṧḻïḋé"/>
            <p:cNvSpPr/>
            <p:nvPr/>
          </p:nvSpPr>
          <p:spPr>
            <a:xfrm>
              <a:off x="10181" y="3001"/>
              <a:ext cx="3923" cy="5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íṩḻíďè"/>
            <p:cNvGrpSpPr/>
            <p:nvPr/>
          </p:nvGrpSpPr>
          <p:grpSpPr>
            <a:xfrm>
              <a:off x="10681" y="3938"/>
              <a:ext cx="2922" cy="3862"/>
              <a:chOff x="9001956" y="1702420"/>
              <a:chExt cx="2718364" cy="3592227"/>
            </a:xfrm>
          </p:grpSpPr>
          <p:grpSp>
            <p:nvGrpSpPr>
              <p:cNvPr id="137" name="íṧḷîḓé"/>
              <p:cNvGrpSpPr/>
              <p:nvPr/>
            </p:nvGrpSpPr>
            <p:grpSpPr>
              <a:xfrm>
                <a:off x="9001956" y="1702420"/>
                <a:ext cx="2718364" cy="1401002"/>
                <a:chOff x="9001956" y="1702420"/>
                <a:chExt cx="2718364" cy="1401002"/>
              </a:xfrm>
            </p:grpSpPr>
            <p:cxnSp>
              <p:nvCxnSpPr>
                <p:cNvPr id="132" name="直接连接符 131"/>
                <p:cNvCxnSpPr/>
                <p:nvPr/>
              </p:nvCxnSpPr>
              <p:spPr>
                <a:xfrm>
                  <a:off x="9001956" y="1702420"/>
                  <a:ext cx="2718364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iṡľíḓè"/>
                <p:cNvGrpSpPr/>
                <p:nvPr/>
              </p:nvGrpSpPr>
              <p:grpSpPr>
                <a:xfrm>
                  <a:off x="9503097" y="2047080"/>
                  <a:ext cx="1716080" cy="1056342"/>
                  <a:chOff x="4846407" y="2345660"/>
                  <a:chExt cx="1716080" cy="1056342"/>
                </a:xfrm>
              </p:grpSpPr>
              <p:sp>
                <p:nvSpPr>
                  <p:cNvPr id="134" name="iṩľíḋê"/>
                  <p:cNvSpPr txBox="1"/>
                  <p:nvPr/>
                </p:nvSpPr>
                <p:spPr bwMode="auto">
                  <a:xfrm>
                    <a:off x="4846407" y="2345660"/>
                    <a:ext cx="1716080" cy="391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 anchorCtr="0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 b="1" dirty="0"/>
                      <a:t>辅导老师</a:t>
                    </a:r>
                  </a:p>
                </p:txBody>
              </p:sp>
              <p:sp>
                <p:nvSpPr>
                  <p:cNvPr id="135" name="íṡľíḍè"/>
                  <p:cNvSpPr txBox="1"/>
                  <p:nvPr/>
                </p:nvSpPr>
                <p:spPr bwMode="auto">
                  <a:xfrm>
                    <a:off x="4846407" y="2737218"/>
                    <a:ext cx="1716080" cy="6647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t" anchorCtr="0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dirty="0"/>
                      <a:t>在线答疑</a:t>
                    </a:r>
                  </a:p>
                </p:txBody>
              </p:sp>
            </p:grpSp>
          </p:grpSp>
          <p:grpSp>
            <p:nvGrpSpPr>
              <p:cNvPr id="138" name="ïš1îḓè"/>
              <p:cNvGrpSpPr/>
              <p:nvPr/>
            </p:nvGrpSpPr>
            <p:grpSpPr>
              <a:xfrm>
                <a:off x="9001956" y="3893645"/>
                <a:ext cx="2718364" cy="1401002"/>
                <a:chOff x="9001956" y="1702420"/>
                <a:chExt cx="2718364" cy="1401002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>
                  <a:off x="9001956" y="1702420"/>
                  <a:ext cx="2718364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iṡḻîḋè"/>
                <p:cNvGrpSpPr/>
                <p:nvPr/>
              </p:nvGrpSpPr>
              <p:grpSpPr>
                <a:xfrm>
                  <a:off x="9503097" y="2047080"/>
                  <a:ext cx="1716080" cy="1056342"/>
                  <a:chOff x="4846407" y="2345660"/>
                  <a:chExt cx="1716080" cy="1056342"/>
                </a:xfrm>
              </p:grpSpPr>
              <p:sp>
                <p:nvSpPr>
                  <p:cNvPr id="141" name="íṡļíḍê"/>
                  <p:cNvSpPr txBox="1"/>
                  <p:nvPr/>
                </p:nvSpPr>
                <p:spPr bwMode="auto">
                  <a:xfrm>
                    <a:off x="4846407" y="2345660"/>
                    <a:ext cx="1716080" cy="391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 anchorCtr="0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 b="1" dirty="0"/>
                      <a:t>师父</a:t>
                    </a:r>
                  </a:p>
                </p:txBody>
              </p:sp>
              <p:sp>
                <p:nvSpPr>
                  <p:cNvPr id="142" name="ïṥḷïḍê"/>
                  <p:cNvSpPr txBox="1"/>
                  <p:nvPr/>
                </p:nvSpPr>
                <p:spPr bwMode="auto">
                  <a:xfrm>
                    <a:off x="4846407" y="2737218"/>
                    <a:ext cx="1716080" cy="6647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t" anchorCtr="0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2000" dirty="0"/>
                      <a:t>技术指导</a:t>
                    </a:r>
                  </a:p>
                </p:txBody>
              </p:sp>
            </p:grpSp>
          </p:grpSp>
        </p:grpSp>
      </p:grp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497205" y="2971165"/>
            <a:ext cx="2646045" cy="1545590"/>
            <a:chOff x="2377230" y="1417018"/>
            <a:chExt cx="7437540" cy="4023964"/>
          </a:xfrm>
        </p:grpSpPr>
        <p:sp>
          <p:nvSpPr>
            <p:cNvPr id="99" name="ïslïḋé"/>
            <p:cNvSpPr/>
            <p:nvPr/>
          </p:nvSpPr>
          <p:spPr bwMode="auto">
            <a:xfrm>
              <a:off x="2377230" y="1534079"/>
              <a:ext cx="7025738" cy="3875548"/>
            </a:xfrm>
            <a:custGeom>
              <a:avLst/>
              <a:gdLst>
                <a:gd name="T0" fmla="*/ 298 w 2499"/>
                <a:gd name="T1" fmla="*/ 1379 h 1379"/>
                <a:gd name="T2" fmla="*/ 552 w 2499"/>
                <a:gd name="T3" fmla="*/ 967 h 1379"/>
                <a:gd name="T4" fmla="*/ 308 w 2499"/>
                <a:gd name="T5" fmla="*/ 26 h 1379"/>
                <a:gd name="T6" fmla="*/ 673 w 2499"/>
                <a:gd name="T7" fmla="*/ 191 h 1379"/>
                <a:gd name="T8" fmla="*/ 1071 w 2499"/>
                <a:gd name="T9" fmla="*/ 346 h 1379"/>
                <a:gd name="T10" fmla="*/ 1897 w 2499"/>
                <a:gd name="T11" fmla="*/ 228 h 1379"/>
                <a:gd name="T12" fmla="*/ 1958 w 2499"/>
                <a:gd name="T13" fmla="*/ 880 h 1379"/>
                <a:gd name="T14" fmla="*/ 2499 w 2499"/>
                <a:gd name="T15" fmla="*/ 1379 h 1379"/>
                <a:gd name="T16" fmla="*/ 298 w 2499"/>
                <a:gd name="T1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9" h="1379">
                  <a:moveTo>
                    <a:pt x="298" y="1379"/>
                  </a:moveTo>
                  <a:cubicBezTo>
                    <a:pt x="298" y="1379"/>
                    <a:pt x="744" y="1164"/>
                    <a:pt x="552" y="967"/>
                  </a:cubicBezTo>
                  <a:cubicBezTo>
                    <a:pt x="361" y="770"/>
                    <a:pt x="0" y="79"/>
                    <a:pt x="308" y="26"/>
                  </a:cubicBezTo>
                  <a:cubicBezTo>
                    <a:pt x="455" y="0"/>
                    <a:pt x="564" y="95"/>
                    <a:pt x="673" y="191"/>
                  </a:cubicBezTo>
                  <a:cubicBezTo>
                    <a:pt x="790" y="294"/>
                    <a:pt x="907" y="397"/>
                    <a:pt x="1071" y="346"/>
                  </a:cubicBezTo>
                  <a:cubicBezTo>
                    <a:pt x="1385" y="246"/>
                    <a:pt x="1629" y="38"/>
                    <a:pt x="1897" y="228"/>
                  </a:cubicBezTo>
                  <a:cubicBezTo>
                    <a:pt x="2203" y="444"/>
                    <a:pt x="1762" y="780"/>
                    <a:pt x="1958" y="880"/>
                  </a:cubicBezTo>
                  <a:cubicBezTo>
                    <a:pt x="2155" y="980"/>
                    <a:pt x="2487" y="1181"/>
                    <a:pt x="2499" y="1379"/>
                  </a:cubicBezTo>
                  <a:cubicBezTo>
                    <a:pt x="298" y="1379"/>
                    <a:pt x="298" y="1379"/>
                    <a:pt x="298" y="1379"/>
                  </a:cubicBezTo>
                </a:path>
              </a:pathLst>
            </a:cu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$ḻíḓê"/>
            <p:cNvSpPr/>
            <p:nvPr/>
          </p:nvSpPr>
          <p:spPr bwMode="auto">
            <a:xfrm>
              <a:off x="5071718" y="1417018"/>
              <a:ext cx="403442" cy="359544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ṣ1íḓè"/>
            <p:cNvSpPr/>
            <p:nvPr/>
          </p:nvSpPr>
          <p:spPr bwMode="auto">
            <a:xfrm>
              <a:off x="7051300" y="1529898"/>
              <a:ext cx="267567" cy="238302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š1idé"/>
            <p:cNvSpPr/>
            <p:nvPr/>
          </p:nvSpPr>
          <p:spPr bwMode="auto">
            <a:xfrm>
              <a:off x="2586267" y="4755340"/>
              <a:ext cx="386719" cy="342821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ṣḻîdè"/>
            <p:cNvSpPr/>
            <p:nvPr/>
          </p:nvSpPr>
          <p:spPr bwMode="auto">
            <a:xfrm>
              <a:off x="7513271" y="1833001"/>
              <a:ext cx="165140" cy="148417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ļïḓé"/>
            <p:cNvSpPr/>
            <p:nvPr/>
          </p:nvSpPr>
          <p:spPr bwMode="auto">
            <a:xfrm>
              <a:off x="3397331" y="4324724"/>
              <a:ext cx="165140" cy="150507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ŝḻîďe"/>
            <p:cNvSpPr/>
            <p:nvPr/>
          </p:nvSpPr>
          <p:spPr bwMode="auto">
            <a:xfrm>
              <a:off x="8489475" y="3866933"/>
              <a:ext cx="165140" cy="146326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ṧḻíďê"/>
            <p:cNvSpPr/>
            <p:nvPr/>
          </p:nvSpPr>
          <p:spPr bwMode="auto">
            <a:xfrm>
              <a:off x="5621486" y="1973057"/>
              <a:ext cx="163049" cy="146326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šļîḍè"/>
            <p:cNvSpPr/>
            <p:nvPr/>
          </p:nvSpPr>
          <p:spPr bwMode="auto">
            <a:xfrm>
              <a:off x="7866544" y="2056672"/>
              <a:ext cx="1948226" cy="1718285"/>
            </a:xfrm>
            <a:custGeom>
              <a:avLst/>
              <a:gdLst>
                <a:gd name="T0" fmla="*/ 660 w 693"/>
                <a:gd name="T1" fmla="*/ 611 h 611"/>
                <a:gd name="T2" fmla="*/ 32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2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2" y="611"/>
                    <a:pt x="32" y="611"/>
                    <a:pt x="32" y="611"/>
                  </a:cubicBezTo>
                  <a:cubicBezTo>
                    <a:pt x="14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ŝ1îdé"/>
            <p:cNvSpPr/>
            <p:nvPr/>
          </p:nvSpPr>
          <p:spPr bwMode="auto">
            <a:xfrm>
              <a:off x="7866544" y="2056672"/>
              <a:ext cx="1948226" cy="1718285"/>
            </a:xfrm>
            <a:custGeom>
              <a:avLst/>
              <a:gdLst>
                <a:gd name="T0" fmla="*/ 660 w 693"/>
                <a:gd name="T1" fmla="*/ 611 h 611"/>
                <a:gd name="T2" fmla="*/ 32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2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2" y="611"/>
                    <a:pt x="32" y="611"/>
                    <a:pt x="32" y="611"/>
                  </a:cubicBezTo>
                  <a:cubicBezTo>
                    <a:pt x="14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1íḓè"/>
            <p:cNvSpPr/>
            <p:nvPr/>
          </p:nvSpPr>
          <p:spPr bwMode="auto">
            <a:xfrm>
              <a:off x="7782929" y="1956334"/>
              <a:ext cx="1948226" cy="1716195"/>
            </a:xfrm>
            <a:custGeom>
              <a:avLst/>
              <a:gdLst>
                <a:gd name="T0" fmla="*/ 660 w 693"/>
                <a:gd name="T1" fmla="*/ 611 h 611"/>
                <a:gd name="T2" fmla="*/ 33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3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3" y="611"/>
                    <a:pt x="33" y="611"/>
                    <a:pt x="33" y="611"/>
                  </a:cubicBezTo>
                  <a:cubicBezTo>
                    <a:pt x="15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ṧḻîḋe"/>
            <p:cNvSpPr/>
            <p:nvPr/>
          </p:nvSpPr>
          <p:spPr bwMode="auto">
            <a:xfrm>
              <a:off x="7782929" y="1956334"/>
              <a:ext cx="1948226" cy="1716195"/>
            </a:xfrm>
            <a:custGeom>
              <a:avLst/>
              <a:gdLst>
                <a:gd name="T0" fmla="*/ 660 w 693"/>
                <a:gd name="T1" fmla="*/ 611 h 611"/>
                <a:gd name="T2" fmla="*/ 33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3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3" y="611"/>
                    <a:pt x="33" y="611"/>
                    <a:pt x="33" y="611"/>
                  </a:cubicBezTo>
                  <a:cubicBezTo>
                    <a:pt x="15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ŝ1ïḑè"/>
            <p:cNvSpPr/>
            <p:nvPr/>
          </p:nvSpPr>
          <p:spPr bwMode="auto">
            <a:xfrm>
              <a:off x="8901277" y="2177913"/>
              <a:ext cx="677280" cy="259206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ṡḷide"/>
            <p:cNvSpPr/>
            <p:nvPr/>
          </p:nvSpPr>
          <p:spPr bwMode="auto">
            <a:xfrm>
              <a:off x="8901277" y="2529096"/>
              <a:ext cx="677280" cy="259206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şḷíḑe"/>
            <p:cNvSpPr/>
            <p:nvPr/>
          </p:nvSpPr>
          <p:spPr bwMode="auto">
            <a:xfrm>
              <a:off x="8901277" y="2884459"/>
              <a:ext cx="677280" cy="255025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ṣḷiďé"/>
            <p:cNvSpPr/>
            <p:nvPr/>
          </p:nvSpPr>
          <p:spPr bwMode="auto">
            <a:xfrm>
              <a:off x="8901277" y="3235641"/>
              <a:ext cx="677280" cy="255025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S1íḋe"/>
            <p:cNvSpPr/>
            <p:nvPr/>
          </p:nvSpPr>
          <p:spPr bwMode="auto">
            <a:xfrm>
              <a:off x="7996147" y="2844741"/>
              <a:ext cx="152598" cy="645925"/>
            </a:xfrm>
            <a:prstGeom prst="rect">
              <a:avLst/>
            </a:pr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ļídê"/>
            <p:cNvSpPr/>
            <p:nvPr/>
          </p:nvSpPr>
          <p:spPr bwMode="auto">
            <a:xfrm>
              <a:off x="8606536" y="2934628"/>
              <a:ext cx="148417" cy="556039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ś1îďé"/>
            <p:cNvSpPr/>
            <p:nvPr/>
          </p:nvSpPr>
          <p:spPr bwMode="auto">
            <a:xfrm>
              <a:off x="8201004" y="3060050"/>
              <a:ext cx="150507" cy="430616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ṥ1ïḑê"/>
            <p:cNvSpPr/>
            <p:nvPr/>
          </p:nvSpPr>
          <p:spPr bwMode="auto">
            <a:xfrm>
              <a:off x="8410041" y="3139484"/>
              <a:ext cx="150507" cy="351182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ṧ1ïdé"/>
            <p:cNvSpPr/>
            <p:nvPr/>
          </p:nvSpPr>
          <p:spPr bwMode="auto">
            <a:xfrm>
              <a:off x="7931345" y="3490666"/>
              <a:ext cx="880047" cy="0"/>
            </a:xfrm>
            <a:prstGeom prst="line">
              <a:avLst/>
            </a:prstGeom>
            <a:noFill/>
            <a:ln w="9525" cap="flat">
              <a:solidFill>
                <a:srgbClr val="5DCBC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$ḷíḓé"/>
            <p:cNvSpPr/>
            <p:nvPr/>
          </p:nvSpPr>
          <p:spPr bwMode="auto">
            <a:xfrm>
              <a:off x="8376595" y="2198817"/>
              <a:ext cx="294743" cy="334459"/>
            </a:xfrm>
            <a:custGeom>
              <a:avLst/>
              <a:gdLst>
                <a:gd name="T0" fmla="*/ 105 w 105"/>
                <a:gd name="T1" fmla="*/ 85 h 119"/>
                <a:gd name="T2" fmla="*/ 100 w 105"/>
                <a:gd name="T3" fmla="*/ 119 h 119"/>
                <a:gd name="T4" fmla="*/ 0 w 105"/>
                <a:gd name="T5" fmla="*/ 85 h 119"/>
                <a:gd name="T6" fmla="*/ 63 w 105"/>
                <a:gd name="T7" fmla="*/ 0 h 119"/>
                <a:gd name="T8" fmla="*/ 105 w 105"/>
                <a:gd name="T9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19">
                  <a:moveTo>
                    <a:pt x="105" y="85"/>
                  </a:moveTo>
                  <a:cubicBezTo>
                    <a:pt x="105" y="97"/>
                    <a:pt x="104" y="108"/>
                    <a:pt x="100" y="11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9" y="19"/>
                    <a:pt x="105" y="50"/>
                    <a:pt x="105" y="85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$1îde"/>
            <p:cNvSpPr/>
            <p:nvPr/>
          </p:nvSpPr>
          <p:spPr bwMode="auto">
            <a:xfrm>
              <a:off x="8077671" y="2138195"/>
              <a:ext cx="579033" cy="595756"/>
            </a:xfrm>
            <a:custGeom>
              <a:avLst/>
              <a:gdLst>
                <a:gd name="T0" fmla="*/ 206 w 206"/>
                <a:gd name="T1" fmla="*/ 140 h 212"/>
                <a:gd name="T2" fmla="*/ 206 w 206"/>
                <a:gd name="T3" fmla="*/ 140 h 212"/>
                <a:gd name="T4" fmla="*/ 105 w 206"/>
                <a:gd name="T5" fmla="*/ 212 h 212"/>
                <a:gd name="T6" fmla="*/ 0 w 206"/>
                <a:gd name="T7" fmla="*/ 106 h 212"/>
                <a:gd name="T8" fmla="*/ 105 w 206"/>
                <a:gd name="T9" fmla="*/ 0 h 212"/>
                <a:gd name="T10" fmla="*/ 169 w 206"/>
                <a:gd name="T11" fmla="*/ 22 h 212"/>
                <a:gd name="T12" fmla="*/ 105 w 206"/>
                <a:gd name="T13" fmla="*/ 106 h 212"/>
                <a:gd name="T14" fmla="*/ 206 w 206"/>
                <a:gd name="T15" fmla="*/ 14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212">
                  <a:moveTo>
                    <a:pt x="206" y="140"/>
                  </a:moveTo>
                  <a:cubicBezTo>
                    <a:pt x="206" y="140"/>
                    <a:pt x="206" y="140"/>
                    <a:pt x="206" y="140"/>
                  </a:cubicBezTo>
                  <a:cubicBezTo>
                    <a:pt x="191" y="182"/>
                    <a:pt x="152" y="212"/>
                    <a:pt x="105" y="212"/>
                  </a:cubicBezTo>
                  <a:cubicBezTo>
                    <a:pt x="47" y="212"/>
                    <a:pt x="0" y="165"/>
                    <a:pt x="0" y="106"/>
                  </a:cubicBezTo>
                  <a:cubicBezTo>
                    <a:pt x="0" y="48"/>
                    <a:pt x="47" y="0"/>
                    <a:pt x="105" y="0"/>
                  </a:cubicBezTo>
                  <a:cubicBezTo>
                    <a:pt x="129" y="0"/>
                    <a:pt x="151" y="8"/>
                    <a:pt x="169" y="22"/>
                  </a:cubicBezTo>
                  <a:cubicBezTo>
                    <a:pt x="105" y="106"/>
                    <a:pt x="105" y="106"/>
                    <a:pt x="105" y="106"/>
                  </a:cubicBezTo>
                  <a:lnTo>
                    <a:pt x="206" y="140"/>
                  </a:lnTo>
                  <a:close/>
                </a:path>
              </a:pathLst>
            </a:cu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ḻidè"/>
            <p:cNvSpPr/>
            <p:nvPr/>
          </p:nvSpPr>
          <p:spPr bwMode="auto">
            <a:xfrm>
              <a:off x="8092304" y="2194636"/>
              <a:ext cx="568581" cy="539316"/>
            </a:xfrm>
            <a:custGeom>
              <a:avLst/>
              <a:gdLst>
                <a:gd name="T0" fmla="*/ 202 w 202"/>
                <a:gd name="T1" fmla="*/ 117 h 192"/>
                <a:gd name="T2" fmla="*/ 103 w 202"/>
                <a:gd name="T3" fmla="*/ 85 h 192"/>
                <a:gd name="T4" fmla="*/ 164 w 202"/>
                <a:gd name="T5" fmla="*/ 2 h 192"/>
                <a:gd name="T6" fmla="*/ 162 w 202"/>
                <a:gd name="T7" fmla="*/ 0 h 192"/>
                <a:gd name="T8" fmla="*/ 101 w 202"/>
                <a:gd name="T9" fmla="*/ 84 h 192"/>
                <a:gd name="T10" fmla="*/ 40 w 202"/>
                <a:gd name="T11" fmla="*/ 0 h 192"/>
                <a:gd name="T12" fmla="*/ 37 w 202"/>
                <a:gd name="T13" fmla="*/ 2 h 192"/>
                <a:gd name="T14" fmla="*/ 98 w 202"/>
                <a:gd name="T15" fmla="*/ 85 h 192"/>
                <a:gd name="T16" fmla="*/ 0 w 202"/>
                <a:gd name="T17" fmla="*/ 117 h 192"/>
                <a:gd name="T18" fmla="*/ 1 w 202"/>
                <a:gd name="T19" fmla="*/ 120 h 192"/>
                <a:gd name="T20" fmla="*/ 99 w 202"/>
                <a:gd name="T21" fmla="*/ 88 h 192"/>
                <a:gd name="T22" fmla="*/ 99 w 202"/>
                <a:gd name="T23" fmla="*/ 192 h 192"/>
                <a:gd name="T24" fmla="*/ 101 w 202"/>
                <a:gd name="T25" fmla="*/ 192 h 192"/>
                <a:gd name="T26" fmla="*/ 102 w 202"/>
                <a:gd name="T27" fmla="*/ 192 h 192"/>
                <a:gd name="T28" fmla="*/ 102 w 202"/>
                <a:gd name="T29" fmla="*/ 88 h 192"/>
                <a:gd name="T30" fmla="*/ 201 w 202"/>
                <a:gd name="T31" fmla="*/ 120 h 192"/>
                <a:gd name="T32" fmla="*/ 202 w 202"/>
                <a:gd name="T33" fmla="*/ 11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" h="192">
                  <a:moveTo>
                    <a:pt x="202" y="117"/>
                  </a:moveTo>
                  <a:cubicBezTo>
                    <a:pt x="103" y="85"/>
                    <a:pt x="103" y="85"/>
                    <a:pt x="103" y="85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3" y="0"/>
                    <a:pt x="162" y="0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1"/>
                    <a:pt x="37" y="2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9"/>
                    <a:pt x="1" y="120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100" y="192"/>
                    <a:pt x="100" y="192"/>
                    <a:pt x="101" y="192"/>
                  </a:cubicBezTo>
                  <a:cubicBezTo>
                    <a:pt x="101" y="192"/>
                    <a:pt x="102" y="192"/>
                    <a:pt x="102" y="192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119"/>
                    <a:pt x="202" y="118"/>
                    <a:pt x="202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ṧḷiḋè"/>
            <p:cNvSpPr/>
            <p:nvPr/>
          </p:nvSpPr>
          <p:spPr bwMode="auto">
            <a:xfrm>
              <a:off x="8566818" y="4659183"/>
              <a:ext cx="792251" cy="645925"/>
            </a:xfrm>
            <a:custGeom>
              <a:avLst/>
              <a:gdLst>
                <a:gd name="T0" fmla="*/ 38 w 282"/>
                <a:gd name="T1" fmla="*/ 1 h 230"/>
                <a:gd name="T2" fmla="*/ 262 w 282"/>
                <a:gd name="T3" fmla="*/ 27 h 230"/>
                <a:gd name="T4" fmla="*/ 281 w 282"/>
                <a:gd name="T5" fmla="*/ 50 h 230"/>
                <a:gd name="T6" fmla="*/ 267 w 282"/>
                <a:gd name="T7" fmla="*/ 170 h 230"/>
                <a:gd name="T8" fmla="*/ 244 w 282"/>
                <a:gd name="T9" fmla="*/ 188 h 230"/>
                <a:gd name="T10" fmla="*/ 236 w 282"/>
                <a:gd name="T11" fmla="*/ 187 h 230"/>
                <a:gd name="T12" fmla="*/ 225 w 282"/>
                <a:gd name="T13" fmla="*/ 230 h 230"/>
                <a:gd name="T14" fmla="*/ 200 w 282"/>
                <a:gd name="T15" fmla="*/ 183 h 230"/>
                <a:gd name="T16" fmla="*/ 19 w 282"/>
                <a:gd name="T17" fmla="*/ 162 h 230"/>
                <a:gd name="T18" fmla="*/ 1 w 282"/>
                <a:gd name="T19" fmla="*/ 139 h 230"/>
                <a:gd name="T20" fmla="*/ 15 w 282"/>
                <a:gd name="T21" fmla="*/ 19 h 230"/>
                <a:gd name="T22" fmla="*/ 38 w 282"/>
                <a:gd name="T23" fmla="*/ 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230">
                  <a:moveTo>
                    <a:pt x="38" y="1"/>
                  </a:moveTo>
                  <a:cubicBezTo>
                    <a:pt x="262" y="27"/>
                    <a:pt x="262" y="27"/>
                    <a:pt x="262" y="27"/>
                  </a:cubicBezTo>
                  <a:cubicBezTo>
                    <a:pt x="274" y="28"/>
                    <a:pt x="282" y="39"/>
                    <a:pt x="281" y="50"/>
                  </a:cubicBezTo>
                  <a:cubicBezTo>
                    <a:pt x="267" y="170"/>
                    <a:pt x="267" y="170"/>
                    <a:pt x="267" y="170"/>
                  </a:cubicBezTo>
                  <a:cubicBezTo>
                    <a:pt x="266" y="181"/>
                    <a:pt x="255" y="190"/>
                    <a:pt x="244" y="188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25" y="230"/>
                    <a:pt x="225" y="230"/>
                    <a:pt x="225" y="230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9" y="162"/>
                    <a:pt x="19" y="162"/>
                    <a:pt x="19" y="162"/>
                  </a:cubicBezTo>
                  <a:cubicBezTo>
                    <a:pt x="8" y="161"/>
                    <a:pt x="0" y="150"/>
                    <a:pt x="1" y="13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8"/>
                    <a:pt x="27" y="0"/>
                    <a:pt x="38" y="1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ľiďè"/>
            <p:cNvSpPr/>
            <p:nvPr/>
          </p:nvSpPr>
          <p:spPr bwMode="auto">
            <a:xfrm>
              <a:off x="9072688" y="4910028"/>
              <a:ext cx="71073" cy="66892"/>
            </a:xfrm>
            <a:custGeom>
              <a:avLst/>
              <a:gdLst>
                <a:gd name="T0" fmla="*/ 1 w 25"/>
                <a:gd name="T1" fmla="*/ 10 h 24"/>
                <a:gd name="T2" fmla="*/ 11 w 25"/>
                <a:gd name="T3" fmla="*/ 23 h 24"/>
                <a:gd name="T4" fmla="*/ 24 w 25"/>
                <a:gd name="T5" fmla="*/ 13 h 24"/>
                <a:gd name="T6" fmla="*/ 14 w 25"/>
                <a:gd name="T7" fmla="*/ 0 h 24"/>
                <a:gd name="T8" fmla="*/ 1 w 25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" y="10"/>
                  </a:moveTo>
                  <a:cubicBezTo>
                    <a:pt x="0" y="17"/>
                    <a:pt x="5" y="22"/>
                    <a:pt x="11" y="23"/>
                  </a:cubicBezTo>
                  <a:cubicBezTo>
                    <a:pt x="17" y="24"/>
                    <a:pt x="23" y="19"/>
                    <a:pt x="24" y="13"/>
                  </a:cubicBezTo>
                  <a:cubicBezTo>
                    <a:pt x="25" y="7"/>
                    <a:pt x="20" y="1"/>
                    <a:pt x="14" y="0"/>
                  </a:cubicBezTo>
                  <a:cubicBezTo>
                    <a:pt x="7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s1iďê"/>
            <p:cNvSpPr/>
            <p:nvPr/>
          </p:nvSpPr>
          <p:spPr bwMode="auto">
            <a:xfrm>
              <a:off x="8930542" y="4893305"/>
              <a:ext cx="66892" cy="66892"/>
            </a:xfrm>
            <a:custGeom>
              <a:avLst/>
              <a:gdLst>
                <a:gd name="T0" fmla="*/ 1 w 24"/>
                <a:gd name="T1" fmla="*/ 10 h 24"/>
                <a:gd name="T2" fmla="*/ 11 w 24"/>
                <a:gd name="T3" fmla="*/ 23 h 24"/>
                <a:gd name="T4" fmla="*/ 23 w 24"/>
                <a:gd name="T5" fmla="*/ 13 h 24"/>
                <a:gd name="T6" fmla="*/ 13 w 24"/>
                <a:gd name="T7" fmla="*/ 0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0" y="17"/>
                    <a:pt x="4" y="22"/>
                    <a:pt x="11" y="23"/>
                  </a:cubicBezTo>
                  <a:cubicBezTo>
                    <a:pt x="17" y="24"/>
                    <a:pt x="23" y="19"/>
                    <a:pt x="23" y="13"/>
                  </a:cubicBezTo>
                  <a:cubicBezTo>
                    <a:pt x="24" y="7"/>
                    <a:pt x="20" y="1"/>
                    <a:pt x="13" y="0"/>
                  </a:cubicBezTo>
                  <a:cubicBezTo>
                    <a:pt x="7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šľîḍé"/>
            <p:cNvSpPr/>
            <p:nvPr/>
          </p:nvSpPr>
          <p:spPr bwMode="auto">
            <a:xfrm>
              <a:off x="8784216" y="4876582"/>
              <a:ext cx="68983" cy="66892"/>
            </a:xfrm>
            <a:custGeom>
              <a:avLst/>
              <a:gdLst>
                <a:gd name="T0" fmla="*/ 1 w 25"/>
                <a:gd name="T1" fmla="*/ 10 h 24"/>
                <a:gd name="T2" fmla="*/ 11 w 25"/>
                <a:gd name="T3" fmla="*/ 23 h 24"/>
                <a:gd name="T4" fmla="*/ 24 w 25"/>
                <a:gd name="T5" fmla="*/ 13 h 24"/>
                <a:gd name="T6" fmla="*/ 14 w 25"/>
                <a:gd name="T7" fmla="*/ 0 h 24"/>
                <a:gd name="T8" fmla="*/ 1 w 25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" y="10"/>
                  </a:moveTo>
                  <a:cubicBezTo>
                    <a:pt x="0" y="17"/>
                    <a:pt x="5" y="22"/>
                    <a:pt x="11" y="23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0" y="1"/>
                    <a:pt x="14" y="0"/>
                  </a:cubicBezTo>
                  <a:cubicBezTo>
                    <a:pt x="8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ṡľiḍe"/>
            <p:cNvSpPr/>
            <p:nvPr/>
          </p:nvSpPr>
          <p:spPr bwMode="auto">
            <a:xfrm>
              <a:off x="8188461" y="3950548"/>
              <a:ext cx="744172" cy="608299"/>
            </a:xfrm>
            <a:custGeom>
              <a:avLst/>
              <a:gdLst>
                <a:gd name="T0" fmla="*/ 36 w 265"/>
                <a:gd name="T1" fmla="*/ 1 h 216"/>
                <a:gd name="T2" fmla="*/ 247 w 265"/>
                <a:gd name="T3" fmla="*/ 26 h 216"/>
                <a:gd name="T4" fmla="*/ 264 w 265"/>
                <a:gd name="T5" fmla="*/ 47 h 216"/>
                <a:gd name="T6" fmla="*/ 251 w 265"/>
                <a:gd name="T7" fmla="*/ 160 h 216"/>
                <a:gd name="T8" fmla="*/ 229 w 265"/>
                <a:gd name="T9" fmla="*/ 177 h 216"/>
                <a:gd name="T10" fmla="*/ 222 w 265"/>
                <a:gd name="T11" fmla="*/ 176 h 216"/>
                <a:gd name="T12" fmla="*/ 211 w 265"/>
                <a:gd name="T13" fmla="*/ 216 h 216"/>
                <a:gd name="T14" fmla="*/ 188 w 265"/>
                <a:gd name="T15" fmla="*/ 172 h 216"/>
                <a:gd name="T16" fmla="*/ 18 w 265"/>
                <a:gd name="T17" fmla="*/ 153 h 216"/>
                <a:gd name="T18" fmla="*/ 1 w 265"/>
                <a:gd name="T19" fmla="*/ 131 h 216"/>
                <a:gd name="T20" fmla="*/ 14 w 265"/>
                <a:gd name="T21" fmla="*/ 18 h 216"/>
                <a:gd name="T22" fmla="*/ 36 w 265"/>
                <a:gd name="T23" fmla="*/ 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5" h="216">
                  <a:moveTo>
                    <a:pt x="36" y="1"/>
                  </a:moveTo>
                  <a:cubicBezTo>
                    <a:pt x="247" y="26"/>
                    <a:pt x="247" y="26"/>
                    <a:pt x="247" y="26"/>
                  </a:cubicBezTo>
                  <a:cubicBezTo>
                    <a:pt x="257" y="27"/>
                    <a:pt x="265" y="37"/>
                    <a:pt x="264" y="47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0" y="171"/>
                    <a:pt x="240" y="178"/>
                    <a:pt x="229" y="177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8" y="151"/>
                    <a:pt x="0" y="142"/>
                    <a:pt x="1" y="13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8"/>
                    <a:pt x="25" y="0"/>
                    <a:pt x="36" y="1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ṣḷïďe"/>
            <p:cNvSpPr/>
            <p:nvPr/>
          </p:nvSpPr>
          <p:spPr bwMode="auto">
            <a:xfrm>
              <a:off x="8665066" y="4184670"/>
              <a:ext cx="62711" cy="64802"/>
            </a:xfrm>
            <a:custGeom>
              <a:avLst/>
              <a:gdLst>
                <a:gd name="T0" fmla="*/ 0 w 22"/>
                <a:gd name="T1" fmla="*/ 11 h 23"/>
                <a:gd name="T2" fmla="*/ 10 w 22"/>
                <a:gd name="T3" fmla="*/ 22 h 23"/>
                <a:gd name="T4" fmla="*/ 22 w 22"/>
                <a:gd name="T5" fmla="*/ 13 h 23"/>
                <a:gd name="T6" fmla="*/ 12 w 22"/>
                <a:gd name="T7" fmla="*/ 1 h 23"/>
                <a:gd name="T8" fmla="*/ 0 w 22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0" y="11"/>
                  </a:moveTo>
                  <a:cubicBezTo>
                    <a:pt x="0" y="16"/>
                    <a:pt x="4" y="22"/>
                    <a:pt x="10" y="22"/>
                  </a:cubicBezTo>
                  <a:cubicBezTo>
                    <a:pt x="16" y="23"/>
                    <a:pt x="21" y="19"/>
                    <a:pt x="22" y="13"/>
                  </a:cubicBezTo>
                  <a:cubicBezTo>
                    <a:pt x="22" y="7"/>
                    <a:pt x="18" y="2"/>
                    <a:pt x="12" y="1"/>
                  </a:cubicBezTo>
                  <a:cubicBezTo>
                    <a:pt x="6" y="0"/>
                    <a:pt x="1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ṡḻíḓé"/>
            <p:cNvSpPr/>
            <p:nvPr/>
          </p:nvSpPr>
          <p:spPr bwMode="auto">
            <a:xfrm>
              <a:off x="8527101" y="4170036"/>
              <a:ext cx="64802" cy="62711"/>
            </a:xfrm>
            <a:custGeom>
              <a:avLst/>
              <a:gdLst>
                <a:gd name="T0" fmla="*/ 1 w 23"/>
                <a:gd name="T1" fmla="*/ 10 h 22"/>
                <a:gd name="T2" fmla="*/ 10 w 23"/>
                <a:gd name="T3" fmla="*/ 22 h 22"/>
                <a:gd name="T4" fmla="*/ 22 w 23"/>
                <a:gd name="T5" fmla="*/ 12 h 22"/>
                <a:gd name="T6" fmla="*/ 13 w 23"/>
                <a:gd name="T7" fmla="*/ 0 h 22"/>
                <a:gd name="T8" fmla="*/ 1 w 23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" y="10"/>
                  </a:moveTo>
                  <a:cubicBezTo>
                    <a:pt x="0" y="16"/>
                    <a:pt x="4" y="21"/>
                    <a:pt x="10" y="22"/>
                  </a:cubicBezTo>
                  <a:cubicBezTo>
                    <a:pt x="16" y="22"/>
                    <a:pt x="22" y="18"/>
                    <a:pt x="22" y="12"/>
                  </a:cubicBezTo>
                  <a:cubicBezTo>
                    <a:pt x="23" y="6"/>
                    <a:pt x="19" y="1"/>
                    <a:pt x="13" y="0"/>
                  </a:cubicBezTo>
                  <a:cubicBezTo>
                    <a:pt x="7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sľîḑê"/>
            <p:cNvSpPr/>
            <p:nvPr/>
          </p:nvSpPr>
          <p:spPr bwMode="auto">
            <a:xfrm>
              <a:off x="8393318" y="4153313"/>
              <a:ext cx="64802" cy="64802"/>
            </a:xfrm>
            <a:custGeom>
              <a:avLst/>
              <a:gdLst>
                <a:gd name="T0" fmla="*/ 1 w 23"/>
                <a:gd name="T1" fmla="*/ 10 h 23"/>
                <a:gd name="T2" fmla="*/ 10 w 23"/>
                <a:gd name="T3" fmla="*/ 22 h 23"/>
                <a:gd name="T4" fmla="*/ 22 w 23"/>
                <a:gd name="T5" fmla="*/ 13 h 23"/>
                <a:gd name="T6" fmla="*/ 13 w 23"/>
                <a:gd name="T7" fmla="*/ 1 h 23"/>
                <a:gd name="T8" fmla="*/ 1 w 23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0"/>
                  </a:moveTo>
                  <a:cubicBezTo>
                    <a:pt x="0" y="16"/>
                    <a:pt x="4" y="22"/>
                    <a:pt x="10" y="22"/>
                  </a:cubicBezTo>
                  <a:cubicBezTo>
                    <a:pt x="16" y="23"/>
                    <a:pt x="21" y="19"/>
                    <a:pt x="22" y="13"/>
                  </a:cubicBezTo>
                  <a:cubicBezTo>
                    <a:pt x="23" y="7"/>
                    <a:pt x="18" y="2"/>
                    <a:pt x="13" y="1"/>
                  </a:cubicBezTo>
                  <a:cubicBezTo>
                    <a:pt x="7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ṥļïde"/>
            <p:cNvSpPr/>
            <p:nvPr/>
          </p:nvSpPr>
          <p:spPr bwMode="auto">
            <a:xfrm>
              <a:off x="9085230" y="4199301"/>
              <a:ext cx="702365" cy="572762"/>
            </a:xfrm>
            <a:custGeom>
              <a:avLst/>
              <a:gdLst>
                <a:gd name="T0" fmla="*/ 34 w 250"/>
                <a:gd name="T1" fmla="*/ 2 h 204"/>
                <a:gd name="T2" fmla="*/ 233 w 250"/>
                <a:gd name="T3" fmla="*/ 25 h 204"/>
                <a:gd name="T4" fmla="*/ 249 w 250"/>
                <a:gd name="T5" fmla="*/ 45 h 204"/>
                <a:gd name="T6" fmla="*/ 237 w 250"/>
                <a:gd name="T7" fmla="*/ 151 h 204"/>
                <a:gd name="T8" fmla="*/ 216 w 250"/>
                <a:gd name="T9" fmla="*/ 168 h 204"/>
                <a:gd name="T10" fmla="*/ 209 w 250"/>
                <a:gd name="T11" fmla="*/ 167 h 204"/>
                <a:gd name="T12" fmla="*/ 199 w 250"/>
                <a:gd name="T13" fmla="*/ 204 h 204"/>
                <a:gd name="T14" fmla="*/ 178 w 250"/>
                <a:gd name="T15" fmla="*/ 163 h 204"/>
                <a:gd name="T16" fmla="*/ 17 w 250"/>
                <a:gd name="T17" fmla="*/ 145 h 204"/>
                <a:gd name="T18" fmla="*/ 1 w 250"/>
                <a:gd name="T19" fmla="*/ 124 h 204"/>
                <a:gd name="T20" fmla="*/ 13 w 250"/>
                <a:gd name="T21" fmla="*/ 18 h 204"/>
                <a:gd name="T22" fmla="*/ 34 w 250"/>
                <a:gd name="T23" fmla="*/ 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04">
                  <a:moveTo>
                    <a:pt x="34" y="2"/>
                  </a:moveTo>
                  <a:cubicBezTo>
                    <a:pt x="233" y="25"/>
                    <a:pt x="233" y="25"/>
                    <a:pt x="233" y="25"/>
                  </a:cubicBezTo>
                  <a:cubicBezTo>
                    <a:pt x="243" y="26"/>
                    <a:pt x="250" y="35"/>
                    <a:pt x="249" y="45"/>
                  </a:cubicBezTo>
                  <a:cubicBezTo>
                    <a:pt x="237" y="151"/>
                    <a:pt x="237" y="151"/>
                    <a:pt x="237" y="151"/>
                  </a:cubicBezTo>
                  <a:cubicBezTo>
                    <a:pt x="236" y="162"/>
                    <a:pt x="226" y="169"/>
                    <a:pt x="216" y="16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199" y="204"/>
                    <a:pt x="199" y="204"/>
                    <a:pt x="199" y="204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7" y="143"/>
                    <a:pt x="0" y="134"/>
                    <a:pt x="1" y="124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8"/>
                    <a:pt x="24" y="0"/>
                    <a:pt x="34" y="2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ṡľiḑê"/>
            <p:cNvSpPr/>
            <p:nvPr/>
          </p:nvSpPr>
          <p:spPr bwMode="auto">
            <a:xfrm>
              <a:off x="9534660" y="4420881"/>
              <a:ext cx="60621" cy="62711"/>
            </a:xfrm>
            <a:custGeom>
              <a:avLst/>
              <a:gdLst>
                <a:gd name="T0" fmla="*/ 1 w 22"/>
                <a:gd name="T1" fmla="*/ 10 h 22"/>
                <a:gd name="T2" fmla="*/ 10 w 22"/>
                <a:gd name="T3" fmla="*/ 21 h 22"/>
                <a:gd name="T4" fmla="*/ 21 w 22"/>
                <a:gd name="T5" fmla="*/ 12 h 22"/>
                <a:gd name="T6" fmla="*/ 12 w 22"/>
                <a:gd name="T7" fmla="*/ 1 h 22"/>
                <a:gd name="T8" fmla="*/ 1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0"/>
                  </a:moveTo>
                  <a:cubicBezTo>
                    <a:pt x="0" y="15"/>
                    <a:pt x="4" y="20"/>
                    <a:pt x="10" y="21"/>
                  </a:cubicBezTo>
                  <a:cubicBezTo>
                    <a:pt x="15" y="22"/>
                    <a:pt x="20" y="18"/>
                    <a:pt x="21" y="12"/>
                  </a:cubicBezTo>
                  <a:cubicBezTo>
                    <a:pt x="22" y="7"/>
                    <a:pt x="18" y="1"/>
                    <a:pt x="12" y="1"/>
                  </a:cubicBezTo>
                  <a:cubicBezTo>
                    <a:pt x="6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ṩļíḋe"/>
            <p:cNvSpPr/>
            <p:nvPr/>
          </p:nvSpPr>
          <p:spPr bwMode="auto">
            <a:xfrm>
              <a:off x="9405057" y="4406249"/>
              <a:ext cx="62711" cy="58530"/>
            </a:xfrm>
            <a:custGeom>
              <a:avLst/>
              <a:gdLst>
                <a:gd name="T0" fmla="*/ 1 w 22"/>
                <a:gd name="T1" fmla="*/ 9 h 21"/>
                <a:gd name="T2" fmla="*/ 10 w 22"/>
                <a:gd name="T3" fmla="*/ 21 h 21"/>
                <a:gd name="T4" fmla="*/ 21 w 22"/>
                <a:gd name="T5" fmla="*/ 12 h 21"/>
                <a:gd name="T6" fmla="*/ 12 w 22"/>
                <a:gd name="T7" fmla="*/ 1 h 21"/>
                <a:gd name="T8" fmla="*/ 1 w 22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" y="9"/>
                  </a:moveTo>
                  <a:cubicBezTo>
                    <a:pt x="0" y="15"/>
                    <a:pt x="4" y="20"/>
                    <a:pt x="10" y="21"/>
                  </a:cubicBezTo>
                  <a:cubicBezTo>
                    <a:pt x="16" y="21"/>
                    <a:pt x="21" y="17"/>
                    <a:pt x="21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7" y="0"/>
                    <a:pt x="2" y="4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$lïdé"/>
            <p:cNvSpPr/>
            <p:nvPr/>
          </p:nvSpPr>
          <p:spPr bwMode="auto">
            <a:xfrm>
              <a:off x="9277544" y="4393707"/>
              <a:ext cx="60621" cy="58530"/>
            </a:xfrm>
            <a:custGeom>
              <a:avLst/>
              <a:gdLst>
                <a:gd name="T0" fmla="*/ 0 w 21"/>
                <a:gd name="T1" fmla="*/ 9 h 21"/>
                <a:gd name="T2" fmla="*/ 9 w 21"/>
                <a:gd name="T3" fmla="*/ 20 h 21"/>
                <a:gd name="T4" fmla="*/ 21 w 21"/>
                <a:gd name="T5" fmla="*/ 11 h 21"/>
                <a:gd name="T6" fmla="*/ 12 w 21"/>
                <a:gd name="T7" fmla="*/ 0 h 21"/>
                <a:gd name="T8" fmla="*/ 0 w 21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9"/>
                  </a:moveTo>
                  <a:cubicBezTo>
                    <a:pt x="0" y="15"/>
                    <a:pt x="4" y="20"/>
                    <a:pt x="9" y="20"/>
                  </a:cubicBezTo>
                  <a:cubicBezTo>
                    <a:pt x="15" y="21"/>
                    <a:pt x="20" y="17"/>
                    <a:pt x="21" y="11"/>
                  </a:cubicBezTo>
                  <a:cubicBezTo>
                    <a:pt x="21" y="6"/>
                    <a:pt x="17" y="1"/>
                    <a:pt x="12" y="0"/>
                  </a:cubicBezTo>
                  <a:cubicBezTo>
                    <a:pt x="6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ṥ1îḍè"/>
            <p:cNvSpPr/>
            <p:nvPr/>
          </p:nvSpPr>
          <p:spPr bwMode="auto">
            <a:xfrm>
              <a:off x="2835021" y="1793285"/>
              <a:ext cx="1124620" cy="1128800"/>
            </a:xfrm>
            <a:custGeom>
              <a:avLst/>
              <a:gdLst>
                <a:gd name="T0" fmla="*/ 353 w 400"/>
                <a:gd name="T1" fmla="*/ 129 h 402"/>
                <a:gd name="T2" fmla="*/ 395 w 400"/>
                <a:gd name="T3" fmla="*/ 269 h 402"/>
                <a:gd name="T4" fmla="*/ 374 w 400"/>
                <a:gd name="T5" fmla="*/ 309 h 402"/>
                <a:gd name="T6" fmla="*/ 84 w 400"/>
                <a:gd name="T7" fmla="*/ 397 h 402"/>
                <a:gd name="T8" fmla="*/ 45 w 400"/>
                <a:gd name="T9" fmla="*/ 375 h 402"/>
                <a:gd name="T10" fmla="*/ 2 w 400"/>
                <a:gd name="T11" fmla="*/ 235 h 402"/>
                <a:gd name="T12" fmla="*/ 1 w 400"/>
                <a:gd name="T13" fmla="*/ 230 h 402"/>
                <a:gd name="T14" fmla="*/ 0 w 400"/>
                <a:gd name="T15" fmla="*/ 223 h 402"/>
                <a:gd name="T16" fmla="*/ 130 w 400"/>
                <a:gd name="T17" fmla="*/ 11 h 402"/>
                <a:gd name="T18" fmla="*/ 340 w 400"/>
                <a:gd name="T19" fmla="*/ 112 h 402"/>
                <a:gd name="T20" fmla="*/ 345 w 400"/>
                <a:gd name="T21" fmla="*/ 115 h 402"/>
                <a:gd name="T22" fmla="*/ 353 w 400"/>
                <a:gd name="T23" fmla="*/ 12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02">
                  <a:moveTo>
                    <a:pt x="353" y="129"/>
                  </a:moveTo>
                  <a:cubicBezTo>
                    <a:pt x="395" y="269"/>
                    <a:pt x="395" y="269"/>
                    <a:pt x="395" y="269"/>
                  </a:cubicBezTo>
                  <a:cubicBezTo>
                    <a:pt x="400" y="286"/>
                    <a:pt x="391" y="304"/>
                    <a:pt x="374" y="309"/>
                  </a:cubicBezTo>
                  <a:cubicBezTo>
                    <a:pt x="84" y="397"/>
                    <a:pt x="84" y="397"/>
                    <a:pt x="84" y="397"/>
                  </a:cubicBezTo>
                  <a:cubicBezTo>
                    <a:pt x="67" y="402"/>
                    <a:pt x="50" y="392"/>
                    <a:pt x="45" y="375"/>
                  </a:cubicBezTo>
                  <a:cubicBezTo>
                    <a:pt x="2" y="235"/>
                    <a:pt x="2" y="235"/>
                    <a:pt x="2" y="235"/>
                  </a:cubicBezTo>
                  <a:cubicBezTo>
                    <a:pt x="1" y="233"/>
                    <a:pt x="1" y="232"/>
                    <a:pt x="1" y="230"/>
                  </a:cubicBezTo>
                  <a:cubicBezTo>
                    <a:pt x="0" y="228"/>
                    <a:pt x="0" y="226"/>
                    <a:pt x="0" y="223"/>
                  </a:cubicBezTo>
                  <a:cubicBezTo>
                    <a:pt x="2" y="179"/>
                    <a:pt x="100" y="22"/>
                    <a:pt x="130" y="11"/>
                  </a:cubicBezTo>
                  <a:cubicBezTo>
                    <a:pt x="158" y="0"/>
                    <a:pt x="297" y="69"/>
                    <a:pt x="340" y="112"/>
                  </a:cubicBezTo>
                  <a:cubicBezTo>
                    <a:pt x="342" y="113"/>
                    <a:pt x="343" y="114"/>
                    <a:pt x="345" y="115"/>
                  </a:cubicBezTo>
                  <a:cubicBezTo>
                    <a:pt x="348" y="119"/>
                    <a:pt x="351" y="123"/>
                    <a:pt x="353" y="129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şḷîdê"/>
            <p:cNvSpPr/>
            <p:nvPr/>
          </p:nvSpPr>
          <p:spPr bwMode="auto">
            <a:xfrm>
              <a:off x="2837112" y="1807917"/>
              <a:ext cx="969932" cy="679371"/>
            </a:xfrm>
            <a:custGeom>
              <a:avLst/>
              <a:gdLst>
                <a:gd name="T0" fmla="*/ 345 w 345"/>
                <a:gd name="T1" fmla="*/ 110 h 242"/>
                <a:gd name="T2" fmla="*/ 310 w 345"/>
                <a:gd name="T3" fmla="*/ 141 h 242"/>
                <a:gd name="T4" fmla="*/ 196 w 345"/>
                <a:gd name="T5" fmla="*/ 237 h 242"/>
                <a:gd name="T6" fmla="*/ 46 w 345"/>
                <a:gd name="T7" fmla="*/ 224 h 242"/>
                <a:gd name="T8" fmla="*/ 0 w 345"/>
                <a:gd name="T9" fmla="*/ 218 h 242"/>
                <a:gd name="T10" fmla="*/ 24 w 345"/>
                <a:gd name="T11" fmla="*/ 152 h 242"/>
                <a:gd name="T12" fmla="*/ 62 w 345"/>
                <a:gd name="T13" fmla="*/ 86 h 242"/>
                <a:gd name="T14" fmla="*/ 130 w 345"/>
                <a:gd name="T15" fmla="*/ 5 h 242"/>
                <a:gd name="T16" fmla="*/ 229 w 345"/>
                <a:gd name="T17" fmla="*/ 36 h 242"/>
                <a:gd name="T18" fmla="*/ 288 w 345"/>
                <a:gd name="T19" fmla="*/ 68 h 242"/>
                <a:gd name="T20" fmla="*/ 341 w 345"/>
                <a:gd name="T21" fmla="*/ 106 h 242"/>
                <a:gd name="T22" fmla="*/ 345 w 345"/>
                <a:gd name="T23" fmla="*/ 11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242">
                  <a:moveTo>
                    <a:pt x="345" y="110"/>
                  </a:moveTo>
                  <a:cubicBezTo>
                    <a:pt x="334" y="119"/>
                    <a:pt x="323" y="130"/>
                    <a:pt x="310" y="141"/>
                  </a:cubicBezTo>
                  <a:cubicBezTo>
                    <a:pt x="262" y="184"/>
                    <a:pt x="207" y="233"/>
                    <a:pt x="196" y="237"/>
                  </a:cubicBezTo>
                  <a:cubicBezTo>
                    <a:pt x="182" y="242"/>
                    <a:pt x="100" y="232"/>
                    <a:pt x="46" y="224"/>
                  </a:cubicBezTo>
                  <a:cubicBezTo>
                    <a:pt x="23" y="221"/>
                    <a:pt x="5" y="218"/>
                    <a:pt x="0" y="218"/>
                  </a:cubicBezTo>
                  <a:cubicBezTo>
                    <a:pt x="1" y="204"/>
                    <a:pt x="10" y="180"/>
                    <a:pt x="24" y="152"/>
                  </a:cubicBezTo>
                  <a:cubicBezTo>
                    <a:pt x="35" y="131"/>
                    <a:pt x="49" y="108"/>
                    <a:pt x="62" y="86"/>
                  </a:cubicBezTo>
                  <a:cubicBezTo>
                    <a:pt x="89" y="45"/>
                    <a:pt x="116" y="10"/>
                    <a:pt x="130" y="5"/>
                  </a:cubicBezTo>
                  <a:cubicBezTo>
                    <a:pt x="144" y="0"/>
                    <a:pt x="186" y="15"/>
                    <a:pt x="229" y="36"/>
                  </a:cubicBezTo>
                  <a:cubicBezTo>
                    <a:pt x="249" y="46"/>
                    <a:pt x="270" y="57"/>
                    <a:pt x="288" y="68"/>
                  </a:cubicBezTo>
                  <a:cubicBezTo>
                    <a:pt x="310" y="81"/>
                    <a:pt x="329" y="95"/>
                    <a:pt x="341" y="106"/>
                  </a:cubicBezTo>
                  <a:cubicBezTo>
                    <a:pt x="342" y="107"/>
                    <a:pt x="343" y="108"/>
                    <a:pt x="345" y="110"/>
                  </a:cubicBezTo>
                  <a:close/>
                </a:path>
              </a:pathLst>
            </a:custGeom>
            <a:solidFill>
              <a:srgbClr val="47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Sļîďé"/>
            <p:cNvSpPr/>
            <p:nvPr/>
          </p:nvSpPr>
          <p:spPr bwMode="auto">
            <a:xfrm>
              <a:off x="2862196" y="1868538"/>
              <a:ext cx="846601" cy="618750"/>
            </a:xfrm>
            <a:custGeom>
              <a:avLst/>
              <a:gdLst>
                <a:gd name="T0" fmla="*/ 266 w 301"/>
                <a:gd name="T1" fmla="*/ 0 h 220"/>
                <a:gd name="T2" fmla="*/ 301 w 301"/>
                <a:gd name="T3" fmla="*/ 119 h 220"/>
                <a:gd name="T4" fmla="*/ 187 w 301"/>
                <a:gd name="T5" fmla="*/ 215 h 220"/>
                <a:gd name="T6" fmla="*/ 37 w 301"/>
                <a:gd name="T7" fmla="*/ 202 h 220"/>
                <a:gd name="T8" fmla="*/ 0 w 301"/>
                <a:gd name="T9" fmla="*/ 80 h 220"/>
                <a:gd name="T10" fmla="*/ 266 w 301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220">
                  <a:moveTo>
                    <a:pt x="266" y="0"/>
                  </a:moveTo>
                  <a:cubicBezTo>
                    <a:pt x="301" y="119"/>
                    <a:pt x="301" y="119"/>
                    <a:pt x="301" y="119"/>
                  </a:cubicBezTo>
                  <a:cubicBezTo>
                    <a:pt x="253" y="162"/>
                    <a:pt x="198" y="211"/>
                    <a:pt x="187" y="215"/>
                  </a:cubicBezTo>
                  <a:cubicBezTo>
                    <a:pt x="173" y="220"/>
                    <a:pt x="91" y="210"/>
                    <a:pt x="37" y="202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ṧḻïḍè"/>
            <p:cNvSpPr/>
            <p:nvPr/>
          </p:nvSpPr>
          <p:spPr bwMode="auto">
            <a:xfrm>
              <a:off x="2960443" y="1987689"/>
              <a:ext cx="612479" cy="198586"/>
            </a:xfrm>
            <a:custGeom>
              <a:avLst/>
              <a:gdLst>
                <a:gd name="T0" fmla="*/ 215 w 218"/>
                <a:gd name="T1" fmla="*/ 7 h 71"/>
                <a:gd name="T2" fmla="*/ 5 w 218"/>
                <a:gd name="T3" fmla="*/ 71 h 71"/>
                <a:gd name="T4" fmla="*/ 1 w 218"/>
                <a:gd name="T5" fmla="*/ 69 h 71"/>
                <a:gd name="T6" fmla="*/ 1 w 218"/>
                <a:gd name="T7" fmla="*/ 68 h 71"/>
                <a:gd name="T8" fmla="*/ 3 w 218"/>
                <a:gd name="T9" fmla="*/ 64 h 71"/>
                <a:gd name="T10" fmla="*/ 213 w 218"/>
                <a:gd name="T11" fmla="*/ 1 h 71"/>
                <a:gd name="T12" fmla="*/ 217 w 218"/>
                <a:gd name="T13" fmla="*/ 3 h 71"/>
                <a:gd name="T14" fmla="*/ 217 w 218"/>
                <a:gd name="T15" fmla="*/ 3 h 71"/>
                <a:gd name="T16" fmla="*/ 215 w 218"/>
                <a:gd name="T17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71">
                  <a:moveTo>
                    <a:pt x="215" y="7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3" y="71"/>
                    <a:pt x="2" y="70"/>
                    <a:pt x="1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7"/>
                    <a:pt x="1" y="65"/>
                    <a:pt x="3" y="64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5" y="0"/>
                    <a:pt x="217" y="1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8" y="5"/>
                    <a:pt x="217" y="7"/>
                    <a:pt x="215" y="7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ṣḻiďè"/>
            <p:cNvSpPr/>
            <p:nvPr/>
          </p:nvSpPr>
          <p:spPr bwMode="auto">
            <a:xfrm>
              <a:off x="2981347" y="2052491"/>
              <a:ext cx="612479" cy="198586"/>
            </a:xfrm>
            <a:custGeom>
              <a:avLst/>
              <a:gdLst>
                <a:gd name="T0" fmla="*/ 215 w 218"/>
                <a:gd name="T1" fmla="*/ 7 h 71"/>
                <a:gd name="T2" fmla="*/ 5 w 218"/>
                <a:gd name="T3" fmla="*/ 70 h 71"/>
                <a:gd name="T4" fmla="*/ 1 w 218"/>
                <a:gd name="T5" fmla="*/ 68 h 71"/>
                <a:gd name="T6" fmla="*/ 1 w 218"/>
                <a:gd name="T7" fmla="*/ 68 h 71"/>
                <a:gd name="T8" fmla="*/ 3 w 218"/>
                <a:gd name="T9" fmla="*/ 64 h 71"/>
                <a:gd name="T10" fmla="*/ 213 w 218"/>
                <a:gd name="T11" fmla="*/ 0 h 71"/>
                <a:gd name="T12" fmla="*/ 217 w 218"/>
                <a:gd name="T13" fmla="*/ 2 h 71"/>
                <a:gd name="T14" fmla="*/ 217 w 218"/>
                <a:gd name="T15" fmla="*/ 3 h 71"/>
                <a:gd name="T16" fmla="*/ 215 w 218"/>
                <a:gd name="T17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71">
                  <a:moveTo>
                    <a:pt x="215" y="7"/>
                  </a:moveTo>
                  <a:cubicBezTo>
                    <a:pt x="5" y="70"/>
                    <a:pt x="5" y="70"/>
                    <a:pt x="5" y="70"/>
                  </a:cubicBezTo>
                  <a:cubicBezTo>
                    <a:pt x="3" y="71"/>
                    <a:pt x="1" y="70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6"/>
                    <a:pt x="1" y="64"/>
                    <a:pt x="3" y="64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2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8" y="4"/>
                    <a:pt x="217" y="6"/>
                    <a:pt x="215" y="7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ľïďé"/>
            <p:cNvSpPr/>
            <p:nvPr/>
          </p:nvSpPr>
          <p:spPr bwMode="auto">
            <a:xfrm>
              <a:off x="3000161" y="2113111"/>
              <a:ext cx="610388" cy="200676"/>
            </a:xfrm>
            <a:custGeom>
              <a:avLst/>
              <a:gdLst>
                <a:gd name="T0" fmla="*/ 215 w 217"/>
                <a:gd name="T1" fmla="*/ 7 h 71"/>
                <a:gd name="T2" fmla="*/ 5 w 217"/>
                <a:gd name="T3" fmla="*/ 71 h 71"/>
                <a:gd name="T4" fmla="*/ 1 w 217"/>
                <a:gd name="T5" fmla="*/ 68 h 71"/>
                <a:gd name="T6" fmla="*/ 1 w 217"/>
                <a:gd name="T7" fmla="*/ 68 h 71"/>
                <a:gd name="T8" fmla="*/ 3 w 217"/>
                <a:gd name="T9" fmla="*/ 64 h 71"/>
                <a:gd name="T10" fmla="*/ 213 w 217"/>
                <a:gd name="T11" fmla="*/ 1 h 71"/>
                <a:gd name="T12" fmla="*/ 217 w 217"/>
                <a:gd name="T13" fmla="*/ 3 h 71"/>
                <a:gd name="T14" fmla="*/ 217 w 217"/>
                <a:gd name="T15" fmla="*/ 3 h 71"/>
                <a:gd name="T16" fmla="*/ 215 w 217"/>
                <a:gd name="T17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71">
                  <a:moveTo>
                    <a:pt x="215" y="7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3" y="71"/>
                    <a:pt x="1" y="70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6"/>
                    <a:pt x="1" y="65"/>
                    <a:pt x="3" y="64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4" y="0"/>
                    <a:pt x="216" y="1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5"/>
                    <a:pt x="216" y="7"/>
                    <a:pt x="215" y="7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sḻiďé"/>
            <p:cNvSpPr/>
            <p:nvPr/>
          </p:nvSpPr>
          <p:spPr bwMode="auto">
            <a:xfrm>
              <a:off x="3021064" y="2177913"/>
              <a:ext cx="608299" cy="196495"/>
            </a:xfrm>
            <a:custGeom>
              <a:avLst/>
              <a:gdLst>
                <a:gd name="T0" fmla="*/ 214 w 217"/>
                <a:gd name="T1" fmla="*/ 6 h 70"/>
                <a:gd name="T2" fmla="*/ 4 w 217"/>
                <a:gd name="T3" fmla="*/ 70 h 70"/>
                <a:gd name="T4" fmla="*/ 0 w 217"/>
                <a:gd name="T5" fmla="*/ 68 h 70"/>
                <a:gd name="T6" fmla="*/ 0 w 217"/>
                <a:gd name="T7" fmla="*/ 68 h 70"/>
                <a:gd name="T8" fmla="*/ 2 w 217"/>
                <a:gd name="T9" fmla="*/ 64 h 70"/>
                <a:gd name="T10" fmla="*/ 213 w 217"/>
                <a:gd name="T11" fmla="*/ 0 h 70"/>
                <a:gd name="T12" fmla="*/ 217 w 217"/>
                <a:gd name="T13" fmla="*/ 2 h 70"/>
                <a:gd name="T14" fmla="*/ 217 w 217"/>
                <a:gd name="T15" fmla="*/ 3 h 70"/>
                <a:gd name="T16" fmla="*/ 214 w 217"/>
                <a:gd name="T17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70">
                  <a:moveTo>
                    <a:pt x="214" y="6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1" y="70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6"/>
                    <a:pt x="1" y="64"/>
                    <a:pt x="2" y="64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6" y="1"/>
                    <a:pt x="217" y="2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4"/>
                    <a:pt x="216" y="6"/>
                    <a:pt x="214" y="6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ṡľîďe"/>
            <p:cNvSpPr/>
            <p:nvPr/>
          </p:nvSpPr>
          <p:spPr bwMode="auto">
            <a:xfrm>
              <a:off x="5153243" y="3354791"/>
              <a:ext cx="2907707" cy="2086191"/>
            </a:xfrm>
            <a:custGeom>
              <a:avLst/>
              <a:gdLst>
                <a:gd name="T0" fmla="*/ 1007 w 1034"/>
                <a:gd name="T1" fmla="*/ 408 h 742"/>
                <a:gd name="T2" fmla="*/ 842 w 1034"/>
                <a:gd name="T3" fmla="*/ 234 h 742"/>
                <a:gd name="T4" fmla="*/ 680 w 1034"/>
                <a:gd name="T5" fmla="*/ 171 h 742"/>
                <a:gd name="T6" fmla="*/ 588 w 1034"/>
                <a:gd name="T7" fmla="*/ 163 h 742"/>
                <a:gd name="T8" fmla="*/ 420 w 1034"/>
                <a:gd name="T9" fmla="*/ 154 h 742"/>
                <a:gd name="T10" fmla="*/ 83 w 1034"/>
                <a:gd name="T11" fmla="*/ 4 h 742"/>
                <a:gd name="T12" fmla="*/ 61 w 1034"/>
                <a:gd name="T13" fmla="*/ 5 h 742"/>
                <a:gd name="T14" fmla="*/ 13 w 1034"/>
                <a:gd name="T15" fmla="*/ 36 h 742"/>
                <a:gd name="T16" fmla="*/ 5 w 1034"/>
                <a:gd name="T17" fmla="*/ 63 h 742"/>
                <a:gd name="T18" fmla="*/ 172 w 1034"/>
                <a:gd name="T19" fmla="*/ 215 h 742"/>
                <a:gd name="T20" fmla="*/ 316 w 1034"/>
                <a:gd name="T21" fmla="*/ 276 h 742"/>
                <a:gd name="T22" fmla="*/ 316 w 1034"/>
                <a:gd name="T23" fmla="*/ 276 h 742"/>
                <a:gd name="T24" fmla="*/ 488 w 1034"/>
                <a:gd name="T25" fmla="*/ 321 h 742"/>
                <a:gd name="T26" fmla="*/ 467 w 1034"/>
                <a:gd name="T27" fmla="*/ 742 h 742"/>
                <a:gd name="T28" fmla="*/ 840 w 1034"/>
                <a:gd name="T29" fmla="*/ 742 h 742"/>
                <a:gd name="T30" fmla="*/ 832 w 1034"/>
                <a:gd name="T31" fmla="*/ 687 h 742"/>
                <a:gd name="T32" fmla="*/ 1009 w 1034"/>
                <a:gd name="T33" fmla="*/ 552 h 742"/>
                <a:gd name="T34" fmla="*/ 1030 w 1034"/>
                <a:gd name="T35" fmla="*/ 500 h 742"/>
                <a:gd name="T36" fmla="*/ 1007 w 1034"/>
                <a:gd name="T37" fmla="*/ 408 h 742"/>
                <a:gd name="T38" fmla="*/ 914 w 1034"/>
                <a:gd name="T39" fmla="*/ 476 h 742"/>
                <a:gd name="T40" fmla="*/ 817 w 1034"/>
                <a:gd name="T41" fmla="*/ 579 h 742"/>
                <a:gd name="T42" fmla="*/ 817 w 1034"/>
                <a:gd name="T43" fmla="*/ 372 h 742"/>
                <a:gd name="T44" fmla="*/ 914 w 1034"/>
                <a:gd name="T45" fmla="*/ 476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4" h="742">
                  <a:moveTo>
                    <a:pt x="1007" y="408"/>
                  </a:moveTo>
                  <a:cubicBezTo>
                    <a:pt x="969" y="343"/>
                    <a:pt x="893" y="282"/>
                    <a:pt x="842" y="234"/>
                  </a:cubicBezTo>
                  <a:cubicBezTo>
                    <a:pt x="767" y="163"/>
                    <a:pt x="680" y="171"/>
                    <a:pt x="680" y="171"/>
                  </a:cubicBezTo>
                  <a:cubicBezTo>
                    <a:pt x="588" y="163"/>
                    <a:pt x="588" y="163"/>
                    <a:pt x="588" y="163"/>
                  </a:cubicBezTo>
                  <a:cubicBezTo>
                    <a:pt x="588" y="163"/>
                    <a:pt x="547" y="163"/>
                    <a:pt x="420" y="154"/>
                  </a:cubicBezTo>
                  <a:cubicBezTo>
                    <a:pt x="309" y="146"/>
                    <a:pt x="130" y="34"/>
                    <a:pt x="83" y="4"/>
                  </a:cubicBezTo>
                  <a:cubicBezTo>
                    <a:pt x="76" y="0"/>
                    <a:pt x="67" y="0"/>
                    <a:pt x="61" y="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4" y="42"/>
                    <a:pt x="0" y="54"/>
                    <a:pt x="5" y="63"/>
                  </a:cubicBezTo>
                  <a:cubicBezTo>
                    <a:pt x="39" y="127"/>
                    <a:pt x="102" y="176"/>
                    <a:pt x="172" y="215"/>
                  </a:cubicBezTo>
                  <a:cubicBezTo>
                    <a:pt x="220" y="240"/>
                    <a:pt x="270" y="261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410" y="308"/>
                    <a:pt x="488" y="321"/>
                    <a:pt x="488" y="321"/>
                  </a:cubicBezTo>
                  <a:cubicBezTo>
                    <a:pt x="452" y="579"/>
                    <a:pt x="467" y="742"/>
                    <a:pt x="467" y="742"/>
                  </a:cubicBezTo>
                  <a:cubicBezTo>
                    <a:pt x="840" y="742"/>
                    <a:pt x="840" y="742"/>
                    <a:pt x="840" y="742"/>
                  </a:cubicBezTo>
                  <a:cubicBezTo>
                    <a:pt x="832" y="687"/>
                    <a:pt x="832" y="687"/>
                    <a:pt x="832" y="687"/>
                  </a:cubicBezTo>
                  <a:cubicBezTo>
                    <a:pt x="832" y="687"/>
                    <a:pt x="957" y="629"/>
                    <a:pt x="1009" y="552"/>
                  </a:cubicBezTo>
                  <a:cubicBezTo>
                    <a:pt x="1020" y="536"/>
                    <a:pt x="1028" y="518"/>
                    <a:pt x="1030" y="500"/>
                  </a:cubicBezTo>
                  <a:cubicBezTo>
                    <a:pt x="1034" y="469"/>
                    <a:pt x="1025" y="438"/>
                    <a:pt x="1007" y="408"/>
                  </a:cubicBezTo>
                  <a:moveTo>
                    <a:pt x="914" y="476"/>
                  </a:moveTo>
                  <a:cubicBezTo>
                    <a:pt x="907" y="534"/>
                    <a:pt x="817" y="579"/>
                    <a:pt x="817" y="579"/>
                  </a:cubicBezTo>
                  <a:cubicBezTo>
                    <a:pt x="817" y="372"/>
                    <a:pt x="817" y="372"/>
                    <a:pt x="817" y="372"/>
                  </a:cubicBezTo>
                  <a:cubicBezTo>
                    <a:pt x="817" y="372"/>
                    <a:pt x="921" y="418"/>
                    <a:pt x="914" y="476"/>
                  </a:cubicBezTo>
                </a:path>
              </a:pathLst>
            </a:custGeom>
            <a:solidFill>
              <a:srgbClr val="63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$lîďè"/>
            <p:cNvSpPr/>
            <p:nvPr/>
          </p:nvSpPr>
          <p:spPr bwMode="auto">
            <a:xfrm>
              <a:off x="4574209" y="1989780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0 w 553"/>
                <a:gd name="T3" fmla="*/ 446 h 446"/>
                <a:gd name="T4" fmla="*/ 0 w 553"/>
                <a:gd name="T5" fmla="*/ 425 h 446"/>
                <a:gd name="T6" fmla="*/ 0 w 553"/>
                <a:gd name="T7" fmla="*/ 20 h 446"/>
                <a:gd name="T8" fmla="*/ 20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5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0" y="446"/>
                    <a:pt x="20" y="446"/>
                    <a:pt x="20" y="446"/>
                  </a:cubicBezTo>
                  <a:cubicBezTo>
                    <a:pt x="9" y="446"/>
                    <a:pt x="0" y="437"/>
                    <a:pt x="0" y="4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3" y="0"/>
                    <a:pt x="553" y="9"/>
                    <a:pt x="553" y="20"/>
                  </a:cubicBezTo>
                  <a:cubicBezTo>
                    <a:pt x="553" y="425"/>
                    <a:pt x="553" y="425"/>
                    <a:pt x="553" y="425"/>
                  </a:cubicBezTo>
                  <a:cubicBezTo>
                    <a:pt x="553" y="437"/>
                    <a:pt x="543" y="446"/>
                    <a:pt x="532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S1îḑê"/>
            <p:cNvSpPr/>
            <p:nvPr/>
          </p:nvSpPr>
          <p:spPr bwMode="auto">
            <a:xfrm>
              <a:off x="4574209" y="1989780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0 w 553"/>
                <a:gd name="T3" fmla="*/ 446 h 446"/>
                <a:gd name="T4" fmla="*/ 0 w 553"/>
                <a:gd name="T5" fmla="*/ 425 h 446"/>
                <a:gd name="T6" fmla="*/ 0 w 553"/>
                <a:gd name="T7" fmla="*/ 20 h 446"/>
                <a:gd name="T8" fmla="*/ 20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5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0" y="446"/>
                    <a:pt x="20" y="446"/>
                    <a:pt x="20" y="446"/>
                  </a:cubicBezTo>
                  <a:cubicBezTo>
                    <a:pt x="9" y="446"/>
                    <a:pt x="0" y="437"/>
                    <a:pt x="0" y="4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3" y="0"/>
                    <a:pt x="553" y="9"/>
                    <a:pt x="553" y="20"/>
                  </a:cubicBezTo>
                  <a:cubicBezTo>
                    <a:pt x="553" y="425"/>
                    <a:pt x="553" y="425"/>
                    <a:pt x="553" y="425"/>
                  </a:cubicBezTo>
                  <a:cubicBezTo>
                    <a:pt x="553" y="437"/>
                    <a:pt x="543" y="446"/>
                    <a:pt x="532" y="446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s1íďê"/>
            <p:cNvSpPr/>
            <p:nvPr/>
          </p:nvSpPr>
          <p:spPr bwMode="auto">
            <a:xfrm>
              <a:off x="4467601" y="1933339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1 w 553"/>
                <a:gd name="T3" fmla="*/ 446 h 446"/>
                <a:gd name="T4" fmla="*/ 0 w 553"/>
                <a:gd name="T5" fmla="*/ 426 h 446"/>
                <a:gd name="T6" fmla="*/ 0 w 553"/>
                <a:gd name="T7" fmla="*/ 20 h 446"/>
                <a:gd name="T8" fmla="*/ 21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6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1" y="446"/>
                    <a:pt x="21" y="446"/>
                    <a:pt x="21" y="446"/>
                  </a:cubicBezTo>
                  <a:cubicBezTo>
                    <a:pt x="9" y="446"/>
                    <a:pt x="0" y="437"/>
                    <a:pt x="0" y="42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4" y="0"/>
                    <a:pt x="553" y="9"/>
                    <a:pt x="553" y="20"/>
                  </a:cubicBezTo>
                  <a:cubicBezTo>
                    <a:pt x="553" y="426"/>
                    <a:pt x="553" y="426"/>
                    <a:pt x="553" y="426"/>
                  </a:cubicBezTo>
                  <a:cubicBezTo>
                    <a:pt x="553" y="437"/>
                    <a:pt x="544" y="446"/>
                    <a:pt x="532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ṥ1ïḍê"/>
            <p:cNvSpPr/>
            <p:nvPr/>
          </p:nvSpPr>
          <p:spPr bwMode="auto">
            <a:xfrm>
              <a:off x="4467601" y="1933339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1 w 553"/>
                <a:gd name="T3" fmla="*/ 446 h 446"/>
                <a:gd name="T4" fmla="*/ 0 w 553"/>
                <a:gd name="T5" fmla="*/ 426 h 446"/>
                <a:gd name="T6" fmla="*/ 0 w 553"/>
                <a:gd name="T7" fmla="*/ 20 h 446"/>
                <a:gd name="T8" fmla="*/ 21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6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1" y="446"/>
                    <a:pt x="21" y="446"/>
                    <a:pt x="21" y="446"/>
                  </a:cubicBezTo>
                  <a:cubicBezTo>
                    <a:pt x="9" y="446"/>
                    <a:pt x="0" y="437"/>
                    <a:pt x="0" y="42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4" y="0"/>
                    <a:pt x="553" y="9"/>
                    <a:pt x="553" y="20"/>
                  </a:cubicBezTo>
                  <a:cubicBezTo>
                    <a:pt x="553" y="426"/>
                    <a:pt x="553" y="426"/>
                    <a:pt x="553" y="426"/>
                  </a:cubicBezTo>
                  <a:cubicBezTo>
                    <a:pt x="553" y="437"/>
                    <a:pt x="544" y="446"/>
                    <a:pt x="532" y="446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ṣḻíḓe"/>
            <p:cNvSpPr/>
            <p:nvPr/>
          </p:nvSpPr>
          <p:spPr bwMode="auto">
            <a:xfrm>
              <a:off x="4662005" y="2106841"/>
              <a:ext cx="211128" cy="211128"/>
            </a:xfrm>
            <a:prstGeom prst="ellipse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ṡḷïḍé"/>
            <p:cNvSpPr/>
            <p:nvPr/>
          </p:nvSpPr>
          <p:spPr bwMode="auto">
            <a:xfrm>
              <a:off x="4634831" y="2412035"/>
              <a:ext cx="265478" cy="545588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sliḋê"/>
            <p:cNvSpPr/>
            <p:nvPr/>
          </p:nvSpPr>
          <p:spPr bwMode="auto">
            <a:xfrm>
              <a:off x="5140700" y="2106841"/>
              <a:ext cx="209037" cy="211128"/>
            </a:xfrm>
            <a:prstGeom prst="ellipse">
              <a:avLst/>
            </a:pr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ļiďê"/>
            <p:cNvSpPr/>
            <p:nvPr/>
          </p:nvSpPr>
          <p:spPr bwMode="auto">
            <a:xfrm>
              <a:off x="5111435" y="2412035"/>
              <a:ext cx="267567" cy="545588"/>
            </a:xfrm>
            <a:prstGeom prst="rect">
              <a:avLst/>
            </a:pr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ṧļíḋè"/>
            <p:cNvSpPr/>
            <p:nvPr/>
          </p:nvSpPr>
          <p:spPr bwMode="auto">
            <a:xfrm>
              <a:off x="5617305" y="2106841"/>
              <a:ext cx="211128" cy="211128"/>
            </a:xfrm>
            <a:prstGeom prst="ellipse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ŝḷíďè"/>
            <p:cNvSpPr/>
            <p:nvPr/>
          </p:nvSpPr>
          <p:spPr bwMode="auto">
            <a:xfrm>
              <a:off x="5590130" y="2412035"/>
              <a:ext cx="267567" cy="545588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ṡlïḓè"/>
            <p:cNvSpPr/>
            <p:nvPr/>
          </p:nvSpPr>
          <p:spPr bwMode="auto">
            <a:xfrm>
              <a:off x="4515679" y="2639885"/>
              <a:ext cx="48079" cy="89887"/>
            </a:xfrm>
            <a:custGeom>
              <a:avLst/>
              <a:gdLst>
                <a:gd name="T0" fmla="*/ 22 w 23"/>
                <a:gd name="T1" fmla="*/ 0 h 43"/>
                <a:gd name="T2" fmla="*/ 0 w 23"/>
                <a:gd name="T3" fmla="*/ 21 h 43"/>
                <a:gd name="T4" fmla="*/ 23 w 23"/>
                <a:gd name="T5" fmla="*/ 43 h 43"/>
                <a:gd name="T6" fmla="*/ 22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22" y="0"/>
                  </a:moveTo>
                  <a:lnTo>
                    <a:pt x="0" y="21"/>
                  </a:lnTo>
                  <a:lnTo>
                    <a:pt x="23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ṩļíḋê"/>
            <p:cNvSpPr/>
            <p:nvPr/>
          </p:nvSpPr>
          <p:spPr bwMode="auto">
            <a:xfrm>
              <a:off x="5918318" y="2639885"/>
              <a:ext cx="48079" cy="89887"/>
            </a:xfrm>
            <a:custGeom>
              <a:avLst/>
              <a:gdLst>
                <a:gd name="T0" fmla="*/ 2 w 23"/>
                <a:gd name="T1" fmla="*/ 0 h 43"/>
                <a:gd name="T2" fmla="*/ 23 w 23"/>
                <a:gd name="T3" fmla="*/ 21 h 43"/>
                <a:gd name="T4" fmla="*/ 0 w 23"/>
                <a:gd name="T5" fmla="*/ 43 h 43"/>
                <a:gd name="T6" fmla="*/ 2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2" y="0"/>
                  </a:moveTo>
                  <a:lnTo>
                    <a:pt x="23" y="21"/>
                  </a:lnTo>
                  <a:lnTo>
                    <a:pt x="0" y="4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śliḑe"/>
            <p:cNvSpPr/>
            <p:nvPr/>
          </p:nvSpPr>
          <p:spPr bwMode="auto">
            <a:xfrm>
              <a:off x="4969290" y="3026604"/>
              <a:ext cx="372086" cy="455701"/>
            </a:xfrm>
            <a:custGeom>
              <a:avLst/>
              <a:gdLst>
                <a:gd name="T0" fmla="*/ 133 w 133"/>
                <a:gd name="T1" fmla="*/ 128 h 162"/>
                <a:gd name="T2" fmla="*/ 80 w 133"/>
                <a:gd name="T3" fmla="*/ 3 h 162"/>
                <a:gd name="T4" fmla="*/ 80 w 133"/>
                <a:gd name="T5" fmla="*/ 60 h 162"/>
                <a:gd name="T6" fmla="*/ 0 w 133"/>
                <a:gd name="T7" fmla="*/ 59 h 162"/>
                <a:gd name="T8" fmla="*/ 84 w 133"/>
                <a:gd name="T9" fmla="*/ 162 h 162"/>
                <a:gd name="T10" fmla="*/ 133 w 133"/>
                <a:gd name="T11" fmla="*/ 1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2">
                  <a:moveTo>
                    <a:pt x="133" y="128"/>
                  </a:moveTo>
                  <a:cubicBezTo>
                    <a:pt x="133" y="128"/>
                    <a:pt x="96" y="0"/>
                    <a:pt x="80" y="3"/>
                  </a:cubicBezTo>
                  <a:cubicBezTo>
                    <a:pt x="63" y="6"/>
                    <a:pt x="80" y="60"/>
                    <a:pt x="80" y="6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60" y="146"/>
                    <a:pt x="84" y="162"/>
                  </a:cubicBezTo>
                  <a:lnTo>
                    <a:pt x="133" y="128"/>
                  </a:ln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ṥḷiḓê"/>
            <p:cNvSpPr/>
            <p:nvPr/>
          </p:nvSpPr>
          <p:spPr bwMode="auto">
            <a:xfrm>
              <a:off x="7130734" y="4960197"/>
              <a:ext cx="384628" cy="480785"/>
            </a:xfrm>
            <a:custGeom>
              <a:avLst/>
              <a:gdLst>
                <a:gd name="T0" fmla="*/ 25 w 184"/>
                <a:gd name="T1" fmla="*/ 0 h 230"/>
                <a:gd name="T2" fmla="*/ 0 w 184"/>
                <a:gd name="T3" fmla="*/ 223 h 230"/>
                <a:gd name="T4" fmla="*/ 184 w 184"/>
                <a:gd name="T5" fmla="*/ 230 h 230"/>
                <a:gd name="T6" fmla="*/ 25 w 18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230">
                  <a:moveTo>
                    <a:pt x="25" y="0"/>
                  </a:moveTo>
                  <a:lnTo>
                    <a:pt x="0" y="223"/>
                  </a:lnTo>
                  <a:lnTo>
                    <a:pt x="184" y="23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F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ṥ1íďé"/>
            <p:cNvSpPr/>
            <p:nvPr/>
          </p:nvSpPr>
          <p:spPr bwMode="auto">
            <a:xfrm>
              <a:off x="7130734" y="4960197"/>
              <a:ext cx="384628" cy="480785"/>
            </a:xfrm>
            <a:custGeom>
              <a:avLst/>
              <a:gdLst>
                <a:gd name="T0" fmla="*/ 25 w 184"/>
                <a:gd name="T1" fmla="*/ 0 h 230"/>
                <a:gd name="T2" fmla="*/ 0 w 184"/>
                <a:gd name="T3" fmla="*/ 223 h 230"/>
                <a:gd name="T4" fmla="*/ 184 w 184"/>
                <a:gd name="T5" fmla="*/ 230 h 230"/>
                <a:gd name="T6" fmla="*/ 25 w 18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230">
                  <a:moveTo>
                    <a:pt x="25" y="0"/>
                  </a:moveTo>
                  <a:lnTo>
                    <a:pt x="0" y="223"/>
                  </a:lnTo>
                  <a:lnTo>
                    <a:pt x="184" y="230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ṣ1ïďê"/>
            <p:cNvSpPr/>
            <p:nvPr/>
          </p:nvSpPr>
          <p:spPr bwMode="auto">
            <a:xfrm>
              <a:off x="5732275" y="3574281"/>
              <a:ext cx="223670" cy="526774"/>
            </a:xfrm>
            <a:custGeom>
              <a:avLst/>
              <a:gdLst>
                <a:gd name="T0" fmla="*/ 0 w 107"/>
                <a:gd name="T1" fmla="*/ 0 h 252"/>
                <a:gd name="T2" fmla="*/ 18 w 107"/>
                <a:gd name="T3" fmla="*/ 215 h 252"/>
                <a:gd name="T4" fmla="*/ 107 w 107"/>
                <a:gd name="T5" fmla="*/ 252 h 252"/>
                <a:gd name="T6" fmla="*/ 0 w 107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52">
                  <a:moveTo>
                    <a:pt x="0" y="0"/>
                  </a:moveTo>
                  <a:lnTo>
                    <a:pt x="18" y="215"/>
                  </a:lnTo>
                  <a:lnTo>
                    <a:pt x="107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ṥḷidè"/>
            <p:cNvSpPr/>
            <p:nvPr/>
          </p:nvSpPr>
          <p:spPr bwMode="auto">
            <a:xfrm>
              <a:off x="5732275" y="3574281"/>
              <a:ext cx="223670" cy="526774"/>
            </a:xfrm>
            <a:custGeom>
              <a:avLst/>
              <a:gdLst>
                <a:gd name="T0" fmla="*/ 0 w 107"/>
                <a:gd name="T1" fmla="*/ 0 h 252"/>
                <a:gd name="T2" fmla="*/ 18 w 107"/>
                <a:gd name="T3" fmla="*/ 215 h 252"/>
                <a:gd name="T4" fmla="*/ 107 w 107"/>
                <a:gd name="T5" fmla="*/ 252 h 252"/>
                <a:gd name="T6" fmla="*/ 0 w 107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52">
                  <a:moveTo>
                    <a:pt x="0" y="0"/>
                  </a:moveTo>
                  <a:lnTo>
                    <a:pt x="18" y="215"/>
                  </a:lnTo>
                  <a:lnTo>
                    <a:pt x="107" y="2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sļîďê"/>
            <p:cNvSpPr/>
            <p:nvPr/>
          </p:nvSpPr>
          <p:spPr bwMode="auto">
            <a:xfrm>
              <a:off x="6852714" y="4960197"/>
              <a:ext cx="330279" cy="466153"/>
            </a:xfrm>
            <a:custGeom>
              <a:avLst/>
              <a:gdLst>
                <a:gd name="T0" fmla="*/ 99 w 118"/>
                <a:gd name="T1" fmla="*/ 166 h 166"/>
                <a:gd name="T2" fmla="*/ 19 w 118"/>
                <a:gd name="T3" fmla="*/ 166 h 166"/>
                <a:gd name="T4" fmla="*/ 0 w 118"/>
                <a:gd name="T5" fmla="*/ 147 h 166"/>
                <a:gd name="T6" fmla="*/ 0 w 118"/>
                <a:gd name="T7" fmla="*/ 0 h 166"/>
                <a:gd name="T8" fmla="*/ 118 w 118"/>
                <a:gd name="T9" fmla="*/ 0 h 166"/>
                <a:gd name="T10" fmla="*/ 118 w 118"/>
                <a:gd name="T11" fmla="*/ 147 h 166"/>
                <a:gd name="T12" fmla="*/ 99 w 118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6">
                  <a:moveTo>
                    <a:pt x="99" y="166"/>
                  </a:moveTo>
                  <a:cubicBezTo>
                    <a:pt x="19" y="166"/>
                    <a:pt x="19" y="166"/>
                    <a:pt x="19" y="166"/>
                  </a:cubicBezTo>
                  <a:cubicBezTo>
                    <a:pt x="8" y="166"/>
                    <a:pt x="0" y="157"/>
                    <a:pt x="0" y="1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18" y="157"/>
                    <a:pt x="110" y="166"/>
                    <a:pt x="99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ṧlîḋè"/>
            <p:cNvSpPr/>
            <p:nvPr/>
          </p:nvSpPr>
          <p:spPr bwMode="auto">
            <a:xfrm>
              <a:off x="6911244" y="4809690"/>
              <a:ext cx="35537" cy="140056"/>
            </a:xfrm>
            <a:custGeom>
              <a:avLst/>
              <a:gdLst>
                <a:gd name="T0" fmla="*/ 10 w 13"/>
                <a:gd name="T1" fmla="*/ 0 h 50"/>
                <a:gd name="T2" fmla="*/ 9 w 13"/>
                <a:gd name="T3" fmla="*/ 1 h 50"/>
                <a:gd name="T4" fmla="*/ 9 w 13"/>
                <a:gd name="T5" fmla="*/ 1 h 50"/>
                <a:gd name="T6" fmla="*/ 6 w 13"/>
                <a:gd name="T7" fmla="*/ 12 h 50"/>
                <a:gd name="T8" fmla="*/ 1 w 13"/>
                <a:gd name="T9" fmla="*/ 24 h 50"/>
                <a:gd name="T10" fmla="*/ 0 w 13"/>
                <a:gd name="T11" fmla="*/ 31 h 50"/>
                <a:gd name="T12" fmla="*/ 0 w 13"/>
                <a:gd name="T13" fmla="*/ 38 h 50"/>
                <a:gd name="T14" fmla="*/ 5 w 13"/>
                <a:gd name="T15" fmla="*/ 50 h 50"/>
                <a:gd name="T16" fmla="*/ 6 w 13"/>
                <a:gd name="T17" fmla="*/ 50 h 50"/>
                <a:gd name="T18" fmla="*/ 7 w 13"/>
                <a:gd name="T19" fmla="*/ 49 h 50"/>
                <a:gd name="T20" fmla="*/ 7 w 13"/>
                <a:gd name="T21" fmla="*/ 49 h 50"/>
                <a:gd name="T22" fmla="*/ 6 w 13"/>
                <a:gd name="T23" fmla="*/ 37 h 50"/>
                <a:gd name="T24" fmla="*/ 8 w 13"/>
                <a:gd name="T25" fmla="*/ 26 h 50"/>
                <a:gd name="T26" fmla="*/ 11 w 13"/>
                <a:gd name="T27" fmla="*/ 14 h 50"/>
                <a:gd name="T28" fmla="*/ 11 w 13"/>
                <a:gd name="T29" fmla="*/ 0 h 50"/>
                <a:gd name="T30" fmla="*/ 10 w 13"/>
                <a:gd name="T31" fmla="*/ 0 h 50"/>
                <a:gd name="T32" fmla="*/ 10 w 13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50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5"/>
                    <a:pt x="7" y="8"/>
                    <a:pt x="6" y="12"/>
                  </a:cubicBezTo>
                  <a:cubicBezTo>
                    <a:pt x="4" y="16"/>
                    <a:pt x="3" y="20"/>
                    <a:pt x="1" y="24"/>
                  </a:cubicBezTo>
                  <a:cubicBezTo>
                    <a:pt x="1" y="26"/>
                    <a:pt x="0" y="28"/>
                    <a:pt x="0" y="31"/>
                  </a:cubicBezTo>
                  <a:cubicBezTo>
                    <a:pt x="0" y="33"/>
                    <a:pt x="0" y="35"/>
                    <a:pt x="0" y="38"/>
                  </a:cubicBezTo>
                  <a:cubicBezTo>
                    <a:pt x="1" y="42"/>
                    <a:pt x="2" y="46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5"/>
                    <a:pt x="6" y="41"/>
                    <a:pt x="6" y="37"/>
                  </a:cubicBezTo>
                  <a:cubicBezTo>
                    <a:pt x="6" y="33"/>
                    <a:pt x="7" y="29"/>
                    <a:pt x="8" y="26"/>
                  </a:cubicBezTo>
                  <a:cubicBezTo>
                    <a:pt x="8" y="22"/>
                    <a:pt x="10" y="18"/>
                    <a:pt x="11" y="14"/>
                  </a:cubicBezTo>
                  <a:cubicBezTo>
                    <a:pt x="12" y="10"/>
                    <a:pt x="13" y="5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2B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sļíḋe"/>
            <p:cNvSpPr/>
            <p:nvPr/>
          </p:nvSpPr>
          <p:spPr bwMode="auto">
            <a:xfrm>
              <a:off x="7084745" y="4834774"/>
              <a:ext cx="31356" cy="114971"/>
            </a:xfrm>
            <a:custGeom>
              <a:avLst/>
              <a:gdLst>
                <a:gd name="T0" fmla="*/ 2 w 11"/>
                <a:gd name="T1" fmla="*/ 0 h 41"/>
                <a:gd name="T2" fmla="*/ 1 w 11"/>
                <a:gd name="T3" fmla="*/ 1 h 41"/>
                <a:gd name="T4" fmla="*/ 2 w 11"/>
                <a:gd name="T5" fmla="*/ 12 h 41"/>
                <a:gd name="T6" fmla="*/ 4 w 11"/>
                <a:gd name="T7" fmla="*/ 21 h 41"/>
                <a:gd name="T8" fmla="*/ 5 w 11"/>
                <a:gd name="T9" fmla="*/ 30 h 41"/>
                <a:gd name="T10" fmla="*/ 5 w 11"/>
                <a:gd name="T11" fmla="*/ 40 h 41"/>
                <a:gd name="T12" fmla="*/ 5 w 11"/>
                <a:gd name="T13" fmla="*/ 40 h 41"/>
                <a:gd name="T14" fmla="*/ 5 w 11"/>
                <a:gd name="T15" fmla="*/ 41 h 41"/>
                <a:gd name="T16" fmla="*/ 6 w 11"/>
                <a:gd name="T17" fmla="*/ 41 h 41"/>
                <a:gd name="T18" fmla="*/ 7 w 11"/>
                <a:gd name="T19" fmla="*/ 41 h 41"/>
                <a:gd name="T20" fmla="*/ 11 w 11"/>
                <a:gd name="T21" fmla="*/ 31 h 41"/>
                <a:gd name="T22" fmla="*/ 11 w 11"/>
                <a:gd name="T23" fmla="*/ 25 h 41"/>
                <a:gd name="T24" fmla="*/ 10 w 11"/>
                <a:gd name="T25" fmla="*/ 20 h 41"/>
                <a:gd name="T26" fmla="*/ 6 w 11"/>
                <a:gd name="T27" fmla="*/ 10 h 41"/>
                <a:gd name="T28" fmla="*/ 3 w 11"/>
                <a:gd name="T29" fmla="*/ 1 h 41"/>
                <a:gd name="T30" fmla="*/ 3 w 11"/>
                <a:gd name="T31" fmla="*/ 1 h 41"/>
                <a:gd name="T32" fmla="*/ 3 w 11"/>
                <a:gd name="T33" fmla="*/ 0 h 41"/>
                <a:gd name="T34" fmla="*/ 2 w 11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41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2" y="15"/>
                    <a:pt x="3" y="18"/>
                    <a:pt x="4" y="21"/>
                  </a:cubicBezTo>
                  <a:cubicBezTo>
                    <a:pt x="5" y="24"/>
                    <a:pt x="5" y="27"/>
                    <a:pt x="5" y="30"/>
                  </a:cubicBezTo>
                  <a:cubicBezTo>
                    <a:pt x="5" y="34"/>
                    <a:pt x="5" y="37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6" y="41"/>
                    <a:pt x="6" y="41"/>
                  </a:cubicBezTo>
                  <a:cubicBezTo>
                    <a:pt x="6" y="41"/>
                    <a:pt x="6" y="41"/>
                    <a:pt x="7" y="41"/>
                  </a:cubicBezTo>
                  <a:cubicBezTo>
                    <a:pt x="9" y="38"/>
                    <a:pt x="11" y="35"/>
                    <a:pt x="11" y="31"/>
                  </a:cubicBezTo>
                  <a:cubicBezTo>
                    <a:pt x="11" y="29"/>
                    <a:pt x="11" y="27"/>
                    <a:pt x="11" y="25"/>
                  </a:cubicBezTo>
                  <a:cubicBezTo>
                    <a:pt x="11" y="23"/>
                    <a:pt x="11" y="22"/>
                    <a:pt x="10" y="20"/>
                  </a:cubicBezTo>
                  <a:cubicBezTo>
                    <a:pt x="9" y="16"/>
                    <a:pt x="8" y="13"/>
                    <a:pt x="6" y="10"/>
                  </a:cubicBezTo>
                  <a:cubicBezTo>
                    <a:pt x="5" y="7"/>
                    <a:pt x="4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92B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ŝļïḍé"/>
            <p:cNvSpPr/>
            <p:nvPr/>
          </p:nvSpPr>
          <p:spPr bwMode="auto">
            <a:xfrm>
              <a:off x="6992769" y="4761612"/>
              <a:ext cx="41807" cy="188133"/>
            </a:xfrm>
            <a:custGeom>
              <a:avLst/>
              <a:gdLst>
                <a:gd name="T0" fmla="*/ 2 w 15"/>
                <a:gd name="T1" fmla="*/ 0 h 67"/>
                <a:gd name="T2" fmla="*/ 1 w 15"/>
                <a:gd name="T3" fmla="*/ 1 h 67"/>
                <a:gd name="T4" fmla="*/ 2 w 15"/>
                <a:gd name="T5" fmla="*/ 18 h 67"/>
                <a:gd name="T6" fmla="*/ 7 w 15"/>
                <a:gd name="T7" fmla="*/ 34 h 67"/>
                <a:gd name="T8" fmla="*/ 8 w 15"/>
                <a:gd name="T9" fmla="*/ 50 h 67"/>
                <a:gd name="T10" fmla="*/ 7 w 15"/>
                <a:gd name="T11" fmla="*/ 66 h 67"/>
                <a:gd name="T12" fmla="*/ 7 w 15"/>
                <a:gd name="T13" fmla="*/ 66 h 67"/>
                <a:gd name="T14" fmla="*/ 7 w 15"/>
                <a:gd name="T15" fmla="*/ 67 h 67"/>
                <a:gd name="T16" fmla="*/ 7 w 15"/>
                <a:gd name="T17" fmla="*/ 67 h 67"/>
                <a:gd name="T18" fmla="*/ 8 w 15"/>
                <a:gd name="T19" fmla="*/ 67 h 67"/>
                <a:gd name="T20" fmla="*/ 14 w 15"/>
                <a:gd name="T21" fmla="*/ 50 h 67"/>
                <a:gd name="T22" fmla="*/ 14 w 15"/>
                <a:gd name="T23" fmla="*/ 42 h 67"/>
                <a:gd name="T24" fmla="*/ 13 w 15"/>
                <a:gd name="T25" fmla="*/ 33 h 67"/>
                <a:gd name="T26" fmla="*/ 7 w 15"/>
                <a:gd name="T27" fmla="*/ 17 h 67"/>
                <a:gd name="T28" fmla="*/ 3 w 15"/>
                <a:gd name="T29" fmla="*/ 1 h 67"/>
                <a:gd name="T30" fmla="*/ 3 w 15"/>
                <a:gd name="T31" fmla="*/ 1 h 67"/>
                <a:gd name="T32" fmla="*/ 2 w 15"/>
                <a:gd name="T33" fmla="*/ 0 h 67"/>
                <a:gd name="T34" fmla="*/ 2 w 15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67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7"/>
                    <a:pt x="1" y="13"/>
                    <a:pt x="2" y="18"/>
                  </a:cubicBezTo>
                  <a:cubicBezTo>
                    <a:pt x="4" y="24"/>
                    <a:pt x="5" y="29"/>
                    <a:pt x="7" y="34"/>
                  </a:cubicBezTo>
                  <a:cubicBezTo>
                    <a:pt x="8" y="40"/>
                    <a:pt x="8" y="45"/>
                    <a:pt x="8" y="50"/>
                  </a:cubicBezTo>
                  <a:cubicBezTo>
                    <a:pt x="8" y="55"/>
                    <a:pt x="8" y="61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2" y="62"/>
                    <a:pt x="14" y="56"/>
                    <a:pt x="14" y="50"/>
                  </a:cubicBezTo>
                  <a:cubicBezTo>
                    <a:pt x="15" y="47"/>
                    <a:pt x="15" y="45"/>
                    <a:pt x="14" y="42"/>
                  </a:cubicBezTo>
                  <a:cubicBezTo>
                    <a:pt x="14" y="39"/>
                    <a:pt x="13" y="36"/>
                    <a:pt x="13" y="33"/>
                  </a:cubicBezTo>
                  <a:cubicBezTo>
                    <a:pt x="11" y="27"/>
                    <a:pt x="9" y="22"/>
                    <a:pt x="7" y="17"/>
                  </a:cubicBezTo>
                  <a:cubicBezTo>
                    <a:pt x="5" y="12"/>
                    <a:pt x="3" y="7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2B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ṣľíḑê"/>
            <p:cNvSpPr/>
            <p:nvPr/>
          </p:nvSpPr>
          <p:spPr bwMode="auto">
            <a:xfrm>
              <a:off x="6927967" y="5144149"/>
              <a:ext cx="355363" cy="296833"/>
            </a:xfrm>
            <a:custGeom>
              <a:avLst/>
              <a:gdLst>
                <a:gd name="T0" fmla="*/ 99 w 126"/>
                <a:gd name="T1" fmla="*/ 5 h 106"/>
                <a:gd name="T2" fmla="*/ 35 w 126"/>
                <a:gd name="T3" fmla="*/ 9 h 106"/>
                <a:gd name="T4" fmla="*/ 5 w 126"/>
                <a:gd name="T5" fmla="*/ 46 h 106"/>
                <a:gd name="T6" fmla="*/ 28 w 126"/>
                <a:gd name="T7" fmla="*/ 36 h 106"/>
                <a:gd name="T8" fmla="*/ 8 w 126"/>
                <a:gd name="T9" fmla="*/ 68 h 106"/>
                <a:gd name="T10" fmla="*/ 39 w 126"/>
                <a:gd name="T11" fmla="*/ 57 h 106"/>
                <a:gd name="T12" fmla="*/ 22 w 126"/>
                <a:gd name="T13" fmla="*/ 85 h 106"/>
                <a:gd name="T14" fmla="*/ 48 w 126"/>
                <a:gd name="T15" fmla="*/ 71 h 106"/>
                <a:gd name="T16" fmla="*/ 43 w 126"/>
                <a:gd name="T17" fmla="*/ 96 h 106"/>
                <a:gd name="T18" fmla="*/ 82 w 126"/>
                <a:gd name="T19" fmla="*/ 73 h 106"/>
                <a:gd name="T20" fmla="*/ 126 w 126"/>
                <a:gd name="T21" fmla="*/ 79 h 106"/>
                <a:gd name="T22" fmla="*/ 99 w 126"/>
                <a:gd name="T23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06">
                  <a:moveTo>
                    <a:pt x="99" y="5"/>
                  </a:moveTo>
                  <a:cubicBezTo>
                    <a:pt x="99" y="5"/>
                    <a:pt x="52" y="0"/>
                    <a:pt x="35" y="9"/>
                  </a:cubicBezTo>
                  <a:cubicBezTo>
                    <a:pt x="18" y="17"/>
                    <a:pt x="0" y="40"/>
                    <a:pt x="5" y="46"/>
                  </a:cubicBezTo>
                  <a:cubicBezTo>
                    <a:pt x="10" y="51"/>
                    <a:pt x="28" y="36"/>
                    <a:pt x="28" y="36"/>
                  </a:cubicBezTo>
                  <a:cubicBezTo>
                    <a:pt x="28" y="36"/>
                    <a:pt x="7" y="59"/>
                    <a:pt x="8" y="68"/>
                  </a:cubicBezTo>
                  <a:cubicBezTo>
                    <a:pt x="9" y="77"/>
                    <a:pt x="39" y="57"/>
                    <a:pt x="39" y="57"/>
                  </a:cubicBezTo>
                  <a:cubicBezTo>
                    <a:pt x="39" y="57"/>
                    <a:pt x="20" y="76"/>
                    <a:pt x="22" y="85"/>
                  </a:cubicBezTo>
                  <a:cubicBezTo>
                    <a:pt x="24" y="95"/>
                    <a:pt x="48" y="71"/>
                    <a:pt x="48" y="71"/>
                  </a:cubicBezTo>
                  <a:cubicBezTo>
                    <a:pt x="48" y="71"/>
                    <a:pt x="39" y="89"/>
                    <a:pt x="43" y="96"/>
                  </a:cubicBezTo>
                  <a:cubicBezTo>
                    <a:pt x="48" y="106"/>
                    <a:pt x="77" y="73"/>
                    <a:pt x="82" y="73"/>
                  </a:cubicBezTo>
                  <a:cubicBezTo>
                    <a:pt x="87" y="73"/>
                    <a:pt x="126" y="79"/>
                    <a:pt x="126" y="79"/>
                  </a:cubicBezTo>
                  <a:lnTo>
                    <a:pt x="99" y="5"/>
                  </a:ln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Sľídé"/>
            <p:cNvSpPr/>
            <p:nvPr/>
          </p:nvSpPr>
          <p:spPr bwMode="auto">
            <a:xfrm>
              <a:off x="5638209" y="3883656"/>
              <a:ext cx="403442" cy="248755"/>
            </a:xfrm>
            <a:custGeom>
              <a:avLst/>
              <a:gdLst>
                <a:gd name="T0" fmla="*/ 144 w 144"/>
                <a:gd name="T1" fmla="*/ 88 h 88"/>
                <a:gd name="T2" fmla="*/ 0 w 144"/>
                <a:gd name="T3" fmla="*/ 27 h 88"/>
                <a:gd name="T4" fmla="*/ 144 w 144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88">
                  <a:moveTo>
                    <a:pt x="144" y="88"/>
                  </a:moveTo>
                  <a:cubicBezTo>
                    <a:pt x="98" y="73"/>
                    <a:pt x="48" y="52"/>
                    <a:pt x="0" y="27"/>
                  </a:cubicBezTo>
                  <a:cubicBezTo>
                    <a:pt x="0" y="27"/>
                    <a:pt x="97" y="0"/>
                    <a:pt x="144" y="88"/>
                  </a:cubicBezTo>
                  <a:close/>
                </a:path>
              </a:pathLst>
            </a:custGeom>
            <a:solidFill>
              <a:srgbClr val="99C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šḷiḋe"/>
            <p:cNvSpPr/>
            <p:nvPr/>
          </p:nvSpPr>
          <p:spPr bwMode="auto">
            <a:xfrm>
              <a:off x="5197140" y="3384057"/>
              <a:ext cx="215309" cy="194405"/>
            </a:xfrm>
            <a:custGeom>
              <a:avLst/>
              <a:gdLst>
                <a:gd name="T0" fmla="*/ 77 w 77"/>
                <a:gd name="T1" fmla="*/ 0 h 69"/>
                <a:gd name="T2" fmla="*/ 0 w 77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69">
                  <a:moveTo>
                    <a:pt x="77" y="0"/>
                  </a:moveTo>
                  <a:cubicBezTo>
                    <a:pt x="77" y="0"/>
                    <a:pt x="34" y="52"/>
                    <a:pt x="0" y="69"/>
                  </a:cubicBezTo>
                </a:path>
              </a:pathLst>
            </a:custGeom>
            <a:noFill/>
            <a:ln w="4763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śľîḑé"/>
            <p:cNvSpPr/>
            <p:nvPr/>
          </p:nvSpPr>
          <p:spPr bwMode="auto">
            <a:xfrm>
              <a:off x="7197626" y="4983191"/>
              <a:ext cx="294743" cy="407623"/>
            </a:xfrm>
            <a:custGeom>
              <a:avLst/>
              <a:gdLst>
                <a:gd name="T0" fmla="*/ 90 w 105"/>
                <a:gd name="T1" fmla="*/ 0 h 145"/>
                <a:gd name="T2" fmla="*/ 3 w 105"/>
                <a:gd name="T3" fmla="*/ 62 h 145"/>
                <a:gd name="T4" fmla="*/ 38 w 105"/>
                <a:gd name="T5" fmla="*/ 143 h 145"/>
                <a:gd name="T6" fmla="*/ 105 w 105"/>
                <a:gd name="T7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5">
                  <a:moveTo>
                    <a:pt x="90" y="0"/>
                  </a:moveTo>
                  <a:cubicBezTo>
                    <a:pt x="84" y="1"/>
                    <a:pt x="0" y="50"/>
                    <a:pt x="3" y="62"/>
                  </a:cubicBezTo>
                  <a:cubicBezTo>
                    <a:pt x="6" y="74"/>
                    <a:pt x="25" y="145"/>
                    <a:pt x="38" y="143"/>
                  </a:cubicBezTo>
                  <a:cubicBezTo>
                    <a:pt x="51" y="141"/>
                    <a:pt x="105" y="108"/>
                    <a:pt x="105" y="108"/>
                  </a:cubicBezTo>
                </a:path>
              </a:pathLst>
            </a:custGeom>
            <a:solidFill>
              <a:srgbClr val="63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ślîdè"/>
            <p:cNvSpPr/>
            <p:nvPr/>
          </p:nvSpPr>
          <p:spPr bwMode="auto">
            <a:xfrm>
              <a:off x="7197626" y="4983191"/>
              <a:ext cx="294743" cy="407623"/>
            </a:xfrm>
            <a:custGeom>
              <a:avLst/>
              <a:gdLst>
                <a:gd name="T0" fmla="*/ 90 w 105"/>
                <a:gd name="T1" fmla="*/ 0 h 145"/>
                <a:gd name="T2" fmla="*/ 3 w 105"/>
                <a:gd name="T3" fmla="*/ 62 h 145"/>
                <a:gd name="T4" fmla="*/ 38 w 105"/>
                <a:gd name="T5" fmla="*/ 143 h 145"/>
                <a:gd name="T6" fmla="*/ 105 w 105"/>
                <a:gd name="T7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5">
                  <a:moveTo>
                    <a:pt x="90" y="0"/>
                  </a:moveTo>
                  <a:cubicBezTo>
                    <a:pt x="84" y="1"/>
                    <a:pt x="0" y="50"/>
                    <a:pt x="3" y="62"/>
                  </a:cubicBezTo>
                  <a:cubicBezTo>
                    <a:pt x="6" y="74"/>
                    <a:pt x="25" y="145"/>
                    <a:pt x="38" y="143"/>
                  </a:cubicBezTo>
                  <a:cubicBezTo>
                    <a:pt x="51" y="141"/>
                    <a:pt x="105" y="108"/>
                    <a:pt x="105" y="108"/>
                  </a:cubicBezTo>
                </a:path>
              </a:pathLst>
            </a:custGeom>
            <a:noFill/>
            <a:ln w="4763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sḷïde"/>
            <p:cNvSpPr/>
            <p:nvPr/>
          </p:nvSpPr>
          <p:spPr bwMode="auto">
            <a:xfrm>
              <a:off x="6737744" y="3816764"/>
              <a:ext cx="390900" cy="133784"/>
            </a:xfrm>
            <a:custGeom>
              <a:avLst/>
              <a:gdLst>
                <a:gd name="T0" fmla="*/ 0 w 139"/>
                <a:gd name="T1" fmla="*/ 0 h 48"/>
                <a:gd name="T2" fmla="*/ 65 w 139"/>
                <a:gd name="T3" fmla="*/ 47 h 48"/>
                <a:gd name="T4" fmla="*/ 139 w 139"/>
                <a:gd name="T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48">
                  <a:moveTo>
                    <a:pt x="0" y="0"/>
                  </a:moveTo>
                  <a:cubicBezTo>
                    <a:pt x="0" y="0"/>
                    <a:pt x="7" y="47"/>
                    <a:pt x="65" y="47"/>
                  </a:cubicBezTo>
                  <a:cubicBezTo>
                    <a:pt x="124" y="48"/>
                    <a:pt x="139" y="8"/>
                    <a:pt x="139" y="8"/>
                  </a:cubicBezTo>
                </a:path>
              </a:pathLst>
            </a:custGeom>
            <a:noFill/>
            <a:ln w="9525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ṧliḋe"/>
            <p:cNvSpPr/>
            <p:nvPr/>
          </p:nvSpPr>
          <p:spPr bwMode="auto">
            <a:xfrm>
              <a:off x="7264517" y="5096071"/>
              <a:ext cx="112880" cy="257116"/>
            </a:xfrm>
            <a:custGeom>
              <a:avLst/>
              <a:gdLst>
                <a:gd name="T0" fmla="*/ 0 w 40"/>
                <a:gd name="T1" fmla="*/ 0 h 92"/>
                <a:gd name="T2" fmla="*/ 40 w 40"/>
                <a:gd name="T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92">
                  <a:moveTo>
                    <a:pt x="0" y="0"/>
                  </a:moveTo>
                  <a:cubicBezTo>
                    <a:pt x="0" y="0"/>
                    <a:pt x="20" y="71"/>
                    <a:pt x="40" y="92"/>
                  </a:cubicBezTo>
                </a:path>
              </a:pathLst>
            </a:custGeom>
            <a:noFill/>
            <a:ln w="4763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1ïďè"/>
            <p:cNvSpPr/>
            <p:nvPr/>
          </p:nvSpPr>
          <p:spPr bwMode="auto">
            <a:xfrm>
              <a:off x="6484808" y="4454327"/>
              <a:ext cx="965751" cy="244574"/>
            </a:xfrm>
            <a:custGeom>
              <a:avLst/>
              <a:gdLst>
                <a:gd name="T0" fmla="*/ 6 w 344"/>
                <a:gd name="T1" fmla="*/ 0 h 87"/>
                <a:gd name="T2" fmla="*/ 344 w 344"/>
                <a:gd name="T3" fmla="*/ 16 h 87"/>
                <a:gd name="T4" fmla="*/ 344 w 344"/>
                <a:gd name="T5" fmla="*/ 76 h 87"/>
                <a:gd name="T6" fmla="*/ 0 w 344"/>
                <a:gd name="T7" fmla="*/ 54 h 87"/>
                <a:gd name="T8" fmla="*/ 6 w 344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87">
                  <a:moveTo>
                    <a:pt x="6" y="0"/>
                  </a:moveTo>
                  <a:cubicBezTo>
                    <a:pt x="6" y="0"/>
                    <a:pt x="183" y="21"/>
                    <a:pt x="344" y="16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6"/>
                    <a:pt x="87" y="87"/>
                    <a:pt x="0" y="5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9C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Sľîḍe"/>
            <p:cNvSpPr/>
            <p:nvPr/>
          </p:nvSpPr>
          <p:spPr bwMode="auto">
            <a:xfrm>
              <a:off x="7914622" y="4502406"/>
              <a:ext cx="146326" cy="405532"/>
            </a:xfrm>
            <a:custGeom>
              <a:avLst/>
              <a:gdLst>
                <a:gd name="T0" fmla="*/ 48 w 52"/>
                <a:gd name="T1" fmla="*/ 92 h 144"/>
                <a:gd name="T2" fmla="*/ 27 w 52"/>
                <a:gd name="T3" fmla="*/ 144 h 144"/>
                <a:gd name="T4" fmla="*/ 25 w 52"/>
                <a:gd name="T5" fmla="*/ 0 h 144"/>
                <a:gd name="T6" fmla="*/ 48 w 52"/>
                <a:gd name="T7" fmla="*/ 9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44">
                  <a:moveTo>
                    <a:pt x="48" y="92"/>
                  </a:moveTo>
                  <a:cubicBezTo>
                    <a:pt x="46" y="110"/>
                    <a:pt x="38" y="128"/>
                    <a:pt x="27" y="144"/>
                  </a:cubicBezTo>
                  <a:cubicBezTo>
                    <a:pt x="0" y="94"/>
                    <a:pt x="17" y="27"/>
                    <a:pt x="25" y="0"/>
                  </a:cubicBezTo>
                  <a:cubicBezTo>
                    <a:pt x="43" y="30"/>
                    <a:pt x="52" y="61"/>
                    <a:pt x="48" y="92"/>
                  </a:cubicBezTo>
                  <a:close/>
                </a:path>
              </a:pathLst>
            </a:custGeom>
            <a:solidFill>
              <a:srgbClr val="99C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ş1îďè"/>
            <p:cNvSpPr/>
            <p:nvPr/>
          </p:nvSpPr>
          <p:spPr bwMode="auto">
            <a:xfrm>
              <a:off x="6787913" y="3597275"/>
              <a:ext cx="278020" cy="294743"/>
            </a:xfrm>
            <a:custGeom>
              <a:avLst/>
              <a:gdLst>
                <a:gd name="T0" fmla="*/ 7 w 99"/>
                <a:gd name="T1" fmla="*/ 77 h 105"/>
                <a:gd name="T2" fmla="*/ 2 w 99"/>
                <a:gd name="T3" fmla="*/ 86 h 105"/>
                <a:gd name="T4" fmla="*/ 3 w 99"/>
                <a:gd name="T5" fmla="*/ 87 h 105"/>
                <a:gd name="T6" fmla="*/ 27 w 99"/>
                <a:gd name="T7" fmla="*/ 101 h 105"/>
                <a:gd name="T8" fmla="*/ 45 w 99"/>
                <a:gd name="T9" fmla="*/ 104 h 105"/>
                <a:gd name="T10" fmla="*/ 99 w 99"/>
                <a:gd name="T11" fmla="*/ 85 h 105"/>
                <a:gd name="T12" fmla="*/ 86 w 99"/>
                <a:gd name="T13" fmla="*/ 17 h 105"/>
                <a:gd name="T14" fmla="*/ 86 w 99"/>
                <a:gd name="T15" fmla="*/ 15 h 105"/>
                <a:gd name="T16" fmla="*/ 86 w 99"/>
                <a:gd name="T17" fmla="*/ 15 h 105"/>
                <a:gd name="T18" fmla="*/ 86 w 99"/>
                <a:gd name="T19" fmla="*/ 15 h 105"/>
                <a:gd name="T20" fmla="*/ 89 w 99"/>
                <a:gd name="T21" fmla="*/ 0 h 105"/>
                <a:gd name="T22" fmla="*/ 28 w 99"/>
                <a:gd name="T23" fmla="*/ 2 h 105"/>
                <a:gd name="T24" fmla="*/ 9 w 99"/>
                <a:gd name="T25" fmla="*/ 3 h 105"/>
                <a:gd name="T26" fmla="*/ 8 w 99"/>
                <a:gd name="T27" fmla="*/ 3 h 105"/>
                <a:gd name="T28" fmla="*/ 6 w 99"/>
                <a:gd name="T29" fmla="*/ 4 h 105"/>
                <a:gd name="T30" fmla="*/ 0 w 99"/>
                <a:gd name="T31" fmla="*/ 4 h 105"/>
                <a:gd name="T32" fmla="*/ 0 w 99"/>
                <a:gd name="T33" fmla="*/ 4 h 105"/>
                <a:gd name="T34" fmla="*/ 4 w 99"/>
                <a:gd name="T35" fmla="*/ 11 h 105"/>
                <a:gd name="T36" fmla="*/ 13 w 99"/>
                <a:gd name="T37" fmla="*/ 64 h 105"/>
                <a:gd name="T38" fmla="*/ 7 w 99"/>
                <a:gd name="T39" fmla="*/ 7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05">
                  <a:moveTo>
                    <a:pt x="7" y="77"/>
                  </a:moveTo>
                  <a:cubicBezTo>
                    <a:pt x="5" y="81"/>
                    <a:pt x="3" y="84"/>
                    <a:pt x="2" y="86"/>
                  </a:cubicBezTo>
                  <a:cubicBezTo>
                    <a:pt x="2" y="86"/>
                    <a:pt x="2" y="86"/>
                    <a:pt x="3" y="87"/>
                  </a:cubicBezTo>
                  <a:cubicBezTo>
                    <a:pt x="12" y="93"/>
                    <a:pt x="19" y="98"/>
                    <a:pt x="27" y="101"/>
                  </a:cubicBezTo>
                  <a:cubicBezTo>
                    <a:pt x="32" y="102"/>
                    <a:pt x="38" y="103"/>
                    <a:pt x="45" y="104"/>
                  </a:cubicBezTo>
                  <a:cubicBezTo>
                    <a:pt x="66" y="105"/>
                    <a:pt x="85" y="102"/>
                    <a:pt x="99" y="85"/>
                  </a:cubicBezTo>
                  <a:cubicBezTo>
                    <a:pt x="79" y="65"/>
                    <a:pt x="82" y="43"/>
                    <a:pt x="86" y="17"/>
                  </a:cubicBezTo>
                  <a:cubicBezTo>
                    <a:pt x="86" y="16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9"/>
                    <a:pt x="88" y="5"/>
                    <a:pt x="89" y="0"/>
                  </a:cubicBezTo>
                  <a:cubicBezTo>
                    <a:pt x="71" y="0"/>
                    <a:pt x="42" y="1"/>
                    <a:pt x="28" y="2"/>
                  </a:cubicBezTo>
                  <a:cubicBezTo>
                    <a:pt x="17" y="3"/>
                    <a:pt x="14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4" y="11"/>
                  </a:cubicBezTo>
                  <a:cubicBezTo>
                    <a:pt x="14" y="27"/>
                    <a:pt x="20" y="45"/>
                    <a:pt x="13" y="64"/>
                  </a:cubicBezTo>
                  <a:cubicBezTo>
                    <a:pt x="12" y="67"/>
                    <a:pt x="9" y="72"/>
                    <a:pt x="7" y="77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ḻïḑê"/>
            <p:cNvSpPr/>
            <p:nvPr/>
          </p:nvSpPr>
          <p:spPr bwMode="auto">
            <a:xfrm>
              <a:off x="6787913" y="3597275"/>
              <a:ext cx="255025" cy="236213"/>
            </a:xfrm>
            <a:custGeom>
              <a:avLst/>
              <a:gdLst>
                <a:gd name="T0" fmla="*/ 0 w 91"/>
                <a:gd name="T1" fmla="*/ 4 h 84"/>
                <a:gd name="T2" fmla="*/ 0 w 91"/>
                <a:gd name="T3" fmla="*/ 4 h 84"/>
                <a:gd name="T4" fmla="*/ 4 w 91"/>
                <a:gd name="T5" fmla="*/ 11 h 84"/>
                <a:gd name="T6" fmla="*/ 13 w 91"/>
                <a:gd name="T7" fmla="*/ 64 h 84"/>
                <a:gd name="T8" fmla="*/ 7 w 91"/>
                <a:gd name="T9" fmla="*/ 77 h 84"/>
                <a:gd name="T10" fmla="*/ 86 w 91"/>
                <a:gd name="T11" fmla="*/ 15 h 84"/>
                <a:gd name="T12" fmla="*/ 86 w 91"/>
                <a:gd name="T13" fmla="*/ 15 h 84"/>
                <a:gd name="T14" fmla="*/ 86 w 91"/>
                <a:gd name="T15" fmla="*/ 15 h 84"/>
                <a:gd name="T16" fmla="*/ 87 w 91"/>
                <a:gd name="T17" fmla="*/ 15 h 84"/>
                <a:gd name="T18" fmla="*/ 86 w 91"/>
                <a:gd name="T19" fmla="*/ 15 h 84"/>
                <a:gd name="T20" fmla="*/ 89 w 91"/>
                <a:gd name="T21" fmla="*/ 0 h 84"/>
                <a:gd name="T22" fmla="*/ 89 w 91"/>
                <a:gd name="T23" fmla="*/ 0 h 84"/>
                <a:gd name="T24" fmla="*/ 9 w 91"/>
                <a:gd name="T25" fmla="*/ 3 h 84"/>
                <a:gd name="T26" fmla="*/ 8 w 91"/>
                <a:gd name="T27" fmla="*/ 3 h 84"/>
                <a:gd name="T28" fmla="*/ 6 w 91"/>
                <a:gd name="T29" fmla="*/ 4 h 84"/>
                <a:gd name="T30" fmla="*/ 0 w 91"/>
                <a:gd name="T31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8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1"/>
                  </a:cubicBezTo>
                  <a:cubicBezTo>
                    <a:pt x="14" y="27"/>
                    <a:pt x="20" y="45"/>
                    <a:pt x="13" y="64"/>
                  </a:cubicBezTo>
                  <a:cubicBezTo>
                    <a:pt x="12" y="67"/>
                    <a:pt x="9" y="72"/>
                    <a:pt x="7" y="77"/>
                  </a:cubicBezTo>
                  <a:cubicBezTo>
                    <a:pt x="47" y="84"/>
                    <a:pt x="67" y="4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90" y="10"/>
                    <a:pt x="91" y="5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0"/>
                    <a:pt x="35" y="2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ṩḷíḑè"/>
            <p:cNvSpPr/>
            <p:nvPr/>
          </p:nvSpPr>
          <p:spPr bwMode="auto">
            <a:xfrm>
              <a:off x="6334302" y="3055869"/>
              <a:ext cx="179772" cy="192314"/>
            </a:xfrm>
            <a:custGeom>
              <a:avLst/>
              <a:gdLst>
                <a:gd name="T0" fmla="*/ 0 w 64"/>
                <a:gd name="T1" fmla="*/ 34 h 69"/>
                <a:gd name="T2" fmla="*/ 0 w 64"/>
                <a:gd name="T3" fmla="*/ 40 h 69"/>
                <a:gd name="T4" fmla="*/ 31 w 64"/>
                <a:gd name="T5" fmla="*/ 69 h 69"/>
                <a:gd name="T6" fmla="*/ 64 w 64"/>
                <a:gd name="T7" fmla="*/ 35 h 69"/>
                <a:gd name="T8" fmla="*/ 32 w 64"/>
                <a:gd name="T9" fmla="*/ 1 h 69"/>
                <a:gd name="T10" fmla="*/ 32 w 64"/>
                <a:gd name="T11" fmla="*/ 1 h 69"/>
                <a:gd name="T12" fmla="*/ 0 w 64"/>
                <a:gd name="T1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9">
                  <a:moveTo>
                    <a:pt x="0" y="34"/>
                  </a:moveTo>
                  <a:cubicBezTo>
                    <a:pt x="0" y="36"/>
                    <a:pt x="0" y="38"/>
                    <a:pt x="0" y="40"/>
                  </a:cubicBezTo>
                  <a:cubicBezTo>
                    <a:pt x="2" y="56"/>
                    <a:pt x="15" y="68"/>
                    <a:pt x="31" y="69"/>
                  </a:cubicBezTo>
                  <a:cubicBezTo>
                    <a:pt x="49" y="69"/>
                    <a:pt x="63" y="54"/>
                    <a:pt x="64" y="35"/>
                  </a:cubicBezTo>
                  <a:cubicBezTo>
                    <a:pt x="64" y="16"/>
                    <a:pt x="50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ś1íḑè"/>
            <p:cNvSpPr/>
            <p:nvPr/>
          </p:nvSpPr>
          <p:spPr bwMode="auto">
            <a:xfrm>
              <a:off x="6380290" y="3106038"/>
              <a:ext cx="89887" cy="94067"/>
            </a:xfrm>
            <a:custGeom>
              <a:avLst/>
              <a:gdLst>
                <a:gd name="T0" fmla="*/ 0 w 32"/>
                <a:gd name="T1" fmla="*/ 16 h 34"/>
                <a:gd name="T2" fmla="*/ 15 w 32"/>
                <a:gd name="T3" fmla="*/ 33 h 34"/>
                <a:gd name="T4" fmla="*/ 31 w 32"/>
                <a:gd name="T5" fmla="*/ 17 h 34"/>
                <a:gd name="T6" fmla="*/ 16 w 32"/>
                <a:gd name="T7" fmla="*/ 0 h 34"/>
                <a:gd name="T8" fmla="*/ 0 w 32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0" y="16"/>
                  </a:moveTo>
                  <a:cubicBezTo>
                    <a:pt x="0" y="26"/>
                    <a:pt x="7" y="33"/>
                    <a:pt x="15" y="33"/>
                  </a:cubicBezTo>
                  <a:cubicBezTo>
                    <a:pt x="24" y="34"/>
                    <a:pt x="31" y="26"/>
                    <a:pt x="31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ṥlïḋe"/>
            <p:cNvSpPr/>
            <p:nvPr/>
          </p:nvSpPr>
          <p:spPr bwMode="auto">
            <a:xfrm>
              <a:off x="6334302" y="3057959"/>
              <a:ext cx="179772" cy="190224"/>
            </a:xfrm>
            <a:custGeom>
              <a:avLst/>
              <a:gdLst>
                <a:gd name="T0" fmla="*/ 0 w 64"/>
                <a:gd name="T1" fmla="*/ 39 h 68"/>
                <a:gd name="T2" fmla="*/ 31 w 64"/>
                <a:gd name="T3" fmla="*/ 68 h 68"/>
                <a:gd name="T4" fmla="*/ 64 w 64"/>
                <a:gd name="T5" fmla="*/ 34 h 68"/>
                <a:gd name="T6" fmla="*/ 32 w 64"/>
                <a:gd name="T7" fmla="*/ 0 h 68"/>
                <a:gd name="T8" fmla="*/ 32 w 64"/>
                <a:gd name="T9" fmla="*/ 0 h 68"/>
                <a:gd name="T10" fmla="*/ 33 w 64"/>
                <a:gd name="T11" fmla="*/ 11 h 68"/>
                <a:gd name="T12" fmla="*/ 0 w 64"/>
                <a:gd name="T13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8">
                  <a:moveTo>
                    <a:pt x="0" y="39"/>
                  </a:moveTo>
                  <a:cubicBezTo>
                    <a:pt x="2" y="55"/>
                    <a:pt x="15" y="67"/>
                    <a:pt x="31" y="68"/>
                  </a:cubicBezTo>
                  <a:cubicBezTo>
                    <a:pt x="49" y="68"/>
                    <a:pt x="63" y="53"/>
                    <a:pt x="64" y="34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24" y="37"/>
                    <a:pt x="0" y="39"/>
                  </a:cubicBezTo>
                  <a:close/>
                </a:path>
              </a:pathLst>
            </a:custGeom>
            <a:solidFill>
              <a:srgbClr val="43274D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$ḷîḓe"/>
            <p:cNvSpPr/>
            <p:nvPr/>
          </p:nvSpPr>
          <p:spPr bwMode="auto">
            <a:xfrm>
              <a:off x="7304234" y="3028694"/>
              <a:ext cx="200676" cy="209037"/>
            </a:xfrm>
            <a:custGeom>
              <a:avLst/>
              <a:gdLst>
                <a:gd name="T0" fmla="*/ 11 w 71"/>
                <a:gd name="T1" fmla="*/ 15 h 74"/>
                <a:gd name="T2" fmla="*/ 16 w 71"/>
                <a:gd name="T3" fmla="*/ 63 h 74"/>
                <a:gd name="T4" fmla="*/ 60 w 71"/>
                <a:gd name="T5" fmla="*/ 58 h 74"/>
                <a:gd name="T6" fmla="*/ 56 w 71"/>
                <a:gd name="T7" fmla="*/ 10 h 74"/>
                <a:gd name="T8" fmla="*/ 55 w 71"/>
                <a:gd name="T9" fmla="*/ 10 h 74"/>
                <a:gd name="T10" fmla="*/ 18 w 71"/>
                <a:gd name="T11" fmla="*/ 9 h 74"/>
                <a:gd name="T12" fmla="*/ 11 w 71"/>
                <a:gd name="T13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4">
                  <a:moveTo>
                    <a:pt x="11" y="15"/>
                  </a:moveTo>
                  <a:cubicBezTo>
                    <a:pt x="0" y="29"/>
                    <a:pt x="2" y="51"/>
                    <a:pt x="16" y="63"/>
                  </a:cubicBezTo>
                  <a:cubicBezTo>
                    <a:pt x="29" y="74"/>
                    <a:pt x="49" y="72"/>
                    <a:pt x="60" y="58"/>
                  </a:cubicBezTo>
                  <a:cubicBezTo>
                    <a:pt x="71" y="44"/>
                    <a:pt x="69" y="22"/>
                    <a:pt x="56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4" y="0"/>
                    <a:pt x="29" y="0"/>
                    <a:pt x="18" y="9"/>
                  </a:cubicBezTo>
                  <a:cubicBezTo>
                    <a:pt x="15" y="10"/>
                    <a:pt x="13" y="12"/>
                    <a:pt x="11" y="15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ṧḻïḍè"/>
            <p:cNvSpPr/>
            <p:nvPr/>
          </p:nvSpPr>
          <p:spPr bwMode="auto">
            <a:xfrm>
              <a:off x="7352313" y="3074682"/>
              <a:ext cx="104519" cy="114971"/>
            </a:xfrm>
            <a:custGeom>
              <a:avLst/>
              <a:gdLst>
                <a:gd name="T0" fmla="*/ 6 w 37"/>
                <a:gd name="T1" fmla="*/ 9 h 41"/>
                <a:gd name="T2" fmla="*/ 8 w 37"/>
                <a:gd name="T3" fmla="*/ 34 h 41"/>
                <a:gd name="T4" fmla="*/ 32 w 37"/>
                <a:gd name="T5" fmla="*/ 32 h 41"/>
                <a:gd name="T6" fmla="*/ 29 w 37"/>
                <a:gd name="T7" fmla="*/ 7 h 41"/>
                <a:gd name="T8" fmla="*/ 6 w 37"/>
                <a:gd name="T9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6" y="9"/>
                  </a:moveTo>
                  <a:cubicBezTo>
                    <a:pt x="0" y="17"/>
                    <a:pt x="1" y="28"/>
                    <a:pt x="8" y="34"/>
                  </a:cubicBezTo>
                  <a:cubicBezTo>
                    <a:pt x="15" y="41"/>
                    <a:pt x="26" y="39"/>
                    <a:pt x="32" y="32"/>
                  </a:cubicBezTo>
                  <a:cubicBezTo>
                    <a:pt x="37" y="24"/>
                    <a:pt x="36" y="13"/>
                    <a:pt x="29" y="7"/>
                  </a:cubicBezTo>
                  <a:cubicBezTo>
                    <a:pt x="22" y="0"/>
                    <a:pt x="12" y="2"/>
                    <a:pt x="6" y="9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Sľiďé"/>
            <p:cNvSpPr/>
            <p:nvPr/>
          </p:nvSpPr>
          <p:spPr bwMode="auto">
            <a:xfrm>
              <a:off x="7304234" y="3055869"/>
              <a:ext cx="200676" cy="181863"/>
            </a:xfrm>
            <a:custGeom>
              <a:avLst/>
              <a:gdLst>
                <a:gd name="T0" fmla="*/ 11 w 71"/>
                <a:gd name="T1" fmla="*/ 6 h 65"/>
                <a:gd name="T2" fmla="*/ 16 w 71"/>
                <a:gd name="T3" fmla="*/ 54 h 65"/>
                <a:gd name="T4" fmla="*/ 60 w 71"/>
                <a:gd name="T5" fmla="*/ 49 h 65"/>
                <a:gd name="T6" fmla="*/ 56 w 71"/>
                <a:gd name="T7" fmla="*/ 1 h 65"/>
                <a:gd name="T8" fmla="*/ 55 w 71"/>
                <a:gd name="T9" fmla="*/ 1 h 65"/>
                <a:gd name="T10" fmla="*/ 18 w 71"/>
                <a:gd name="T11" fmla="*/ 0 h 65"/>
                <a:gd name="T12" fmla="*/ 11 w 71"/>
                <a:gd name="T13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5">
                  <a:moveTo>
                    <a:pt x="11" y="6"/>
                  </a:moveTo>
                  <a:cubicBezTo>
                    <a:pt x="0" y="20"/>
                    <a:pt x="2" y="42"/>
                    <a:pt x="16" y="54"/>
                  </a:cubicBezTo>
                  <a:cubicBezTo>
                    <a:pt x="29" y="65"/>
                    <a:pt x="49" y="63"/>
                    <a:pt x="60" y="49"/>
                  </a:cubicBezTo>
                  <a:cubicBezTo>
                    <a:pt x="71" y="35"/>
                    <a:pt x="69" y="13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49" y="6"/>
                    <a:pt x="36" y="15"/>
                    <a:pt x="18" y="0"/>
                  </a:cubicBezTo>
                  <a:cubicBezTo>
                    <a:pt x="15" y="1"/>
                    <a:pt x="13" y="3"/>
                    <a:pt x="11" y="6"/>
                  </a:cubicBezTo>
                  <a:close/>
                </a:path>
              </a:pathLst>
            </a:custGeom>
            <a:solidFill>
              <a:srgbClr val="43274D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šľïḓe"/>
            <p:cNvSpPr/>
            <p:nvPr/>
          </p:nvSpPr>
          <p:spPr bwMode="auto">
            <a:xfrm>
              <a:off x="6357296" y="3133212"/>
              <a:ext cx="140056" cy="175591"/>
            </a:xfrm>
            <a:custGeom>
              <a:avLst/>
              <a:gdLst>
                <a:gd name="T0" fmla="*/ 32 w 50"/>
                <a:gd name="T1" fmla="*/ 26 h 62"/>
                <a:gd name="T2" fmla="*/ 33 w 50"/>
                <a:gd name="T3" fmla="*/ 13 h 62"/>
                <a:gd name="T4" fmla="*/ 13 w 50"/>
                <a:gd name="T5" fmla="*/ 2 h 62"/>
                <a:gd name="T6" fmla="*/ 3 w 50"/>
                <a:gd name="T7" fmla="*/ 22 h 62"/>
                <a:gd name="T8" fmla="*/ 22 w 50"/>
                <a:gd name="T9" fmla="*/ 33 h 62"/>
                <a:gd name="T10" fmla="*/ 39 w 50"/>
                <a:gd name="T11" fmla="*/ 62 h 62"/>
                <a:gd name="T12" fmla="*/ 49 w 50"/>
                <a:gd name="T13" fmla="*/ 55 h 62"/>
                <a:gd name="T14" fmla="*/ 32 w 50"/>
                <a:gd name="T1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62">
                  <a:moveTo>
                    <a:pt x="32" y="26"/>
                  </a:moveTo>
                  <a:cubicBezTo>
                    <a:pt x="34" y="22"/>
                    <a:pt x="34" y="18"/>
                    <a:pt x="33" y="13"/>
                  </a:cubicBezTo>
                  <a:cubicBezTo>
                    <a:pt x="31" y="5"/>
                    <a:pt x="22" y="0"/>
                    <a:pt x="13" y="2"/>
                  </a:cubicBezTo>
                  <a:cubicBezTo>
                    <a:pt x="5" y="5"/>
                    <a:pt x="0" y="14"/>
                    <a:pt x="3" y="22"/>
                  </a:cubicBezTo>
                  <a:cubicBezTo>
                    <a:pt x="5" y="30"/>
                    <a:pt x="14" y="35"/>
                    <a:pt x="22" y="3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50" y="60"/>
                    <a:pt x="49" y="55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šľîďè"/>
            <p:cNvSpPr/>
            <p:nvPr/>
          </p:nvSpPr>
          <p:spPr bwMode="auto">
            <a:xfrm>
              <a:off x="7329318" y="3110219"/>
              <a:ext cx="137964" cy="175591"/>
            </a:xfrm>
            <a:custGeom>
              <a:avLst/>
              <a:gdLst>
                <a:gd name="T0" fmla="*/ 18 w 49"/>
                <a:gd name="T1" fmla="*/ 25 h 62"/>
                <a:gd name="T2" fmla="*/ 16 w 49"/>
                <a:gd name="T3" fmla="*/ 13 h 62"/>
                <a:gd name="T4" fmla="*/ 36 w 49"/>
                <a:gd name="T5" fmla="*/ 2 h 62"/>
                <a:gd name="T6" fmla="*/ 47 w 49"/>
                <a:gd name="T7" fmla="*/ 22 h 62"/>
                <a:gd name="T8" fmla="*/ 28 w 49"/>
                <a:gd name="T9" fmla="*/ 33 h 62"/>
                <a:gd name="T10" fmla="*/ 11 w 49"/>
                <a:gd name="T11" fmla="*/ 62 h 62"/>
                <a:gd name="T12" fmla="*/ 0 w 49"/>
                <a:gd name="T13" fmla="*/ 54 h 62"/>
                <a:gd name="T14" fmla="*/ 18 w 49"/>
                <a:gd name="T15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62">
                  <a:moveTo>
                    <a:pt x="18" y="25"/>
                  </a:moveTo>
                  <a:cubicBezTo>
                    <a:pt x="16" y="22"/>
                    <a:pt x="15" y="17"/>
                    <a:pt x="16" y="13"/>
                  </a:cubicBezTo>
                  <a:cubicBezTo>
                    <a:pt x="19" y="4"/>
                    <a:pt x="28" y="0"/>
                    <a:pt x="36" y="2"/>
                  </a:cubicBezTo>
                  <a:cubicBezTo>
                    <a:pt x="44" y="4"/>
                    <a:pt x="49" y="13"/>
                    <a:pt x="47" y="22"/>
                  </a:cubicBezTo>
                  <a:cubicBezTo>
                    <a:pt x="44" y="30"/>
                    <a:pt x="36" y="35"/>
                    <a:pt x="28" y="3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0" y="59"/>
                    <a:pt x="0" y="54"/>
                  </a:cubicBezTo>
                  <a:lnTo>
                    <a:pt x="1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şḷïdè"/>
            <p:cNvSpPr/>
            <p:nvPr/>
          </p:nvSpPr>
          <p:spPr bwMode="auto">
            <a:xfrm>
              <a:off x="6415827" y="2386950"/>
              <a:ext cx="982474" cy="1275126"/>
            </a:xfrm>
            <a:custGeom>
              <a:avLst/>
              <a:gdLst>
                <a:gd name="T0" fmla="*/ 349 w 349"/>
                <a:gd name="T1" fmla="*/ 225 h 454"/>
                <a:gd name="T2" fmla="*/ 348 w 349"/>
                <a:gd name="T3" fmla="*/ 241 h 454"/>
                <a:gd name="T4" fmla="*/ 348 w 349"/>
                <a:gd name="T5" fmla="*/ 247 h 454"/>
                <a:gd name="T6" fmla="*/ 336 w 349"/>
                <a:gd name="T7" fmla="*/ 314 h 454"/>
                <a:gd name="T8" fmla="*/ 245 w 349"/>
                <a:gd name="T9" fmla="*/ 436 h 454"/>
                <a:gd name="T10" fmla="*/ 177 w 349"/>
                <a:gd name="T11" fmla="*/ 454 h 454"/>
                <a:gd name="T12" fmla="*/ 140 w 349"/>
                <a:gd name="T13" fmla="*/ 449 h 454"/>
                <a:gd name="T14" fmla="*/ 66 w 349"/>
                <a:gd name="T15" fmla="*/ 404 h 454"/>
                <a:gd name="T16" fmla="*/ 10 w 349"/>
                <a:gd name="T17" fmla="*/ 298 h 454"/>
                <a:gd name="T18" fmla="*/ 2 w 349"/>
                <a:gd name="T19" fmla="*/ 253 h 454"/>
                <a:gd name="T20" fmla="*/ 0 w 349"/>
                <a:gd name="T21" fmla="*/ 229 h 454"/>
                <a:gd name="T22" fmla="*/ 0 w 349"/>
                <a:gd name="T23" fmla="*/ 223 h 454"/>
                <a:gd name="T24" fmla="*/ 1 w 349"/>
                <a:gd name="T25" fmla="*/ 219 h 454"/>
                <a:gd name="T26" fmla="*/ 1 w 349"/>
                <a:gd name="T27" fmla="*/ 216 h 454"/>
                <a:gd name="T28" fmla="*/ 2 w 349"/>
                <a:gd name="T29" fmla="*/ 199 h 454"/>
                <a:gd name="T30" fmla="*/ 23 w 349"/>
                <a:gd name="T31" fmla="*/ 115 h 454"/>
                <a:gd name="T32" fmla="*/ 92 w 349"/>
                <a:gd name="T33" fmla="*/ 27 h 454"/>
                <a:gd name="T34" fmla="*/ 172 w 349"/>
                <a:gd name="T35" fmla="*/ 0 h 454"/>
                <a:gd name="T36" fmla="*/ 211 w 349"/>
                <a:gd name="T37" fmla="*/ 6 h 454"/>
                <a:gd name="T38" fmla="*/ 341 w 349"/>
                <a:gd name="T39" fmla="*/ 160 h 454"/>
                <a:gd name="T40" fmla="*/ 349 w 349"/>
                <a:gd name="T41" fmla="*/ 225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454">
                  <a:moveTo>
                    <a:pt x="349" y="225"/>
                  </a:moveTo>
                  <a:cubicBezTo>
                    <a:pt x="349" y="231"/>
                    <a:pt x="349" y="236"/>
                    <a:pt x="348" y="241"/>
                  </a:cubicBezTo>
                  <a:cubicBezTo>
                    <a:pt x="348" y="243"/>
                    <a:pt x="348" y="245"/>
                    <a:pt x="348" y="247"/>
                  </a:cubicBezTo>
                  <a:cubicBezTo>
                    <a:pt x="347" y="270"/>
                    <a:pt x="342" y="293"/>
                    <a:pt x="336" y="314"/>
                  </a:cubicBezTo>
                  <a:cubicBezTo>
                    <a:pt x="319" y="369"/>
                    <a:pt x="286" y="412"/>
                    <a:pt x="245" y="436"/>
                  </a:cubicBezTo>
                  <a:cubicBezTo>
                    <a:pt x="224" y="447"/>
                    <a:pt x="201" y="454"/>
                    <a:pt x="177" y="454"/>
                  </a:cubicBezTo>
                  <a:cubicBezTo>
                    <a:pt x="164" y="454"/>
                    <a:pt x="152" y="453"/>
                    <a:pt x="140" y="449"/>
                  </a:cubicBezTo>
                  <a:cubicBezTo>
                    <a:pt x="112" y="442"/>
                    <a:pt x="87" y="426"/>
                    <a:pt x="66" y="404"/>
                  </a:cubicBezTo>
                  <a:cubicBezTo>
                    <a:pt x="40" y="377"/>
                    <a:pt x="20" y="340"/>
                    <a:pt x="10" y="298"/>
                  </a:cubicBezTo>
                  <a:cubicBezTo>
                    <a:pt x="6" y="284"/>
                    <a:pt x="3" y="269"/>
                    <a:pt x="2" y="253"/>
                  </a:cubicBezTo>
                  <a:cubicBezTo>
                    <a:pt x="1" y="245"/>
                    <a:pt x="1" y="237"/>
                    <a:pt x="0" y="229"/>
                  </a:cubicBezTo>
                  <a:cubicBezTo>
                    <a:pt x="0" y="227"/>
                    <a:pt x="0" y="225"/>
                    <a:pt x="0" y="223"/>
                  </a:cubicBezTo>
                  <a:cubicBezTo>
                    <a:pt x="1" y="222"/>
                    <a:pt x="1" y="221"/>
                    <a:pt x="1" y="219"/>
                  </a:cubicBezTo>
                  <a:cubicBezTo>
                    <a:pt x="1" y="218"/>
                    <a:pt x="1" y="217"/>
                    <a:pt x="1" y="216"/>
                  </a:cubicBezTo>
                  <a:cubicBezTo>
                    <a:pt x="1" y="210"/>
                    <a:pt x="1" y="204"/>
                    <a:pt x="2" y="199"/>
                  </a:cubicBezTo>
                  <a:cubicBezTo>
                    <a:pt x="4" y="169"/>
                    <a:pt x="12" y="141"/>
                    <a:pt x="23" y="115"/>
                  </a:cubicBezTo>
                  <a:cubicBezTo>
                    <a:pt x="39" y="78"/>
                    <a:pt x="63" y="47"/>
                    <a:pt x="92" y="27"/>
                  </a:cubicBezTo>
                  <a:cubicBezTo>
                    <a:pt x="116" y="10"/>
                    <a:pt x="143" y="1"/>
                    <a:pt x="172" y="0"/>
                  </a:cubicBezTo>
                  <a:cubicBezTo>
                    <a:pt x="186" y="0"/>
                    <a:pt x="199" y="2"/>
                    <a:pt x="211" y="6"/>
                  </a:cubicBezTo>
                  <a:cubicBezTo>
                    <a:pt x="273" y="23"/>
                    <a:pt x="322" y="83"/>
                    <a:pt x="341" y="160"/>
                  </a:cubicBezTo>
                  <a:cubicBezTo>
                    <a:pt x="346" y="181"/>
                    <a:pt x="349" y="203"/>
                    <a:pt x="349" y="225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śļîḋê"/>
            <p:cNvSpPr/>
            <p:nvPr/>
          </p:nvSpPr>
          <p:spPr bwMode="auto">
            <a:xfrm>
              <a:off x="7205987" y="2673330"/>
              <a:ext cx="229941" cy="553949"/>
            </a:xfrm>
            <a:custGeom>
              <a:avLst/>
              <a:gdLst>
                <a:gd name="T0" fmla="*/ 0 w 82"/>
                <a:gd name="T1" fmla="*/ 38 h 197"/>
                <a:gd name="T2" fmla="*/ 30 w 82"/>
                <a:gd name="T3" fmla="*/ 107 h 197"/>
                <a:gd name="T4" fmla="*/ 30 w 82"/>
                <a:gd name="T5" fmla="*/ 197 h 197"/>
                <a:gd name="T6" fmla="*/ 79 w 82"/>
                <a:gd name="T7" fmla="*/ 119 h 197"/>
                <a:gd name="T8" fmla="*/ 45 w 82"/>
                <a:gd name="T9" fmla="*/ 14 h 197"/>
                <a:gd name="T10" fmla="*/ 0 w 82"/>
                <a:gd name="T11" fmla="*/ 3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97">
                  <a:moveTo>
                    <a:pt x="0" y="38"/>
                  </a:moveTo>
                  <a:cubicBezTo>
                    <a:pt x="0" y="38"/>
                    <a:pt x="14" y="77"/>
                    <a:pt x="30" y="107"/>
                  </a:cubicBezTo>
                  <a:cubicBezTo>
                    <a:pt x="46" y="137"/>
                    <a:pt x="39" y="185"/>
                    <a:pt x="30" y="197"/>
                  </a:cubicBezTo>
                  <a:cubicBezTo>
                    <a:pt x="30" y="197"/>
                    <a:pt x="80" y="150"/>
                    <a:pt x="79" y="119"/>
                  </a:cubicBezTo>
                  <a:cubicBezTo>
                    <a:pt x="78" y="88"/>
                    <a:pt x="82" y="28"/>
                    <a:pt x="45" y="14"/>
                  </a:cubicBezTo>
                  <a:cubicBezTo>
                    <a:pt x="8" y="0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ḻîdé"/>
            <p:cNvSpPr/>
            <p:nvPr/>
          </p:nvSpPr>
          <p:spPr bwMode="auto">
            <a:xfrm>
              <a:off x="6959323" y="3164568"/>
              <a:ext cx="401351" cy="447339"/>
            </a:xfrm>
            <a:custGeom>
              <a:avLst/>
              <a:gdLst>
                <a:gd name="T0" fmla="*/ 52 w 143"/>
                <a:gd name="T1" fmla="*/ 159 h 159"/>
                <a:gd name="T2" fmla="*/ 143 w 143"/>
                <a:gd name="T3" fmla="*/ 37 h 159"/>
                <a:gd name="T4" fmla="*/ 76 w 143"/>
                <a:gd name="T5" fmla="*/ 0 h 159"/>
                <a:gd name="T6" fmla="*/ 1 w 143"/>
                <a:gd name="T7" fmla="*/ 83 h 159"/>
                <a:gd name="T8" fmla="*/ 52 w 143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9">
                  <a:moveTo>
                    <a:pt x="52" y="159"/>
                  </a:moveTo>
                  <a:cubicBezTo>
                    <a:pt x="93" y="135"/>
                    <a:pt x="126" y="92"/>
                    <a:pt x="143" y="37"/>
                  </a:cubicBezTo>
                  <a:cubicBezTo>
                    <a:pt x="127" y="18"/>
                    <a:pt x="99" y="0"/>
                    <a:pt x="76" y="0"/>
                  </a:cubicBezTo>
                  <a:cubicBezTo>
                    <a:pt x="34" y="0"/>
                    <a:pt x="0" y="37"/>
                    <a:pt x="1" y="83"/>
                  </a:cubicBezTo>
                  <a:cubicBezTo>
                    <a:pt x="1" y="118"/>
                    <a:pt x="22" y="148"/>
                    <a:pt x="52" y="159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ṣļîdè"/>
            <p:cNvSpPr/>
            <p:nvPr/>
          </p:nvSpPr>
          <p:spPr bwMode="auto">
            <a:xfrm>
              <a:off x="6445092" y="3223099"/>
              <a:ext cx="188133" cy="298924"/>
            </a:xfrm>
            <a:custGeom>
              <a:avLst/>
              <a:gdLst>
                <a:gd name="T0" fmla="*/ 0 w 67"/>
                <a:gd name="T1" fmla="*/ 0 h 106"/>
                <a:gd name="T2" fmla="*/ 56 w 67"/>
                <a:gd name="T3" fmla="*/ 106 h 106"/>
                <a:gd name="T4" fmla="*/ 67 w 67"/>
                <a:gd name="T5" fmla="*/ 67 h 106"/>
                <a:gd name="T6" fmla="*/ 3 w 67"/>
                <a:gd name="T7" fmla="*/ 0 h 106"/>
                <a:gd name="T8" fmla="*/ 0 w 67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6">
                  <a:moveTo>
                    <a:pt x="0" y="0"/>
                  </a:moveTo>
                  <a:cubicBezTo>
                    <a:pt x="10" y="42"/>
                    <a:pt x="30" y="79"/>
                    <a:pt x="56" y="106"/>
                  </a:cubicBezTo>
                  <a:cubicBezTo>
                    <a:pt x="63" y="95"/>
                    <a:pt x="67" y="82"/>
                    <a:pt x="67" y="67"/>
                  </a:cubicBezTo>
                  <a:cubicBezTo>
                    <a:pt x="66" y="30"/>
                    <a:pt x="38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şľîḓê"/>
            <p:cNvSpPr/>
            <p:nvPr/>
          </p:nvSpPr>
          <p:spPr bwMode="auto">
            <a:xfrm>
              <a:off x="6560062" y="3060050"/>
              <a:ext cx="148417" cy="96157"/>
            </a:xfrm>
            <a:custGeom>
              <a:avLst/>
              <a:gdLst>
                <a:gd name="T0" fmla="*/ 27 w 53"/>
                <a:gd name="T1" fmla="*/ 0 h 34"/>
                <a:gd name="T2" fmla="*/ 53 w 53"/>
                <a:gd name="T3" fmla="*/ 28 h 34"/>
                <a:gd name="T4" fmla="*/ 48 w 53"/>
                <a:gd name="T5" fmla="*/ 34 h 34"/>
                <a:gd name="T6" fmla="*/ 43 w 53"/>
                <a:gd name="T7" fmla="*/ 28 h 34"/>
                <a:gd name="T8" fmla="*/ 27 w 53"/>
                <a:gd name="T9" fmla="*/ 11 h 34"/>
                <a:gd name="T10" fmla="*/ 10 w 53"/>
                <a:gd name="T11" fmla="*/ 28 h 34"/>
                <a:gd name="T12" fmla="*/ 5 w 53"/>
                <a:gd name="T13" fmla="*/ 33 h 34"/>
                <a:gd name="T14" fmla="*/ 0 w 53"/>
                <a:gd name="T15" fmla="*/ 28 h 34"/>
                <a:gd name="T16" fmla="*/ 27 w 53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4">
                  <a:moveTo>
                    <a:pt x="27" y="0"/>
                  </a:moveTo>
                  <a:cubicBezTo>
                    <a:pt x="41" y="0"/>
                    <a:pt x="53" y="13"/>
                    <a:pt x="53" y="28"/>
                  </a:cubicBezTo>
                  <a:cubicBezTo>
                    <a:pt x="53" y="31"/>
                    <a:pt x="51" y="34"/>
                    <a:pt x="48" y="34"/>
                  </a:cubicBezTo>
                  <a:cubicBezTo>
                    <a:pt x="45" y="34"/>
                    <a:pt x="43" y="31"/>
                    <a:pt x="43" y="28"/>
                  </a:cubicBezTo>
                  <a:cubicBezTo>
                    <a:pt x="43" y="19"/>
                    <a:pt x="36" y="11"/>
                    <a:pt x="27" y="11"/>
                  </a:cubicBezTo>
                  <a:cubicBezTo>
                    <a:pt x="18" y="10"/>
                    <a:pt x="10" y="18"/>
                    <a:pt x="10" y="28"/>
                  </a:cubicBezTo>
                  <a:cubicBezTo>
                    <a:pt x="10" y="31"/>
                    <a:pt x="8" y="33"/>
                    <a:pt x="5" y="33"/>
                  </a:cubicBezTo>
                  <a:cubicBezTo>
                    <a:pt x="2" y="33"/>
                    <a:pt x="0" y="31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87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ṥḷíďè"/>
            <p:cNvSpPr/>
            <p:nvPr/>
          </p:nvSpPr>
          <p:spPr bwMode="auto">
            <a:xfrm>
              <a:off x="6892431" y="3064231"/>
              <a:ext cx="156778" cy="94067"/>
            </a:xfrm>
            <a:custGeom>
              <a:avLst/>
              <a:gdLst>
                <a:gd name="T0" fmla="*/ 28 w 56"/>
                <a:gd name="T1" fmla="*/ 0 h 34"/>
                <a:gd name="T2" fmla="*/ 0 w 56"/>
                <a:gd name="T3" fmla="*/ 28 h 34"/>
                <a:gd name="T4" fmla="*/ 6 w 56"/>
                <a:gd name="T5" fmla="*/ 34 h 34"/>
                <a:gd name="T6" fmla="*/ 11 w 56"/>
                <a:gd name="T7" fmla="*/ 28 h 34"/>
                <a:gd name="T8" fmla="*/ 28 w 56"/>
                <a:gd name="T9" fmla="*/ 11 h 34"/>
                <a:gd name="T10" fmla="*/ 45 w 56"/>
                <a:gd name="T11" fmla="*/ 29 h 34"/>
                <a:gd name="T12" fmla="*/ 51 w 56"/>
                <a:gd name="T13" fmla="*/ 34 h 34"/>
                <a:gd name="T14" fmla="*/ 56 w 56"/>
                <a:gd name="T15" fmla="*/ 29 h 34"/>
                <a:gd name="T16" fmla="*/ 28 w 56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4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3" y="33"/>
                    <a:pt x="6" y="34"/>
                  </a:cubicBezTo>
                  <a:cubicBezTo>
                    <a:pt x="8" y="34"/>
                    <a:pt x="11" y="31"/>
                    <a:pt x="11" y="28"/>
                  </a:cubicBezTo>
                  <a:cubicBezTo>
                    <a:pt x="11" y="19"/>
                    <a:pt x="19" y="11"/>
                    <a:pt x="28" y="11"/>
                  </a:cubicBezTo>
                  <a:cubicBezTo>
                    <a:pt x="38" y="11"/>
                    <a:pt x="46" y="19"/>
                    <a:pt x="45" y="29"/>
                  </a:cubicBezTo>
                  <a:cubicBezTo>
                    <a:pt x="45" y="32"/>
                    <a:pt x="48" y="34"/>
                    <a:pt x="51" y="34"/>
                  </a:cubicBezTo>
                  <a:cubicBezTo>
                    <a:pt x="54" y="34"/>
                    <a:pt x="56" y="32"/>
                    <a:pt x="56" y="29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87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ṡ1ïḓé"/>
            <p:cNvSpPr/>
            <p:nvPr/>
          </p:nvSpPr>
          <p:spPr bwMode="auto">
            <a:xfrm>
              <a:off x="6879889" y="2911633"/>
              <a:ext cx="211128" cy="131694"/>
            </a:xfrm>
            <a:custGeom>
              <a:avLst/>
              <a:gdLst>
                <a:gd name="T0" fmla="*/ 0 w 75"/>
                <a:gd name="T1" fmla="*/ 18 h 47"/>
                <a:gd name="T2" fmla="*/ 66 w 75"/>
                <a:gd name="T3" fmla="*/ 42 h 47"/>
                <a:gd name="T4" fmla="*/ 70 w 75"/>
                <a:gd name="T5" fmla="*/ 28 h 47"/>
                <a:gd name="T6" fmla="*/ 6 w 75"/>
                <a:gd name="T7" fmla="*/ 2 h 47"/>
                <a:gd name="T8" fmla="*/ 0 w 75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7">
                  <a:moveTo>
                    <a:pt x="0" y="18"/>
                  </a:moveTo>
                  <a:cubicBezTo>
                    <a:pt x="0" y="18"/>
                    <a:pt x="62" y="47"/>
                    <a:pt x="66" y="42"/>
                  </a:cubicBezTo>
                  <a:cubicBezTo>
                    <a:pt x="71" y="38"/>
                    <a:pt x="75" y="32"/>
                    <a:pt x="70" y="28"/>
                  </a:cubicBezTo>
                  <a:cubicBezTo>
                    <a:pt x="64" y="24"/>
                    <a:pt x="10" y="0"/>
                    <a:pt x="6" y="2"/>
                  </a:cubicBezTo>
                  <a:cubicBezTo>
                    <a:pt x="2" y="3"/>
                    <a:pt x="0" y="8"/>
                    <a:pt x="0" y="18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ļíḍê"/>
            <p:cNvSpPr/>
            <p:nvPr/>
          </p:nvSpPr>
          <p:spPr bwMode="auto">
            <a:xfrm>
              <a:off x="6518254" y="2926266"/>
              <a:ext cx="196495" cy="121242"/>
            </a:xfrm>
            <a:custGeom>
              <a:avLst/>
              <a:gdLst>
                <a:gd name="T0" fmla="*/ 69 w 70"/>
                <a:gd name="T1" fmla="*/ 14 h 43"/>
                <a:gd name="T2" fmla="*/ 7 w 70"/>
                <a:gd name="T3" fmla="*/ 39 h 43"/>
                <a:gd name="T4" fmla="*/ 5 w 70"/>
                <a:gd name="T5" fmla="*/ 24 h 43"/>
                <a:gd name="T6" fmla="*/ 64 w 70"/>
                <a:gd name="T7" fmla="*/ 1 h 43"/>
                <a:gd name="T8" fmla="*/ 69 w 70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3">
                  <a:moveTo>
                    <a:pt x="69" y="14"/>
                  </a:moveTo>
                  <a:cubicBezTo>
                    <a:pt x="69" y="14"/>
                    <a:pt x="11" y="43"/>
                    <a:pt x="7" y="39"/>
                  </a:cubicBezTo>
                  <a:cubicBezTo>
                    <a:pt x="4" y="34"/>
                    <a:pt x="0" y="28"/>
                    <a:pt x="5" y="24"/>
                  </a:cubicBezTo>
                  <a:cubicBezTo>
                    <a:pt x="10" y="21"/>
                    <a:pt x="60" y="0"/>
                    <a:pt x="64" y="1"/>
                  </a:cubicBezTo>
                  <a:cubicBezTo>
                    <a:pt x="67" y="3"/>
                    <a:pt x="70" y="5"/>
                    <a:pt x="69" y="14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$ḻïḍè"/>
            <p:cNvSpPr/>
            <p:nvPr/>
          </p:nvSpPr>
          <p:spPr bwMode="auto">
            <a:xfrm>
              <a:off x="6746105" y="3066320"/>
              <a:ext cx="91976" cy="181863"/>
            </a:xfrm>
            <a:custGeom>
              <a:avLst/>
              <a:gdLst>
                <a:gd name="T0" fmla="*/ 29 w 33"/>
                <a:gd name="T1" fmla="*/ 60 h 65"/>
                <a:gd name="T2" fmla="*/ 1 w 33"/>
                <a:gd name="T3" fmla="*/ 60 h 65"/>
                <a:gd name="T4" fmla="*/ 0 w 33"/>
                <a:gd name="T5" fmla="*/ 50 h 65"/>
                <a:gd name="T6" fmla="*/ 16 w 33"/>
                <a:gd name="T7" fmla="*/ 0 h 65"/>
                <a:gd name="T8" fmla="*/ 18 w 33"/>
                <a:gd name="T9" fmla="*/ 0 h 65"/>
                <a:gd name="T10" fmla="*/ 29 w 33"/>
                <a:gd name="T11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5">
                  <a:moveTo>
                    <a:pt x="29" y="60"/>
                  </a:moveTo>
                  <a:cubicBezTo>
                    <a:pt x="25" y="65"/>
                    <a:pt x="6" y="65"/>
                    <a:pt x="1" y="60"/>
                  </a:cubicBezTo>
                  <a:cubicBezTo>
                    <a:pt x="0" y="59"/>
                    <a:pt x="0" y="56"/>
                    <a:pt x="0" y="50"/>
                  </a:cubicBezTo>
                  <a:cubicBezTo>
                    <a:pt x="1" y="33"/>
                    <a:pt x="9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26" y="6"/>
                    <a:pt x="33" y="56"/>
                    <a:pt x="29" y="60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śḻíde"/>
            <p:cNvSpPr/>
            <p:nvPr/>
          </p:nvSpPr>
          <p:spPr bwMode="auto">
            <a:xfrm>
              <a:off x="6746105" y="3066320"/>
              <a:ext cx="91976" cy="181863"/>
            </a:xfrm>
            <a:custGeom>
              <a:avLst/>
              <a:gdLst>
                <a:gd name="T0" fmla="*/ 29 w 33"/>
                <a:gd name="T1" fmla="*/ 60 h 65"/>
                <a:gd name="T2" fmla="*/ 1 w 33"/>
                <a:gd name="T3" fmla="*/ 60 h 65"/>
                <a:gd name="T4" fmla="*/ 0 w 33"/>
                <a:gd name="T5" fmla="*/ 50 h 65"/>
                <a:gd name="T6" fmla="*/ 18 w 33"/>
                <a:gd name="T7" fmla="*/ 0 h 65"/>
                <a:gd name="T8" fmla="*/ 29 w 33"/>
                <a:gd name="T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29" y="60"/>
                  </a:moveTo>
                  <a:cubicBezTo>
                    <a:pt x="25" y="65"/>
                    <a:pt x="6" y="65"/>
                    <a:pt x="1" y="60"/>
                  </a:cubicBezTo>
                  <a:cubicBezTo>
                    <a:pt x="0" y="59"/>
                    <a:pt x="0" y="56"/>
                    <a:pt x="0" y="50"/>
                  </a:cubicBezTo>
                  <a:cubicBezTo>
                    <a:pt x="20" y="44"/>
                    <a:pt x="20" y="16"/>
                    <a:pt x="18" y="0"/>
                  </a:cubicBezTo>
                  <a:cubicBezTo>
                    <a:pt x="26" y="6"/>
                    <a:pt x="33" y="56"/>
                    <a:pt x="29" y="60"/>
                  </a:cubicBezTo>
                  <a:close/>
                </a:path>
              </a:pathLst>
            </a:custGeom>
            <a:solidFill>
              <a:srgbClr val="43274D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ŝļîḓé"/>
            <p:cNvSpPr/>
            <p:nvPr/>
          </p:nvSpPr>
          <p:spPr bwMode="auto">
            <a:xfrm>
              <a:off x="6693845" y="3310894"/>
              <a:ext cx="198586" cy="75253"/>
            </a:xfrm>
            <a:custGeom>
              <a:avLst/>
              <a:gdLst>
                <a:gd name="T0" fmla="*/ 0 w 70"/>
                <a:gd name="T1" fmla="*/ 1 h 27"/>
                <a:gd name="T2" fmla="*/ 35 w 70"/>
                <a:gd name="T3" fmla="*/ 5 h 27"/>
                <a:gd name="T4" fmla="*/ 70 w 70"/>
                <a:gd name="T5" fmla="*/ 0 h 27"/>
                <a:gd name="T6" fmla="*/ 36 w 70"/>
                <a:gd name="T7" fmla="*/ 26 h 27"/>
                <a:gd name="T8" fmla="*/ 0 w 70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7">
                  <a:moveTo>
                    <a:pt x="0" y="1"/>
                  </a:moveTo>
                  <a:cubicBezTo>
                    <a:pt x="0" y="1"/>
                    <a:pt x="19" y="5"/>
                    <a:pt x="35" y="5"/>
                  </a:cubicBezTo>
                  <a:cubicBezTo>
                    <a:pt x="51" y="5"/>
                    <a:pt x="70" y="0"/>
                    <a:pt x="70" y="0"/>
                  </a:cubicBezTo>
                  <a:cubicBezTo>
                    <a:pt x="70" y="0"/>
                    <a:pt x="61" y="26"/>
                    <a:pt x="36" y="26"/>
                  </a:cubicBezTo>
                  <a:cubicBezTo>
                    <a:pt x="10" y="2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sḻídé"/>
            <p:cNvSpPr/>
            <p:nvPr/>
          </p:nvSpPr>
          <p:spPr bwMode="auto">
            <a:xfrm>
              <a:off x="6227693" y="2242714"/>
              <a:ext cx="1206145" cy="955300"/>
            </a:xfrm>
            <a:custGeom>
              <a:avLst/>
              <a:gdLst>
                <a:gd name="T0" fmla="*/ 355 w 429"/>
                <a:gd name="T1" fmla="*/ 43 h 340"/>
                <a:gd name="T2" fmla="*/ 248 w 429"/>
                <a:gd name="T3" fmla="*/ 24 h 340"/>
                <a:gd name="T4" fmla="*/ 176 w 429"/>
                <a:gd name="T5" fmla="*/ 17 h 340"/>
                <a:gd name="T6" fmla="*/ 123 w 429"/>
                <a:gd name="T7" fmla="*/ 57 h 340"/>
                <a:gd name="T8" fmla="*/ 65 w 429"/>
                <a:gd name="T9" fmla="*/ 82 h 340"/>
                <a:gd name="T10" fmla="*/ 11 w 429"/>
                <a:gd name="T11" fmla="*/ 159 h 340"/>
                <a:gd name="T12" fmla="*/ 14 w 429"/>
                <a:gd name="T13" fmla="*/ 244 h 340"/>
                <a:gd name="T14" fmla="*/ 6 w 429"/>
                <a:gd name="T15" fmla="*/ 340 h 340"/>
                <a:gd name="T16" fmla="*/ 38 w 429"/>
                <a:gd name="T17" fmla="*/ 307 h 340"/>
                <a:gd name="T18" fmla="*/ 51 w 429"/>
                <a:gd name="T19" fmla="*/ 278 h 340"/>
                <a:gd name="T20" fmla="*/ 58 w 429"/>
                <a:gd name="T21" fmla="*/ 275 h 340"/>
                <a:gd name="T22" fmla="*/ 90 w 429"/>
                <a:gd name="T23" fmla="*/ 340 h 340"/>
                <a:gd name="T24" fmla="*/ 85 w 429"/>
                <a:gd name="T25" fmla="*/ 265 h 340"/>
                <a:gd name="T26" fmla="*/ 85 w 429"/>
                <a:gd name="T27" fmla="*/ 265 h 340"/>
                <a:gd name="T28" fmla="*/ 90 w 429"/>
                <a:gd name="T29" fmla="*/ 260 h 340"/>
                <a:gd name="T30" fmla="*/ 123 w 429"/>
                <a:gd name="T31" fmla="*/ 208 h 340"/>
                <a:gd name="T32" fmla="*/ 188 w 429"/>
                <a:gd name="T33" fmla="*/ 184 h 340"/>
                <a:gd name="T34" fmla="*/ 264 w 429"/>
                <a:gd name="T35" fmla="*/ 148 h 340"/>
                <a:gd name="T36" fmla="*/ 236 w 429"/>
                <a:gd name="T37" fmla="*/ 191 h 340"/>
                <a:gd name="T38" fmla="*/ 199 w 429"/>
                <a:gd name="T39" fmla="*/ 220 h 340"/>
                <a:gd name="T40" fmla="*/ 188 w 429"/>
                <a:gd name="T41" fmla="*/ 256 h 340"/>
                <a:gd name="T42" fmla="*/ 232 w 429"/>
                <a:gd name="T43" fmla="*/ 218 h 340"/>
                <a:gd name="T44" fmla="*/ 273 w 429"/>
                <a:gd name="T45" fmla="*/ 206 h 340"/>
                <a:gd name="T46" fmla="*/ 324 w 429"/>
                <a:gd name="T47" fmla="*/ 148 h 340"/>
                <a:gd name="T48" fmla="*/ 315 w 429"/>
                <a:gd name="T49" fmla="*/ 176 h 340"/>
                <a:gd name="T50" fmla="*/ 298 w 429"/>
                <a:gd name="T51" fmla="*/ 206 h 340"/>
                <a:gd name="T52" fmla="*/ 327 w 429"/>
                <a:gd name="T53" fmla="*/ 212 h 340"/>
                <a:gd name="T54" fmla="*/ 393 w 429"/>
                <a:gd name="T55" fmla="*/ 167 h 340"/>
                <a:gd name="T56" fmla="*/ 355 w 429"/>
                <a:gd name="T57" fmla="*/ 4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9" h="340">
                  <a:moveTo>
                    <a:pt x="355" y="43"/>
                  </a:moveTo>
                  <a:cubicBezTo>
                    <a:pt x="280" y="0"/>
                    <a:pt x="281" y="23"/>
                    <a:pt x="248" y="24"/>
                  </a:cubicBezTo>
                  <a:cubicBezTo>
                    <a:pt x="216" y="25"/>
                    <a:pt x="204" y="1"/>
                    <a:pt x="176" y="17"/>
                  </a:cubicBezTo>
                  <a:cubicBezTo>
                    <a:pt x="148" y="33"/>
                    <a:pt x="149" y="55"/>
                    <a:pt x="123" y="57"/>
                  </a:cubicBezTo>
                  <a:cubicBezTo>
                    <a:pt x="96" y="60"/>
                    <a:pt x="67" y="55"/>
                    <a:pt x="65" y="82"/>
                  </a:cubicBezTo>
                  <a:cubicBezTo>
                    <a:pt x="63" y="109"/>
                    <a:pt x="23" y="122"/>
                    <a:pt x="11" y="159"/>
                  </a:cubicBezTo>
                  <a:cubicBezTo>
                    <a:pt x="0" y="195"/>
                    <a:pt x="16" y="214"/>
                    <a:pt x="14" y="244"/>
                  </a:cubicBezTo>
                  <a:cubicBezTo>
                    <a:pt x="13" y="275"/>
                    <a:pt x="30" y="306"/>
                    <a:pt x="6" y="340"/>
                  </a:cubicBezTo>
                  <a:cubicBezTo>
                    <a:pt x="6" y="340"/>
                    <a:pt x="30" y="323"/>
                    <a:pt x="38" y="307"/>
                  </a:cubicBezTo>
                  <a:cubicBezTo>
                    <a:pt x="46" y="290"/>
                    <a:pt x="39" y="285"/>
                    <a:pt x="51" y="278"/>
                  </a:cubicBezTo>
                  <a:cubicBezTo>
                    <a:pt x="53" y="277"/>
                    <a:pt x="56" y="276"/>
                    <a:pt x="58" y="275"/>
                  </a:cubicBezTo>
                  <a:cubicBezTo>
                    <a:pt x="64" y="309"/>
                    <a:pt x="90" y="340"/>
                    <a:pt x="90" y="340"/>
                  </a:cubicBezTo>
                  <a:cubicBezTo>
                    <a:pt x="77" y="316"/>
                    <a:pt x="85" y="265"/>
                    <a:pt x="85" y="265"/>
                  </a:cubicBezTo>
                  <a:cubicBezTo>
                    <a:pt x="85" y="265"/>
                    <a:pt x="85" y="265"/>
                    <a:pt x="85" y="265"/>
                  </a:cubicBezTo>
                  <a:cubicBezTo>
                    <a:pt x="87" y="263"/>
                    <a:pt x="88" y="262"/>
                    <a:pt x="90" y="260"/>
                  </a:cubicBezTo>
                  <a:cubicBezTo>
                    <a:pt x="103" y="246"/>
                    <a:pt x="98" y="221"/>
                    <a:pt x="123" y="208"/>
                  </a:cubicBezTo>
                  <a:cubicBezTo>
                    <a:pt x="148" y="196"/>
                    <a:pt x="167" y="200"/>
                    <a:pt x="188" y="184"/>
                  </a:cubicBezTo>
                  <a:cubicBezTo>
                    <a:pt x="209" y="168"/>
                    <a:pt x="264" y="148"/>
                    <a:pt x="264" y="148"/>
                  </a:cubicBezTo>
                  <a:cubicBezTo>
                    <a:pt x="264" y="148"/>
                    <a:pt x="254" y="177"/>
                    <a:pt x="236" y="191"/>
                  </a:cubicBezTo>
                  <a:cubicBezTo>
                    <a:pt x="218" y="205"/>
                    <a:pt x="210" y="204"/>
                    <a:pt x="199" y="220"/>
                  </a:cubicBezTo>
                  <a:cubicBezTo>
                    <a:pt x="188" y="236"/>
                    <a:pt x="188" y="256"/>
                    <a:pt x="188" y="256"/>
                  </a:cubicBezTo>
                  <a:cubicBezTo>
                    <a:pt x="188" y="256"/>
                    <a:pt x="216" y="222"/>
                    <a:pt x="232" y="218"/>
                  </a:cubicBezTo>
                  <a:cubicBezTo>
                    <a:pt x="247" y="213"/>
                    <a:pt x="263" y="215"/>
                    <a:pt x="273" y="206"/>
                  </a:cubicBezTo>
                  <a:cubicBezTo>
                    <a:pt x="284" y="196"/>
                    <a:pt x="298" y="154"/>
                    <a:pt x="324" y="148"/>
                  </a:cubicBezTo>
                  <a:cubicBezTo>
                    <a:pt x="324" y="148"/>
                    <a:pt x="316" y="159"/>
                    <a:pt x="315" y="176"/>
                  </a:cubicBezTo>
                  <a:cubicBezTo>
                    <a:pt x="314" y="192"/>
                    <a:pt x="311" y="204"/>
                    <a:pt x="298" y="206"/>
                  </a:cubicBezTo>
                  <a:cubicBezTo>
                    <a:pt x="298" y="206"/>
                    <a:pt x="311" y="218"/>
                    <a:pt x="327" y="212"/>
                  </a:cubicBezTo>
                  <a:cubicBezTo>
                    <a:pt x="344" y="206"/>
                    <a:pt x="356" y="161"/>
                    <a:pt x="393" y="167"/>
                  </a:cubicBezTo>
                  <a:cubicBezTo>
                    <a:pt x="393" y="167"/>
                    <a:pt x="429" y="85"/>
                    <a:pt x="355" y="43"/>
                  </a:cubicBezTo>
                  <a:close/>
                </a:path>
              </a:pathLst>
            </a:custGeom>
            <a:solidFill>
              <a:srgbClr val="0C0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$ḻïḓe"/>
            <p:cNvSpPr/>
            <p:nvPr/>
          </p:nvSpPr>
          <p:spPr bwMode="auto">
            <a:xfrm>
              <a:off x="6501531" y="2529096"/>
              <a:ext cx="432707" cy="259206"/>
            </a:xfrm>
            <a:custGeom>
              <a:avLst/>
              <a:gdLst>
                <a:gd name="T0" fmla="*/ 0 w 154"/>
                <a:gd name="T1" fmla="*/ 92 h 92"/>
                <a:gd name="T2" fmla="*/ 42 w 154"/>
                <a:gd name="T3" fmla="*/ 55 h 92"/>
                <a:gd name="T4" fmla="*/ 110 w 154"/>
                <a:gd name="T5" fmla="*/ 30 h 92"/>
                <a:gd name="T6" fmla="*/ 154 w 1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92">
                  <a:moveTo>
                    <a:pt x="0" y="92"/>
                  </a:moveTo>
                  <a:cubicBezTo>
                    <a:pt x="0" y="92"/>
                    <a:pt x="9" y="58"/>
                    <a:pt x="42" y="55"/>
                  </a:cubicBezTo>
                  <a:cubicBezTo>
                    <a:pt x="75" y="53"/>
                    <a:pt x="103" y="47"/>
                    <a:pt x="110" y="30"/>
                  </a:cubicBezTo>
                  <a:cubicBezTo>
                    <a:pt x="117" y="13"/>
                    <a:pt x="140" y="4"/>
                    <a:pt x="154" y="0"/>
                  </a:cubicBezTo>
                </a:path>
              </a:pathLst>
            </a:custGeom>
            <a:noFill/>
            <a:ln w="9525" cap="rnd">
              <a:solidFill>
                <a:srgbClr val="100D7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$ļíḋè"/>
            <p:cNvSpPr/>
            <p:nvPr/>
          </p:nvSpPr>
          <p:spPr bwMode="auto">
            <a:xfrm>
              <a:off x="6334302" y="2510282"/>
              <a:ext cx="257116" cy="211128"/>
            </a:xfrm>
            <a:custGeom>
              <a:avLst/>
              <a:gdLst>
                <a:gd name="T0" fmla="*/ 8 w 91"/>
                <a:gd name="T1" fmla="*/ 75 h 75"/>
                <a:gd name="T2" fmla="*/ 29 w 91"/>
                <a:gd name="T3" fmla="*/ 34 h 75"/>
                <a:gd name="T4" fmla="*/ 91 w 91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5">
                  <a:moveTo>
                    <a:pt x="8" y="75"/>
                  </a:moveTo>
                  <a:cubicBezTo>
                    <a:pt x="8" y="75"/>
                    <a:pt x="0" y="44"/>
                    <a:pt x="29" y="34"/>
                  </a:cubicBezTo>
                  <a:cubicBezTo>
                    <a:pt x="59" y="24"/>
                    <a:pt x="91" y="14"/>
                    <a:pt x="91" y="0"/>
                  </a:cubicBezTo>
                </a:path>
              </a:pathLst>
            </a:custGeom>
            <a:noFill/>
            <a:ln w="9525" cap="rnd">
              <a:solidFill>
                <a:srgbClr val="100D7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S1íḑé"/>
            <p:cNvSpPr/>
            <p:nvPr/>
          </p:nvSpPr>
          <p:spPr bwMode="auto">
            <a:xfrm>
              <a:off x="3577103" y="3484395"/>
              <a:ext cx="2259692" cy="1459079"/>
            </a:xfrm>
            <a:custGeom>
              <a:avLst/>
              <a:gdLst>
                <a:gd name="T0" fmla="*/ 778 w 804"/>
                <a:gd name="T1" fmla="*/ 519 h 519"/>
                <a:gd name="T2" fmla="*/ 61 w 804"/>
                <a:gd name="T3" fmla="*/ 519 h 519"/>
                <a:gd name="T4" fmla="*/ 37 w 804"/>
                <a:gd name="T5" fmla="*/ 496 h 519"/>
                <a:gd name="T6" fmla="*/ 1 w 804"/>
                <a:gd name="T7" fmla="*/ 26 h 519"/>
                <a:gd name="T8" fmla="*/ 25 w 804"/>
                <a:gd name="T9" fmla="*/ 0 h 519"/>
                <a:gd name="T10" fmla="*/ 742 w 804"/>
                <a:gd name="T11" fmla="*/ 0 h 519"/>
                <a:gd name="T12" fmla="*/ 767 w 804"/>
                <a:gd name="T13" fmla="*/ 23 h 519"/>
                <a:gd name="T14" fmla="*/ 803 w 804"/>
                <a:gd name="T15" fmla="*/ 492 h 519"/>
                <a:gd name="T16" fmla="*/ 778 w 804"/>
                <a:gd name="T17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519">
                  <a:moveTo>
                    <a:pt x="778" y="519"/>
                  </a:moveTo>
                  <a:cubicBezTo>
                    <a:pt x="61" y="519"/>
                    <a:pt x="61" y="519"/>
                    <a:pt x="61" y="519"/>
                  </a:cubicBezTo>
                  <a:cubicBezTo>
                    <a:pt x="49" y="519"/>
                    <a:pt x="38" y="509"/>
                    <a:pt x="37" y="49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742" y="0"/>
                    <a:pt x="742" y="0"/>
                    <a:pt x="742" y="0"/>
                  </a:cubicBezTo>
                  <a:cubicBezTo>
                    <a:pt x="755" y="0"/>
                    <a:pt x="766" y="10"/>
                    <a:pt x="767" y="23"/>
                  </a:cubicBezTo>
                  <a:cubicBezTo>
                    <a:pt x="803" y="492"/>
                    <a:pt x="803" y="492"/>
                    <a:pt x="803" y="492"/>
                  </a:cubicBezTo>
                  <a:cubicBezTo>
                    <a:pt x="804" y="506"/>
                    <a:pt x="793" y="519"/>
                    <a:pt x="778" y="519"/>
                  </a:cubicBezTo>
                </a:path>
              </a:pathLst>
            </a:cu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ślïďe"/>
            <p:cNvSpPr/>
            <p:nvPr/>
          </p:nvSpPr>
          <p:spPr bwMode="auto">
            <a:xfrm>
              <a:off x="3608458" y="3889927"/>
              <a:ext cx="606208" cy="242483"/>
            </a:xfrm>
            <a:custGeom>
              <a:avLst/>
              <a:gdLst>
                <a:gd name="T0" fmla="*/ 216 w 216"/>
                <a:gd name="T1" fmla="*/ 0 h 86"/>
                <a:gd name="T2" fmla="*/ 0 w 216"/>
                <a:gd name="T3" fmla="*/ 9 h 86"/>
                <a:gd name="T4" fmla="*/ 6 w 216"/>
                <a:gd name="T5" fmla="*/ 86 h 86"/>
                <a:gd name="T6" fmla="*/ 216 w 21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86">
                  <a:moveTo>
                    <a:pt x="21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207" y="6"/>
                    <a:pt x="216" y="0"/>
                  </a:cubicBezTo>
                </a:path>
              </a:pathLst>
            </a:custGeom>
            <a:solidFill>
              <a:srgbClr val="B4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$lïḍè"/>
            <p:cNvSpPr/>
            <p:nvPr/>
          </p:nvSpPr>
          <p:spPr bwMode="auto">
            <a:xfrm>
              <a:off x="4400709" y="4690539"/>
              <a:ext cx="96157" cy="252936"/>
            </a:xfrm>
            <a:custGeom>
              <a:avLst/>
              <a:gdLst>
                <a:gd name="T0" fmla="*/ 46 w 46"/>
                <a:gd name="T1" fmla="*/ 0 h 121"/>
                <a:gd name="T2" fmla="*/ 0 w 46"/>
                <a:gd name="T3" fmla="*/ 121 h 121"/>
                <a:gd name="T4" fmla="*/ 46 w 46"/>
                <a:gd name="T5" fmla="*/ 121 h 121"/>
                <a:gd name="T6" fmla="*/ 46 w 46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21">
                  <a:moveTo>
                    <a:pt x="46" y="0"/>
                  </a:moveTo>
                  <a:lnTo>
                    <a:pt x="0" y="121"/>
                  </a:lnTo>
                  <a:lnTo>
                    <a:pt x="46" y="1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DC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ş1íḋè"/>
            <p:cNvSpPr/>
            <p:nvPr/>
          </p:nvSpPr>
          <p:spPr bwMode="auto">
            <a:xfrm>
              <a:off x="4400709" y="4690539"/>
              <a:ext cx="96157" cy="252936"/>
            </a:xfrm>
            <a:custGeom>
              <a:avLst/>
              <a:gdLst>
                <a:gd name="T0" fmla="*/ 46 w 46"/>
                <a:gd name="T1" fmla="*/ 0 h 121"/>
                <a:gd name="T2" fmla="*/ 0 w 46"/>
                <a:gd name="T3" fmla="*/ 121 h 121"/>
                <a:gd name="T4" fmla="*/ 46 w 46"/>
                <a:gd name="T5" fmla="*/ 121 h 121"/>
                <a:gd name="T6" fmla="*/ 46 w 46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21">
                  <a:moveTo>
                    <a:pt x="46" y="0"/>
                  </a:moveTo>
                  <a:lnTo>
                    <a:pt x="0" y="121"/>
                  </a:lnTo>
                  <a:lnTo>
                    <a:pt x="46" y="12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sľïḓê"/>
            <p:cNvSpPr/>
            <p:nvPr/>
          </p:nvSpPr>
          <p:spPr bwMode="auto">
            <a:xfrm>
              <a:off x="4917030" y="4690539"/>
              <a:ext cx="142145" cy="252936"/>
            </a:xfrm>
            <a:custGeom>
              <a:avLst/>
              <a:gdLst>
                <a:gd name="T0" fmla="*/ 0 w 68"/>
                <a:gd name="T1" fmla="*/ 0 h 121"/>
                <a:gd name="T2" fmla="*/ 8 w 68"/>
                <a:gd name="T3" fmla="*/ 121 h 121"/>
                <a:gd name="T4" fmla="*/ 68 w 68"/>
                <a:gd name="T5" fmla="*/ 121 h 121"/>
                <a:gd name="T6" fmla="*/ 0 w 68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1">
                  <a:moveTo>
                    <a:pt x="0" y="0"/>
                  </a:moveTo>
                  <a:lnTo>
                    <a:pt x="8" y="121"/>
                  </a:lnTo>
                  <a:lnTo>
                    <a:pt x="68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ṥľiḓê"/>
            <p:cNvSpPr/>
            <p:nvPr/>
          </p:nvSpPr>
          <p:spPr bwMode="auto">
            <a:xfrm>
              <a:off x="4917030" y="4690539"/>
              <a:ext cx="142145" cy="252936"/>
            </a:xfrm>
            <a:custGeom>
              <a:avLst/>
              <a:gdLst>
                <a:gd name="T0" fmla="*/ 0 w 68"/>
                <a:gd name="T1" fmla="*/ 0 h 121"/>
                <a:gd name="T2" fmla="*/ 8 w 68"/>
                <a:gd name="T3" fmla="*/ 121 h 121"/>
                <a:gd name="T4" fmla="*/ 68 w 68"/>
                <a:gd name="T5" fmla="*/ 121 h 121"/>
                <a:gd name="T6" fmla="*/ 0 w 68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1">
                  <a:moveTo>
                    <a:pt x="0" y="0"/>
                  </a:moveTo>
                  <a:lnTo>
                    <a:pt x="8" y="121"/>
                  </a:lnTo>
                  <a:lnTo>
                    <a:pt x="68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ṣļiḓê"/>
            <p:cNvSpPr/>
            <p:nvPr/>
          </p:nvSpPr>
          <p:spPr bwMode="auto">
            <a:xfrm>
              <a:off x="4613927" y="4119867"/>
              <a:ext cx="186044" cy="186044"/>
            </a:xfrm>
            <a:custGeom>
              <a:avLst/>
              <a:gdLst>
                <a:gd name="T0" fmla="*/ 54 w 66"/>
                <a:gd name="T1" fmla="*/ 12 h 66"/>
                <a:gd name="T2" fmla="*/ 54 w 66"/>
                <a:gd name="T3" fmla="*/ 55 h 66"/>
                <a:gd name="T4" fmla="*/ 12 w 66"/>
                <a:gd name="T5" fmla="*/ 55 h 66"/>
                <a:gd name="T6" fmla="*/ 12 w 66"/>
                <a:gd name="T7" fmla="*/ 12 h 66"/>
                <a:gd name="T8" fmla="*/ 54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54" y="12"/>
                  </a:moveTo>
                  <a:cubicBezTo>
                    <a:pt x="66" y="24"/>
                    <a:pt x="66" y="43"/>
                    <a:pt x="54" y="55"/>
                  </a:cubicBezTo>
                  <a:cubicBezTo>
                    <a:pt x="42" y="66"/>
                    <a:pt x="23" y="66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3" y="0"/>
                    <a:pt x="42" y="0"/>
                    <a:pt x="5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ṥlîḑé"/>
            <p:cNvSpPr/>
            <p:nvPr/>
          </p:nvSpPr>
          <p:spPr bwMode="auto">
            <a:xfrm>
              <a:off x="4457148" y="4690539"/>
              <a:ext cx="499599" cy="604118"/>
            </a:xfrm>
            <a:custGeom>
              <a:avLst/>
              <a:gdLst>
                <a:gd name="T0" fmla="*/ 239 w 239"/>
                <a:gd name="T1" fmla="*/ 289 h 289"/>
                <a:gd name="T2" fmla="*/ 0 w 239"/>
                <a:gd name="T3" fmla="*/ 289 h 289"/>
                <a:gd name="T4" fmla="*/ 19 w 239"/>
                <a:gd name="T5" fmla="*/ 0 h 289"/>
                <a:gd name="T6" fmla="*/ 220 w 239"/>
                <a:gd name="T7" fmla="*/ 0 h 289"/>
                <a:gd name="T8" fmla="*/ 239 w 239"/>
                <a:gd name="T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89">
                  <a:moveTo>
                    <a:pt x="239" y="289"/>
                  </a:moveTo>
                  <a:lnTo>
                    <a:pt x="0" y="289"/>
                  </a:lnTo>
                  <a:lnTo>
                    <a:pt x="19" y="0"/>
                  </a:lnTo>
                  <a:lnTo>
                    <a:pt x="220" y="0"/>
                  </a:lnTo>
                  <a:lnTo>
                    <a:pt x="239" y="289"/>
                  </a:lnTo>
                  <a:close/>
                </a:path>
              </a:pathLst>
            </a:custGeom>
            <a:solidFill>
              <a:srgbClr val="91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šḻiḍè"/>
            <p:cNvSpPr/>
            <p:nvPr/>
          </p:nvSpPr>
          <p:spPr bwMode="auto">
            <a:xfrm>
              <a:off x="4239750" y="5275843"/>
              <a:ext cx="930216" cy="133784"/>
            </a:xfrm>
            <a:custGeom>
              <a:avLst/>
              <a:gdLst>
                <a:gd name="T0" fmla="*/ 331 w 331"/>
                <a:gd name="T1" fmla="*/ 48 h 48"/>
                <a:gd name="T2" fmla="*/ 0 w 331"/>
                <a:gd name="T3" fmla="*/ 48 h 48"/>
                <a:gd name="T4" fmla="*/ 48 w 331"/>
                <a:gd name="T5" fmla="*/ 0 h 48"/>
                <a:gd name="T6" fmla="*/ 283 w 331"/>
                <a:gd name="T7" fmla="*/ 0 h 48"/>
                <a:gd name="T8" fmla="*/ 331 w 331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48">
                  <a:moveTo>
                    <a:pt x="331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0" y="0"/>
                    <a:pt x="331" y="22"/>
                    <a:pt x="331" y="48"/>
                  </a:cubicBezTo>
                  <a:close/>
                </a:path>
              </a:pathLst>
            </a:cu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ṧḷïdè"/>
            <p:cNvSpPr/>
            <p:nvPr/>
          </p:nvSpPr>
          <p:spPr bwMode="auto">
            <a:xfrm>
              <a:off x="5347647" y="5336463"/>
              <a:ext cx="938577" cy="81525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ŝļíḍè"/>
            <p:cNvSpPr/>
            <p:nvPr/>
          </p:nvSpPr>
          <p:spPr bwMode="auto">
            <a:xfrm>
              <a:off x="5379003" y="5315560"/>
              <a:ext cx="16514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Sľíḋê"/>
            <p:cNvSpPr/>
            <p:nvPr/>
          </p:nvSpPr>
          <p:spPr bwMode="auto">
            <a:xfrm>
              <a:off x="5556684" y="5315560"/>
              <a:ext cx="16514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šlíďé"/>
            <p:cNvSpPr/>
            <p:nvPr/>
          </p:nvSpPr>
          <p:spPr bwMode="auto">
            <a:xfrm>
              <a:off x="5732275" y="5315560"/>
              <a:ext cx="169321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ŝļïdê"/>
            <p:cNvSpPr/>
            <p:nvPr/>
          </p:nvSpPr>
          <p:spPr bwMode="auto">
            <a:xfrm>
              <a:off x="5912047" y="5315560"/>
              <a:ext cx="16723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ṡliḓê"/>
            <p:cNvSpPr/>
            <p:nvPr/>
          </p:nvSpPr>
          <p:spPr bwMode="auto">
            <a:xfrm>
              <a:off x="6089729" y="5315560"/>
              <a:ext cx="16723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šļide"/>
            <p:cNvSpPr/>
            <p:nvPr/>
          </p:nvSpPr>
          <p:spPr bwMode="auto">
            <a:xfrm>
              <a:off x="2985527" y="3223099"/>
              <a:ext cx="1254223" cy="877956"/>
            </a:xfrm>
            <a:custGeom>
              <a:avLst/>
              <a:gdLst>
                <a:gd name="T0" fmla="*/ 414 w 446"/>
                <a:gd name="T1" fmla="*/ 0 h 312"/>
                <a:gd name="T2" fmla="*/ 32 w 446"/>
                <a:gd name="T3" fmla="*/ 0 h 312"/>
                <a:gd name="T4" fmla="*/ 0 w 446"/>
                <a:gd name="T5" fmla="*/ 32 h 312"/>
                <a:gd name="T6" fmla="*/ 0 w 446"/>
                <a:gd name="T7" fmla="*/ 215 h 312"/>
                <a:gd name="T8" fmla="*/ 32 w 446"/>
                <a:gd name="T9" fmla="*/ 246 h 312"/>
                <a:gd name="T10" fmla="*/ 44 w 446"/>
                <a:gd name="T11" fmla="*/ 246 h 312"/>
                <a:gd name="T12" fmla="*/ 53 w 446"/>
                <a:gd name="T13" fmla="*/ 312 h 312"/>
                <a:gd name="T14" fmla="*/ 98 w 446"/>
                <a:gd name="T15" fmla="*/ 246 h 312"/>
                <a:gd name="T16" fmla="*/ 414 w 446"/>
                <a:gd name="T17" fmla="*/ 246 h 312"/>
                <a:gd name="T18" fmla="*/ 446 w 446"/>
                <a:gd name="T19" fmla="*/ 215 h 312"/>
                <a:gd name="T20" fmla="*/ 446 w 446"/>
                <a:gd name="T21" fmla="*/ 32 h 312"/>
                <a:gd name="T22" fmla="*/ 414 w 446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312">
                  <a:moveTo>
                    <a:pt x="41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32"/>
                    <a:pt x="14" y="246"/>
                    <a:pt x="32" y="24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98" y="246"/>
                    <a:pt x="98" y="246"/>
                    <a:pt x="98" y="246"/>
                  </a:cubicBezTo>
                  <a:cubicBezTo>
                    <a:pt x="414" y="246"/>
                    <a:pt x="414" y="246"/>
                    <a:pt x="414" y="246"/>
                  </a:cubicBezTo>
                  <a:cubicBezTo>
                    <a:pt x="432" y="246"/>
                    <a:pt x="446" y="232"/>
                    <a:pt x="446" y="215"/>
                  </a:cubicBezTo>
                  <a:cubicBezTo>
                    <a:pt x="446" y="32"/>
                    <a:pt x="446" y="32"/>
                    <a:pt x="446" y="32"/>
                  </a:cubicBezTo>
                  <a:cubicBezTo>
                    <a:pt x="446" y="14"/>
                    <a:pt x="432" y="0"/>
                    <a:pt x="414" y="0"/>
                  </a:cubicBezTo>
                  <a:close/>
                </a:path>
              </a:pathLst>
            </a:custGeom>
            <a:solidFill>
              <a:srgbClr val="A5D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s1ïdé"/>
            <p:cNvSpPr/>
            <p:nvPr/>
          </p:nvSpPr>
          <p:spPr bwMode="auto">
            <a:xfrm>
              <a:off x="3342981" y="3522021"/>
              <a:ext cx="98248" cy="98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$ļiḍè"/>
            <p:cNvSpPr/>
            <p:nvPr/>
          </p:nvSpPr>
          <p:spPr bwMode="auto">
            <a:xfrm>
              <a:off x="3564561" y="3522021"/>
              <a:ext cx="96157" cy="98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şḻiḓè"/>
            <p:cNvSpPr/>
            <p:nvPr/>
          </p:nvSpPr>
          <p:spPr bwMode="auto">
            <a:xfrm>
              <a:off x="3784049" y="3522021"/>
              <a:ext cx="98248" cy="98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śļîḋe"/>
            <p:cNvSpPr/>
            <p:nvPr/>
          </p:nvSpPr>
          <p:spPr bwMode="auto">
            <a:xfrm>
              <a:off x="3209198" y="5430531"/>
              <a:ext cx="6156143" cy="0"/>
            </a:xfrm>
            <a:prstGeom prst="line">
              <a:avLst/>
            </a:prstGeom>
            <a:noFill/>
            <a:ln w="25400" cap="rnd">
              <a:solidFill>
                <a:srgbClr val="0C0A5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54" name="university-lecture_79924"/>
          <p:cNvSpPr>
            <a:spLocks noChangeAspect="1"/>
          </p:cNvSpPr>
          <p:nvPr/>
        </p:nvSpPr>
        <p:spPr bwMode="auto">
          <a:xfrm>
            <a:off x="8458793" y="2045015"/>
            <a:ext cx="609684" cy="553725"/>
          </a:xfrm>
          <a:custGeom>
            <a:avLst/>
            <a:gdLst>
              <a:gd name="T0" fmla="*/ 81 w 4753"/>
              <a:gd name="T1" fmla="*/ 4315 h 4323"/>
              <a:gd name="T2" fmla="*/ 316 w 4753"/>
              <a:gd name="T3" fmla="*/ 3451 h 4323"/>
              <a:gd name="T4" fmla="*/ 1173 w 4753"/>
              <a:gd name="T5" fmla="*/ 2706 h 4323"/>
              <a:gd name="T6" fmla="*/ 1626 w 4753"/>
              <a:gd name="T7" fmla="*/ 2706 h 4323"/>
              <a:gd name="T8" fmla="*/ 2508 w 4753"/>
              <a:gd name="T9" fmla="*/ 3544 h 4323"/>
              <a:gd name="T10" fmla="*/ 3450 w 4753"/>
              <a:gd name="T11" fmla="*/ 2819 h 4323"/>
              <a:gd name="T12" fmla="*/ 2540 w 4753"/>
              <a:gd name="T13" fmla="*/ 3806 h 4323"/>
              <a:gd name="T14" fmla="*/ 2369 w 4753"/>
              <a:gd name="T15" fmla="*/ 3767 h 4323"/>
              <a:gd name="T16" fmla="*/ 1698 w 4753"/>
              <a:gd name="T17" fmla="*/ 2928 h 4323"/>
              <a:gd name="T18" fmla="*/ 1719 w 4753"/>
              <a:gd name="T19" fmla="*/ 3982 h 4323"/>
              <a:gd name="T20" fmla="*/ 1493 w 4753"/>
              <a:gd name="T21" fmla="*/ 4227 h 4323"/>
              <a:gd name="T22" fmla="*/ 1360 w 4753"/>
              <a:gd name="T23" fmla="*/ 4251 h 4323"/>
              <a:gd name="T24" fmla="*/ 1106 w 4753"/>
              <a:gd name="T25" fmla="*/ 4077 h 4323"/>
              <a:gd name="T26" fmla="*/ 1151 w 4753"/>
              <a:gd name="T27" fmla="*/ 3227 h 4323"/>
              <a:gd name="T28" fmla="*/ 514 w 4753"/>
              <a:gd name="T29" fmla="*/ 3531 h 4323"/>
              <a:gd name="T30" fmla="*/ 121 w 4753"/>
              <a:gd name="T31" fmla="*/ 4323 h 4323"/>
              <a:gd name="T32" fmla="*/ 1393 w 4753"/>
              <a:gd name="T33" fmla="*/ 4034 h 4323"/>
              <a:gd name="T34" fmla="*/ 1432 w 4753"/>
              <a:gd name="T35" fmla="*/ 3329 h 4323"/>
              <a:gd name="T36" fmla="*/ 1286 w 4753"/>
              <a:gd name="T37" fmla="*/ 3947 h 4323"/>
              <a:gd name="T38" fmla="*/ 1441 w 4753"/>
              <a:gd name="T39" fmla="*/ 3115 h 4323"/>
              <a:gd name="T40" fmla="*/ 1305 w 4753"/>
              <a:gd name="T41" fmla="*/ 2919 h 4323"/>
              <a:gd name="T42" fmla="*/ 4647 w 4753"/>
              <a:gd name="T43" fmla="*/ 3982 h 4323"/>
              <a:gd name="T44" fmla="*/ 2918 w 4753"/>
              <a:gd name="T45" fmla="*/ 3876 h 4323"/>
              <a:gd name="T46" fmla="*/ 4540 w 4753"/>
              <a:gd name="T47" fmla="*/ 3769 h 4323"/>
              <a:gd name="T48" fmla="*/ 312 w 4753"/>
              <a:gd name="T49" fmla="*/ 698 h 4323"/>
              <a:gd name="T50" fmla="*/ 205 w 4753"/>
              <a:gd name="T51" fmla="*/ 3049 h 4323"/>
              <a:gd name="T52" fmla="*/ 99 w 4753"/>
              <a:gd name="T53" fmla="*/ 591 h 4323"/>
              <a:gd name="T54" fmla="*/ 4647 w 4753"/>
              <a:gd name="T55" fmla="*/ 485 h 4323"/>
              <a:gd name="T56" fmla="*/ 4753 w 4753"/>
              <a:gd name="T57" fmla="*/ 3876 h 4323"/>
              <a:gd name="T58" fmla="*/ 1921 w 4753"/>
              <a:gd name="T59" fmla="*/ 3477 h 4323"/>
              <a:gd name="T60" fmla="*/ 1815 w 4753"/>
              <a:gd name="T61" fmla="*/ 3356 h 4323"/>
              <a:gd name="T62" fmla="*/ 2028 w 4753"/>
              <a:gd name="T63" fmla="*/ 3356 h 4323"/>
              <a:gd name="T64" fmla="*/ 1921 w 4753"/>
              <a:gd name="T65" fmla="*/ 3477 h 4323"/>
              <a:gd name="T66" fmla="*/ 806 w 4753"/>
              <a:gd name="T67" fmla="*/ 1923 h 4323"/>
              <a:gd name="T68" fmla="*/ 1507 w 4753"/>
              <a:gd name="T69" fmla="*/ 1347 h 4323"/>
              <a:gd name="T70" fmla="*/ 1980 w 4753"/>
              <a:gd name="T71" fmla="*/ 1923 h 4323"/>
              <a:gd name="T72" fmla="*/ 1203 w 4753"/>
              <a:gd name="T73" fmla="*/ 1602 h 4323"/>
              <a:gd name="T74" fmla="*/ 1393 w 4753"/>
              <a:gd name="T75" fmla="*/ 2297 h 4323"/>
              <a:gd name="T76" fmla="*/ 1535 w 4753"/>
              <a:gd name="T77" fmla="*/ 1578 h 4323"/>
              <a:gd name="T78" fmla="*/ 1208 w 4753"/>
              <a:gd name="T79" fmla="*/ 1695 h 4323"/>
              <a:gd name="T80" fmla="*/ 4068 w 4753"/>
              <a:gd name="T81" fmla="*/ 1797 h 4323"/>
              <a:gd name="T82" fmla="*/ 3414 w 4753"/>
              <a:gd name="T83" fmla="*/ 1691 h 4323"/>
              <a:gd name="T84" fmla="*/ 4068 w 4753"/>
              <a:gd name="T85" fmla="*/ 1584 h 4323"/>
              <a:gd name="T86" fmla="*/ 4068 w 4753"/>
              <a:gd name="T87" fmla="*/ 1797 h 4323"/>
              <a:gd name="T88" fmla="*/ 2822 w 4753"/>
              <a:gd name="T89" fmla="*/ 1797 h 4323"/>
              <a:gd name="T90" fmla="*/ 2822 w 4753"/>
              <a:gd name="T91" fmla="*/ 1584 h 4323"/>
              <a:gd name="T92" fmla="*/ 3132 w 4753"/>
              <a:gd name="T93" fmla="*/ 1691 h 4323"/>
              <a:gd name="T94" fmla="*/ 4068 w 4753"/>
              <a:gd name="T95" fmla="*/ 1352 h 4323"/>
              <a:gd name="T96" fmla="*/ 2867 w 4753"/>
              <a:gd name="T97" fmla="*/ 1246 h 4323"/>
              <a:gd name="T98" fmla="*/ 4068 w 4753"/>
              <a:gd name="T99" fmla="*/ 1139 h 4323"/>
              <a:gd name="T100" fmla="*/ 4068 w 4753"/>
              <a:gd name="T101" fmla="*/ 1352 h 4323"/>
              <a:gd name="T102" fmla="*/ 1878 w 4753"/>
              <a:gd name="T103" fmla="*/ 214 h 4323"/>
              <a:gd name="T104" fmla="*/ 1878 w 4753"/>
              <a:gd name="T105" fmla="*/ 0 h 4323"/>
              <a:gd name="T106" fmla="*/ 3080 w 4753"/>
              <a:gd name="T107" fmla="*/ 107 h 4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53" h="4323">
                <a:moveTo>
                  <a:pt x="121" y="4323"/>
                </a:moveTo>
                <a:cubicBezTo>
                  <a:pt x="107" y="4323"/>
                  <a:pt x="94" y="4320"/>
                  <a:pt x="81" y="4315"/>
                </a:cubicBezTo>
                <a:cubicBezTo>
                  <a:pt x="26" y="4293"/>
                  <a:pt x="0" y="4231"/>
                  <a:pt x="22" y="4176"/>
                </a:cubicBezTo>
                <a:lnTo>
                  <a:pt x="316" y="3451"/>
                </a:lnTo>
                <a:cubicBezTo>
                  <a:pt x="443" y="3139"/>
                  <a:pt x="667" y="2726"/>
                  <a:pt x="1161" y="2706"/>
                </a:cubicBezTo>
                <a:cubicBezTo>
                  <a:pt x="1165" y="2706"/>
                  <a:pt x="1169" y="2706"/>
                  <a:pt x="1173" y="2706"/>
                </a:cubicBezTo>
                <a:lnTo>
                  <a:pt x="1613" y="2706"/>
                </a:lnTo>
                <a:cubicBezTo>
                  <a:pt x="1618" y="2706"/>
                  <a:pt x="1622" y="2706"/>
                  <a:pt x="1626" y="2706"/>
                </a:cubicBezTo>
                <a:cubicBezTo>
                  <a:pt x="2119" y="2726"/>
                  <a:pt x="2344" y="3139"/>
                  <a:pt x="2470" y="3451"/>
                </a:cubicBezTo>
                <a:lnTo>
                  <a:pt x="2508" y="3544"/>
                </a:lnTo>
                <a:lnTo>
                  <a:pt x="3299" y="2813"/>
                </a:lnTo>
                <a:cubicBezTo>
                  <a:pt x="3342" y="2773"/>
                  <a:pt x="3410" y="2776"/>
                  <a:pt x="3450" y="2819"/>
                </a:cubicBezTo>
                <a:cubicBezTo>
                  <a:pt x="3490" y="2863"/>
                  <a:pt x="3487" y="2930"/>
                  <a:pt x="3444" y="2970"/>
                </a:cubicBezTo>
                <a:lnTo>
                  <a:pt x="2540" y="3806"/>
                </a:lnTo>
                <a:cubicBezTo>
                  <a:pt x="2514" y="3829"/>
                  <a:pt x="2478" y="3839"/>
                  <a:pt x="2444" y="3831"/>
                </a:cubicBezTo>
                <a:cubicBezTo>
                  <a:pt x="2410" y="3824"/>
                  <a:pt x="2382" y="3800"/>
                  <a:pt x="2369" y="3767"/>
                </a:cubicBezTo>
                <a:lnTo>
                  <a:pt x="2273" y="3531"/>
                </a:lnTo>
                <a:cubicBezTo>
                  <a:pt x="2120" y="3155"/>
                  <a:pt x="1945" y="2968"/>
                  <a:pt x="1698" y="2928"/>
                </a:cubicBezTo>
                <a:lnTo>
                  <a:pt x="1635" y="3227"/>
                </a:lnTo>
                <a:lnTo>
                  <a:pt x="1719" y="3982"/>
                </a:lnTo>
                <a:cubicBezTo>
                  <a:pt x="1723" y="4018"/>
                  <a:pt x="1709" y="4054"/>
                  <a:pt x="1680" y="4077"/>
                </a:cubicBezTo>
                <a:lnTo>
                  <a:pt x="1493" y="4227"/>
                </a:lnTo>
                <a:cubicBezTo>
                  <a:pt x="1474" y="4242"/>
                  <a:pt x="1451" y="4251"/>
                  <a:pt x="1426" y="4251"/>
                </a:cubicBezTo>
                <a:lnTo>
                  <a:pt x="1360" y="4251"/>
                </a:lnTo>
                <a:cubicBezTo>
                  <a:pt x="1336" y="4251"/>
                  <a:pt x="1312" y="4242"/>
                  <a:pt x="1293" y="4227"/>
                </a:cubicBezTo>
                <a:lnTo>
                  <a:pt x="1106" y="4077"/>
                </a:lnTo>
                <a:cubicBezTo>
                  <a:pt x="1078" y="4054"/>
                  <a:pt x="1063" y="4018"/>
                  <a:pt x="1067" y="3982"/>
                </a:cubicBezTo>
                <a:lnTo>
                  <a:pt x="1151" y="3227"/>
                </a:lnTo>
                <a:lnTo>
                  <a:pt x="1088" y="2928"/>
                </a:lnTo>
                <a:cubicBezTo>
                  <a:pt x="842" y="2968"/>
                  <a:pt x="666" y="3156"/>
                  <a:pt x="514" y="3531"/>
                </a:cubicBezTo>
                <a:lnTo>
                  <a:pt x="220" y="4256"/>
                </a:lnTo>
                <a:cubicBezTo>
                  <a:pt x="203" y="4298"/>
                  <a:pt x="163" y="4323"/>
                  <a:pt x="121" y="4323"/>
                </a:cubicBezTo>
                <a:close/>
                <a:moveTo>
                  <a:pt x="1286" y="3947"/>
                </a:moveTo>
                <a:lnTo>
                  <a:pt x="1393" y="4034"/>
                </a:lnTo>
                <a:lnTo>
                  <a:pt x="1501" y="3947"/>
                </a:lnTo>
                <a:lnTo>
                  <a:pt x="1432" y="3329"/>
                </a:lnTo>
                <a:lnTo>
                  <a:pt x="1354" y="3329"/>
                </a:lnTo>
                <a:lnTo>
                  <a:pt x="1286" y="3947"/>
                </a:lnTo>
                <a:close/>
                <a:moveTo>
                  <a:pt x="1346" y="3115"/>
                </a:moveTo>
                <a:lnTo>
                  <a:pt x="1441" y="3115"/>
                </a:lnTo>
                <a:lnTo>
                  <a:pt x="1482" y="2919"/>
                </a:lnTo>
                <a:lnTo>
                  <a:pt x="1305" y="2919"/>
                </a:lnTo>
                <a:lnTo>
                  <a:pt x="1346" y="3115"/>
                </a:lnTo>
                <a:close/>
                <a:moveTo>
                  <a:pt x="4647" y="3982"/>
                </a:moveTo>
                <a:lnTo>
                  <a:pt x="3025" y="3982"/>
                </a:lnTo>
                <a:cubicBezTo>
                  <a:pt x="2966" y="3982"/>
                  <a:pt x="2918" y="3935"/>
                  <a:pt x="2918" y="3876"/>
                </a:cubicBezTo>
                <a:cubicBezTo>
                  <a:pt x="2918" y="3817"/>
                  <a:pt x="2966" y="3769"/>
                  <a:pt x="3025" y="3769"/>
                </a:cubicBezTo>
                <a:lnTo>
                  <a:pt x="4540" y="3769"/>
                </a:lnTo>
                <a:lnTo>
                  <a:pt x="4540" y="698"/>
                </a:lnTo>
                <a:lnTo>
                  <a:pt x="312" y="698"/>
                </a:lnTo>
                <a:lnTo>
                  <a:pt x="312" y="2942"/>
                </a:lnTo>
                <a:cubicBezTo>
                  <a:pt x="312" y="3001"/>
                  <a:pt x="264" y="3049"/>
                  <a:pt x="205" y="3049"/>
                </a:cubicBezTo>
                <a:cubicBezTo>
                  <a:pt x="146" y="3049"/>
                  <a:pt x="99" y="3001"/>
                  <a:pt x="99" y="2942"/>
                </a:cubicBezTo>
                <a:lnTo>
                  <a:pt x="99" y="591"/>
                </a:lnTo>
                <a:cubicBezTo>
                  <a:pt x="99" y="532"/>
                  <a:pt x="146" y="485"/>
                  <a:pt x="205" y="485"/>
                </a:cubicBezTo>
                <a:lnTo>
                  <a:pt x="4647" y="485"/>
                </a:lnTo>
                <a:cubicBezTo>
                  <a:pt x="4705" y="485"/>
                  <a:pt x="4753" y="532"/>
                  <a:pt x="4753" y="591"/>
                </a:cubicBezTo>
                <a:lnTo>
                  <a:pt x="4753" y="3876"/>
                </a:lnTo>
                <a:cubicBezTo>
                  <a:pt x="4753" y="3935"/>
                  <a:pt x="4705" y="3982"/>
                  <a:pt x="4647" y="3982"/>
                </a:cubicBezTo>
                <a:close/>
                <a:moveTo>
                  <a:pt x="1921" y="3477"/>
                </a:moveTo>
                <a:cubicBezTo>
                  <a:pt x="1862" y="3477"/>
                  <a:pt x="1815" y="3430"/>
                  <a:pt x="1815" y="3371"/>
                </a:cubicBezTo>
                <a:lnTo>
                  <a:pt x="1815" y="3356"/>
                </a:lnTo>
                <a:cubicBezTo>
                  <a:pt x="1815" y="3297"/>
                  <a:pt x="1862" y="3250"/>
                  <a:pt x="1921" y="3250"/>
                </a:cubicBezTo>
                <a:cubicBezTo>
                  <a:pt x="1980" y="3250"/>
                  <a:pt x="2028" y="3297"/>
                  <a:pt x="2028" y="3356"/>
                </a:cubicBezTo>
                <a:lnTo>
                  <a:pt x="2028" y="3371"/>
                </a:lnTo>
                <a:cubicBezTo>
                  <a:pt x="2028" y="3430"/>
                  <a:pt x="1980" y="3477"/>
                  <a:pt x="1921" y="3477"/>
                </a:cubicBezTo>
                <a:close/>
                <a:moveTo>
                  <a:pt x="1393" y="2510"/>
                </a:moveTo>
                <a:cubicBezTo>
                  <a:pt x="1070" y="2510"/>
                  <a:pt x="806" y="2247"/>
                  <a:pt x="806" y="1923"/>
                </a:cubicBezTo>
                <a:cubicBezTo>
                  <a:pt x="806" y="1600"/>
                  <a:pt x="1070" y="1336"/>
                  <a:pt x="1393" y="1336"/>
                </a:cubicBezTo>
                <a:cubicBezTo>
                  <a:pt x="1432" y="1336"/>
                  <a:pt x="1470" y="1340"/>
                  <a:pt x="1507" y="1347"/>
                </a:cubicBezTo>
                <a:cubicBezTo>
                  <a:pt x="1509" y="1348"/>
                  <a:pt x="1511" y="1348"/>
                  <a:pt x="1513" y="1349"/>
                </a:cubicBezTo>
                <a:cubicBezTo>
                  <a:pt x="1780" y="1404"/>
                  <a:pt x="1980" y="1641"/>
                  <a:pt x="1980" y="1923"/>
                </a:cubicBezTo>
                <a:cubicBezTo>
                  <a:pt x="1980" y="2247"/>
                  <a:pt x="1717" y="2510"/>
                  <a:pt x="1393" y="2510"/>
                </a:cubicBezTo>
                <a:close/>
                <a:moveTo>
                  <a:pt x="1203" y="1602"/>
                </a:moveTo>
                <a:cubicBezTo>
                  <a:pt x="1093" y="1667"/>
                  <a:pt x="1020" y="1787"/>
                  <a:pt x="1020" y="1923"/>
                </a:cubicBezTo>
                <a:cubicBezTo>
                  <a:pt x="1020" y="2129"/>
                  <a:pt x="1187" y="2297"/>
                  <a:pt x="1393" y="2297"/>
                </a:cubicBezTo>
                <a:cubicBezTo>
                  <a:pt x="1599" y="2297"/>
                  <a:pt x="1767" y="2129"/>
                  <a:pt x="1767" y="1923"/>
                </a:cubicBezTo>
                <a:cubicBezTo>
                  <a:pt x="1767" y="1767"/>
                  <a:pt x="1671" y="1634"/>
                  <a:pt x="1535" y="1578"/>
                </a:cubicBezTo>
                <a:cubicBezTo>
                  <a:pt x="1486" y="1642"/>
                  <a:pt x="1425" y="1696"/>
                  <a:pt x="1354" y="1736"/>
                </a:cubicBezTo>
                <a:cubicBezTo>
                  <a:pt x="1302" y="1764"/>
                  <a:pt x="1237" y="1746"/>
                  <a:pt x="1208" y="1695"/>
                </a:cubicBezTo>
                <a:cubicBezTo>
                  <a:pt x="1192" y="1665"/>
                  <a:pt x="1191" y="1631"/>
                  <a:pt x="1203" y="1602"/>
                </a:cubicBezTo>
                <a:close/>
                <a:moveTo>
                  <a:pt x="4068" y="1797"/>
                </a:moveTo>
                <a:lnTo>
                  <a:pt x="3521" y="1797"/>
                </a:lnTo>
                <a:cubicBezTo>
                  <a:pt x="3462" y="1797"/>
                  <a:pt x="3414" y="1749"/>
                  <a:pt x="3414" y="1691"/>
                </a:cubicBezTo>
                <a:cubicBezTo>
                  <a:pt x="3414" y="1632"/>
                  <a:pt x="3462" y="1584"/>
                  <a:pt x="3521" y="1584"/>
                </a:cubicBezTo>
                <a:lnTo>
                  <a:pt x="4068" y="1584"/>
                </a:lnTo>
                <a:cubicBezTo>
                  <a:pt x="4127" y="1584"/>
                  <a:pt x="4175" y="1632"/>
                  <a:pt x="4175" y="1691"/>
                </a:cubicBezTo>
                <a:cubicBezTo>
                  <a:pt x="4175" y="1749"/>
                  <a:pt x="4127" y="1797"/>
                  <a:pt x="4068" y="1797"/>
                </a:cubicBezTo>
                <a:close/>
                <a:moveTo>
                  <a:pt x="3025" y="1797"/>
                </a:moveTo>
                <a:lnTo>
                  <a:pt x="2822" y="1797"/>
                </a:lnTo>
                <a:cubicBezTo>
                  <a:pt x="2763" y="1797"/>
                  <a:pt x="2715" y="1749"/>
                  <a:pt x="2715" y="1691"/>
                </a:cubicBezTo>
                <a:cubicBezTo>
                  <a:pt x="2715" y="1632"/>
                  <a:pt x="2763" y="1584"/>
                  <a:pt x="2822" y="1584"/>
                </a:cubicBezTo>
                <a:lnTo>
                  <a:pt x="3025" y="1584"/>
                </a:lnTo>
                <a:cubicBezTo>
                  <a:pt x="3084" y="1584"/>
                  <a:pt x="3132" y="1632"/>
                  <a:pt x="3132" y="1691"/>
                </a:cubicBezTo>
                <a:cubicBezTo>
                  <a:pt x="3132" y="1749"/>
                  <a:pt x="3084" y="1797"/>
                  <a:pt x="3025" y="1797"/>
                </a:cubicBezTo>
                <a:close/>
                <a:moveTo>
                  <a:pt x="4068" y="1352"/>
                </a:moveTo>
                <a:lnTo>
                  <a:pt x="2973" y="1352"/>
                </a:lnTo>
                <a:cubicBezTo>
                  <a:pt x="2914" y="1352"/>
                  <a:pt x="2867" y="1304"/>
                  <a:pt x="2867" y="1246"/>
                </a:cubicBezTo>
                <a:cubicBezTo>
                  <a:pt x="2867" y="1187"/>
                  <a:pt x="2914" y="1139"/>
                  <a:pt x="2973" y="1139"/>
                </a:cubicBezTo>
                <a:lnTo>
                  <a:pt x="4068" y="1139"/>
                </a:lnTo>
                <a:cubicBezTo>
                  <a:pt x="4127" y="1139"/>
                  <a:pt x="4175" y="1187"/>
                  <a:pt x="4175" y="1246"/>
                </a:cubicBezTo>
                <a:cubicBezTo>
                  <a:pt x="4175" y="1304"/>
                  <a:pt x="4127" y="1352"/>
                  <a:pt x="4068" y="1352"/>
                </a:cubicBezTo>
                <a:close/>
                <a:moveTo>
                  <a:pt x="2973" y="214"/>
                </a:moveTo>
                <a:lnTo>
                  <a:pt x="1878" y="214"/>
                </a:lnTo>
                <a:cubicBezTo>
                  <a:pt x="1819" y="214"/>
                  <a:pt x="1772" y="166"/>
                  <a:pt x="1772" y="107"/>
                </a:cubicBezTo>
                <a:cubicBezTo>
                  <a:pt x="1772" y="48"/>
                  <a:pt x="1819" y="0"/>
                  <a:pt x="1878" y="0"/>
                </a:cubicBezTo>
                <a:lnTo>
                  <a:pt x="2973" y="0"/>
                </a:lnTo>
                <a:cubicBezTo>
                  <a:pt x="3032" y="0"/>
                  <a:pt x="3080" y="48"/>
                  <a:pt x="3080" y="107"/>
                </a:cubicBezTo>
                <a:cubicBezTo>
                  <a:pt x="3080" y="166"/>
                  <a:pt x="3032" y="214"/>
                  <a:pt x="2973" y="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5" name="video-lecture_68278"/>
          <p:cNvSpPr>
            <a:spLocks noChangeAspect="1"/>
          </p:cNvSpPr>
          <p:nvPr/>
        </p:nvSpPr>
        <p:spPr bwMode="auto">
          <a:xfrm>
            <a:off x="8459428" y="3535125"/>
            <a:ext cx="609685" cy="526255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24FF3-3414-6940-94A0-F8350819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学习任务（生命周期）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D42273-64F0-6A42-AA78-E2FBE884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190"/>
            <a:ext cx="11518900" cy="40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30862" y="2228389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/>
              <a:t>钉钉使用</a:t>
            </a:r>
            <a:endParaRPr lang="zh-CN" altLang="zh-CN" sz="6600" dirty="0"/>
          </a:p>
          <a:p>
            <a:endParaRPr lang="zh-CN" altLang="en-US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</a:t>
            </a:r>
            <a:r>
              <a:rPr lang="en-US" altLang="zh-CN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5</a:t>
            </a:r>
            <a:endParaRPr lang="en-US" sz="48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772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25259</TotalTime>
  <Words>231</Words>
  <Application>Microsoft Macintosh PowerPoint</Application>
  <PresentationFormat>自定义</PresentationFormat>
  <Paragraphs>50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思源黑体 CN Bold</vt:lpstr>
      <vt:lpstr>思源黑体 CN Normal</vt:lpstr>
      <vt:lpstr>微软雅黑</vt:lpstr>
      <vt:lpstr>Arial</vt:lpstr>
      <vt:lpstr>Office 主题​​</vt:lpstr>
      <vt:lpstr>开营仪式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学习任务（生命周期）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Microsoft Office User</cp:lastModifiedBy>
  <cp:revision>77</cp:revision>
  <dcterms:created xsi:type="dcterms:W3CDTF">2019-06-19T02:08:00Z</dcterms:created>
  <dcterms:modified xsi:type="dcterms:W3CDTF">2020-03-20T02:02:36Z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