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1" r:id="rId6"/>
    <p:sldId id="260" r:id="rId7"/>
  </p:sldIdLst>
  <p:sldSz cx="115189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3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75" d="100"/>
          <a:sy n="75" d="100"/>
        </p:scale>
        <p:origin x="759" y="477"/>
      </p:cViewPr>
      <p:guideLst>
        <p:guide orient="horz" pos="2006"/>
        <p:guide pos="36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2020/2/24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107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0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jp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5.jp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1936906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2860886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rgbClr val="00A0EA"/>
                </a:solidFill>
              </a:defRPr>
            </a:lvl1pPr>
            <a:lvl2pPr indent="0" eaLnBrk="1" fontAlgn="auto" latinLnBrk="0" hangingPunct="1">
              <a:defRPr>
                <a:solidFill>
                  <a:srgbClr val="00A0EA"/>
                </a:solidFill>
              </a:defRPr>
            </a:lvl2pPr>
            <a:lvl3pPr indent="0" eaLnBrk="1" fontAlgn="auto" latinLnBrk="0" hangingPunct="1">
              <a:defRPr>
                <a:solidFill>
                  <a:srgbClr val="00A0EA"/>
                </a:solidFill>
              </a:defRPr>
            </a:lvl3pPr>
            <a:lvl4pPr indent="0" eaLnBrk="1" fontAlgn="auto" latinLnBrk="0" hangingPunct="1">
              <a:defRPr>
                <a:solidFill>
                  <a:srgbClr val="00A0EA"/>
                </a:solidFill>
              </a:defRPr>
            </a:lvl4pPr>
            <a:lvl5pPr indent="0" eaLnBrk="1" fontAlgn="auto" latinLnBrk="0" hangingPunct="1"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rgbClr val="00A0EA"/>
                </a:solidFill>
              </a:defRPr>
            </a:lvl1pPr>
            <a:lvl2pPr>
              <a:defRPr>
                <a:solidFill>
                  <a:srgbClr val="00A0EA"/>
                </a:solidFill>
              </a:defRPr>
            </a:lvl2pPr>
            <a:lvl3pPr>
              <a:defRPr>
                <a:solidFill>
                  <a:srgbClr val="00A0EA"/>
                </a:solidFill>
              </a:defRPr>
            </a:lvl3pPr>
            <a:lvl4pPr>
              <a:defRPr>
                <a:solidFill>
                  <a:srgbClr val="00A0EA"/>
                </a:solidFill>
              </a:defRPr>
            </a:lvl4pPr>
            <a:lvl5pPr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84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04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rgbClr val="00A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rgbClr val="00A0EA"/>
                </a:solidFill>
              </a:defRPr>
            </a:lvl1pPr>
            <a:lvl2pPr>
              <a:defRPr sz="1510">
                <a:solidFill>
                  <a:srgbClr val="00A0EA"/>
                </a:solidFill>
              </a:defRPr>
            </a:lvl2pPr>
            <a:lvl3pPr>
              <a:defRPr sz="1510">
                <a:solidFill>
                  <a:srgbClr val="00A0EA"/>
                </a:solidFill>
              </a:defRPr>
            </a:lvl3pPr>
            <a:lvl4pPr>
              <a:defRPr sz="1510">
                <a:solidFill>
                  <a:srgbClr val="00A0EA"/>
                </a:solidFill>
              </a:defRPr>
            </a:lvl4pPr>
            <a:lvl5pPr>
              <a:defRPr sz="1510"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rgbClr val="00A0EA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rgbClr val="00A0EA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8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0500" y="2713990"/>
            <a:ext cx="298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CONTENTS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08345" y="1475105"/>
            <a:ext cx="4196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YOUR TITLE HERE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8345" y="1898650"/>
            <a:ext cx="3324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20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Sinochem Group was founded in 1950.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55" y="1384300"/>
            <a:ext cx="768350" cy="859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83150" y="1541780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35650" y="2678430"/>
            <a:ext cx="4196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YOUR TITLE HERE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35650" y="3101975"/>
            <a:ext cx="3324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20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Sinochem Group was founded in 1950.</a:t>
            </a:r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587625"/>
            <a:ext cx="768350" cy="859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10455" y="2745105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35650" y="3848100"/>
            <a:ext cx="4196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YOUR TITLE HERE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35650" y="4271645"/>
            <a:ext cx="3324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20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Sinochem Group was founded in 1950.</a:t>
            </a:r>
          </a:p>
        </p:txBody>
      </p:sp>
      <p:pic>
        <p:nvPicPr>
          <p:cNvPr id="13" name="图片 12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3757295"/>
            <a:ext cx="768350" cy="8597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10455" y="3914775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03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35650" y="5015865"/>
            <a:ext cx="4196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YOUR TITLE HERE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35650" y="5439410"/>
            <a:ext cx="3324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20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Sinochem Group was founded in 1950.</a:t>
            </a:r>
          </a:p>
        </p:txBody>
      </p:sp>
      <p:pic>
        <p:nvPicPr>
          <p:cNvPr id="17" name="图片 16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4925060"/>
            <a:ext cx="768350" cy="8597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10455" y="5082540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7318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08500" y="2021840"/>
            <a:ext cx="5314950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08500" y="3001645"/>
            <a:ext cx="515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Sinochem Group was founded in 1950.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9816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6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10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159092" y="2548651"/>
            <a:ext cx="11576213" cy="84960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algn="ctr"/>
            <a:r>
              <a:rPr lang="en-US" sz="3600" dirty="0" smtClean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THANK YOU FOR WATCHING</a:t>
            </a:r>
            <a:endParaRPr lang="en-US" sz="36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383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iyuan">
      <a:majorFont>
        <a:latin typeface="Arial"/>
        <a:ea typeface="思源黑体 CN Bold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</Words>
  <Application>Microsoft Office PowerPoint</Application>
  <PresentationFormat>自定义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思源黑体 CN Bold</vt:lpstr>
      <vt:lpstr>思源黑体 CN Normal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安志刚</dc:creator>
  <cp:lastModifiedBy>安志刚</cp:lastModifiedBy>
  <cp:revision>43</cp:revision>
  <dcterms:created xsi:type="dcterms:W3CDTF">2019-06-19T02:08:00Z</dcterms:created>
  <dcterms:modified xsi:type="dcterms:W3CDTF">2020-02-24T11:54:11Z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