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136"/>
    <a:srgbClr val="5457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3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5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6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3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0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6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ED23-822B-4FF6-B18D-4104A4B983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E29E-52D3-45D0-BCDB-A275C22B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内容块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5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2476190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2447619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2590476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2495238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2447619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9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4229192" cy="17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3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1" y="720000"/>
            <a:ext cx="3314792" cy="16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6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285714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0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247619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352381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单行块</a:t>
            </a:r>
          </a:p>
        </p:txBody>
      </p:sp>
      <p:pic>
        <p:nvPicPr>
          <p:cNvPr id="6" name="图片占位符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720000"/>
            <a:ext cx="6077724" cy="7162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413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200000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1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400000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3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7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5074286" cy="15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5074286" cy="15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颜色块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5780952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228571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6257143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4476190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7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2504762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000" y="720000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多行块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2585258"/>
            <a:ext cx="431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单行块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000" y="2585257"/>
            <a:ext cx="6077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单行块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720000"/>
            <a:ext cx="3304762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154</Words>
  <Application>Microsoft Office PowerPoint</Application>
  <PresentationFormat>宽屏</PresentationFormat>
  <Paragraphs>507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阿里巴巴普惠体 M</vt:lpstr>
      <vt:lpstr>阿里巴巴普惠体 R</vt:lpstr>
      <vt:lpstr>等线</vt:lpstr>
      <vt:lpstr>等线 Light</vt:lpstr>
      <vt:lpstr>Arial</vt:lpstr>
      <vt:lpstr>Office 主题​​</vt:lpstr>
      <vt:lpstr>内容块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内容块</dc:title>
  <dc:creator>Windows User</dc:creator>
  <cp:lastModifiedBy>Windows User</cp:lastModifiedBy>
  <cp:revision>34</cp:revision>
  <dcterms:created xsi:type="dcterms:W3CDTF">2023-06-08T02:20:34Z</dcterms:created>
  <dcterms:modified xsi:type="dcterms:W3CDTF">2023-06-08T03:12:39Z</dcterms:modified>
</cp:coreProperties>
</file>