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906000" cy="6858000" type="A4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734" y="-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D56040-7AB4-4ED1-819C-A72D20EA038E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54100" y="1279525"/>
            <a:ext cx="49911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D9B139-D05F-4496-A869-72BC692CB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083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FF29E-925B-4837-99A6-905BA63B2255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38BA-491A-4E92-941D-8FF80FBE7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911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FF29E-925B-4837-99A6-905BA63B2255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38BA-491A-4E92-941D-8FF80FBE7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03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FF29E-925B-4837-99A6-905BA63B2255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38BA-491A-4E92-941D-8FF80FBE7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9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FF29E-925B-4837-99A6-905BA63B2255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38BA-491A-4E92-941D-8FF80FBE7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937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FF29E-925B-4837-99A6-905BA63B2255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38BA-491A-4E92-941D-8FF80FBE7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06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FF29E-925B-4837-99A6-905BA63B2255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38BA-491A-4E92-941D-8FF80FBE7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605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FF29E-925B-4837-99A6-905BA63B2255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38BA-491A-4E92-941D-8FF80FBE7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74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FF29E-925B-4837-99A6-905BA63B2255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38BA-491A-4E92-941D-8FF80FBE7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113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FF29E-925B-4837-99A6-905BA63B2255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38BA-491A-4E92-941D-8FF80FBE7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39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FF29E-925B-4837-99A6-905BA63B2255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38BA-491A-4E92-941D-8FF80FBE7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85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FF29E-925B-4837-99A6-905BA63B2255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38BA-491A-4E92-941D-8FF80FBE7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317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FF29E-925B-4837-99A6-905BA63B2255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938BA-491A-4E92-941D-8FF80FBE7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562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and white square and square pattern&#10;&#10;Description automatically generated">
            <a:extLst>
              <a:ext uri="{FF2B5EF4-FFF2-40B4-BE49-F238E27FC236}">
                <a16:creationId xmlns:a16="http://schemas.microsoft.com/office/drawing/2014/main" id="{1EF18BAC-7BF4-0E1E-BB66-15514774E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000" y="1809000"/>
            <a:ext cx="3240000" cy="324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8CA2D3C-5B6F-43D0-EA52-7AA3B930E544}"/>
              </a:ext>
            </a:extLst>
          </p:cNvPr>
          <p:cNvSpPr txBox="1"/>
          <p:nvPr/>
        </p:nvSpPr>
        <p:spPr>
          <a:xfrm>
            <a:off x="2904930" y="5654351"/>
            <a:ext cx="4096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tagStandard41h12 – 24 – 50mm</a:t>
            </a:r>
          </a:p>
        </p:txBody>
      </p:sp>
    </p:spTree>
    <p:extLst>
      <p:ext uri="{BB962C8B-B14F-4D97-AF65-F5344CB8AC3E}">
        <p14:creationId xmlns:p14="http://schemas.microsoft.com/office/powerpoint/2010/main" val="3026393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ack and white pixelated cartoon character&#10;&#10;Description automatically generated">
            <a:extLst>
              <a:ext uri="{FF2B5EF4-FFF2-40B4-BE49-F238E27FC236}">
                <a16:creationId xmlns:a16="http://schemas.microsoft.com/office/drawing/2014/main" id="{F1D3E9D0-497A-66D8-0274-39A64F7B26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000" y="1809000"/>
            <a:ext cx="3240000" cy="324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3C71E4-26FC-BF6A-7EB3-C3ABD35B44D6}"/>
              </a:ext>
            </a:extLst>
          </p:cNvPr>
          <p:cNvSpPr txBox="1"/>
          <p:nvPr/>
        </p:nvSpPr>
        <p:spPr>
          <a:xfrm>
            <a:off x="2904930" y="5654351"/>
            <a:ext cx="4096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tagStandard41h12 – 25 – 50mm</a:t>
            </a:r>
          </a:p>
        </p:txBody>
      </p:sp>
    </p:spTree>
    <p:extLst>
      <p:ext uri="{BB962C8B-B14F-4D97-AF65-F5344CB8AC3E}">
        <p14:creationId xmlns:p14="http://schemas.microsoft.com/office/powerpoint/2010/main" val="265829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and white pixelated logo&#10;&#10;Description automatically generated">
            <a:extLst>
              <a:ext uri="{FF2B5EF4-FFF2-40B4-BE49-F238E27FC236}">
                <a16:creationId xmlns:a16="http://schemas.microsoft.com/office/drawing/2014/main" id="{78F67718-0E58-D384-296C-F860DDB48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000" y="1809000"/>
            <a:ext cx="3240000" cy="324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17592A-27A3-E274-260C-7B57CA2CF34A}"/>
              </a:ext>
            </a:extLst>
          </p:cNvPr>
          <p:cNvSpPr txBox="1"/>
          <p:nvPr/>
        </p:nvSpPr>
        <p:spPr>
          <a:xfrm>
            <a:off x="2904930" y="5654351"/>
            <a:ext cx="4096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tagStandard41h12 – 26 – 50mm</a:t>
            </a:r>
          </a:p>
        </p:txBody>
      </p:sp>
    </p:spTree>
    <p:extLst>
      <p:ext uri="{BB962C8B-B14F-4D97-AF65-F5344CB8AC3E}">
        <p14:creationId xmlns:p14="http://schemas.microsoft.com/office/powerpoint/2010/main" val="2541109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and white square and square pattern&#10;&#10;Description automatically generated">
            <a:extLst>
              <a:ext uri="{FF2B5EF4-FFF2-40B4-BE49-F238E27FC236}">
                <a16:creationId xmlns:a16="http://schemas.microsoft.com/office/drawing/2014/main" id="{1EF18BAC-7BF4-0E1E-BB66-15514774E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6" y="1809000"/>
            <a:ext cx="3240000" cy="3240000"/>
          </a:xfrm>
          <a:prstGeom prst="rect">
            <a:avLst/>
          </a:prstGeom>
        </p:spPr>
      </p:pic>
      <p:pic>
        <p:nvPicPr>
          <p:cNvPr id="2" name="Picture 1" descr="A black and white pixelated cartoon character&#10;&#10;Description automatically generated">
            <a:extLst>
              <a:ext uri="{FF2B5EF4-FFF2-40B4-BE49-F238E27FC236}">
                <a16:creationId xmlns:a16="http://schemas.microsoft.com/office/drawing/2014/main" id="{BF256082-4479-4074-63B8-CE155F5D97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772" y="1809000"/>
            <a:ext cx="3240000" cy="3240000"/>
          </a:xfrm>
          <a:prstGeom prst="rect">
            <a:avLst/>
          </a:prstGeom>
        </p:spPr>
      </p:pic>
      <p:pic>
        <p:nvPicPr>
          <p:cNvPr id="3" name="Picture 2" descr="A black and white pixelated logo&#10;&#10;Description automatically generated">
            <a:extLst>
              <a:ext uri="{FF2B5EF4-FFF2-40B4-BE49-F238E27FC236}">
                <a16:creationId xmlns:a16="http://schemas.microsoft.com/office/drawing/2014/main" id="{E39ADF6F-19EF-7FD2-4D49-375348DC52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054" y="1883645"/>
            <a:ext cx="3240000" cy="324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5A927A-3D7B-F54A-ED71-00515FC39C8C}"/>
              </a:ext>
            </a:extLst>
          </p:cNvPr>
          <p:cNvSpPr txBox="1"/>
          <p:nvPr/>
        </p:nvSpPr>
        <p:spPr>
          <a:xfrm>
            <a:off x="2904930" y="5654351"/>
            <a:ext cx="4096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tagStandard41h12 – 25 – 50mm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DC2BCE-E005-D0CF-92B1-D4115E3AC375}"/>
              </a:ext>
            </a:extLst>
          </p:cNvPr>
          <p:cNvSpPr txBox="1"/>
          <p:nvPr/>
        </p:nvSpPr>
        <p:spPr>
          <a:xfrm>
            <a:off x="6151984" y="5654351"/>
            <a:ext cx="4096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tagStandard41h12 </a:t>
            </a:r>
            <a:r>
              <a:rPr lang="en-US"/>
              <a:t>– 26 </a:t>
            </a:r>
            <a:r>
              <a:rPr lang="en-US" dirty="0"/>
              <a:t>– 50mm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9A4995-1AAF-74E6-7F9A-3C905428459F}"/>
              </a:ext>
            </a:extLst>
          </p:cNvPr>
          <p:cNvSpPr txBox="1"/>
          <p:nvPr/>
        </p:nvSpPr>
        <p:spPr>
          <a:xfrm>
            <a:off x="-342124" y="5654351"/>
            <a:ext cx="4096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tagStandard41h12 – 24 – 50mm</a:t>
            </a:r>
          </a:p>
        </p:txBody>
      </p:sp>
    </p:spTree>
    <p:extLst>
      <p:ext uri="{BB962C8B-B14F-4D97-AF65-F5344CB8AC3E}">
        <p14:creationId xmlns:p14="http://schemas.microsoft.com/office/powerpoint/2010/main" val="166016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</TotalTime>
  <Words>30</Words>
  <Application>Microsoft Office PowerPoint</Application>
  <PresentationFormat>A4 Paper (210x297 mm)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Piamsuk Noipong (UTL)</dc:creator>
  <cp:lastModifiedBy>Piamsuk Noipong (UTL)</cp:lastModifiedBy>
  <cp:revision>4</cp:revision>
  <dcterms:created xsi:type="dcterms:W3CDTF">2023-10-20T08:45:09Z</dcterms:created>
  <dcterms:modified xsi:type="dcterms:W3CDTF">2023-10-20T09:07:41Z</dcterms:modified>
</cp:coreProperties>
</file>