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70" r:id="rId3"/>
    <p:sldId id="257" r:id="rId4"/>
    <p:sldId id="258" r:id="rId5"/>
    <p:sldId id="260" r:id="rId6"/>
    <p:sldId id="259" r:id="rId7"/>
    <p:sldId id="265" r:id="rId8"/>
    <p:sldId id="267" r:id="rId9"/>
    <p:sldId id="264" r:id="rId10"/>
    <p:sldId id="261" r:id="rId11"/>
    <p:sldId id="266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118" autoAdjust="0"/>
  </p:normalViewPr>
  <p:slideViewPr>
    <p:cSldViewPr>
      <p:cViewPr varScale="1">
        <p:scale>
          <a:sx n="96" d="100"/>
          <a:sy n="96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054C53-2119-435C-90EE-39901238FD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6D5764-13E9-41BF-83D6-92D3E5B237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02B5A2-EB80-4AC5-94B9-6FAB1395DA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6C05FD1-A05E-4D53-80D6-8A478ADD3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E4FA9A-66B0-4791-97D8-395DB9D81B2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18383B-42D6-468C-831E-13A78108F23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E9B80D-99C7-413D-B471-3C2AB1E07D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9E327D-FD6C-438E-BB68-4616C2796F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75134-BC71-4D4F-99FE-A1067E0DDCF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3A7632-AC6B-4671-A17E-00204F9D40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6837C9-DBE8-48E8-AFF5-06D3F32DE8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B32E4E-1823-49C4-8DF6-4BA7D51633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D3D03E-C16A-4D13-ADD8-4FAB395659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54175"/>
            <a:ext cx="7772400" cy="1622425"/>
          </a:xfrm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</p:spPr>
        <p:txBody>
          <a:bodyPr/>
          <a:lstStyle/>
          <a:p>
            <a:r>
              <a:rPr lang="en-US" sz="2800" dirty="0">
                <a:solidFill>
                  <a:schemeClr val="accent3"/>
                </a:solidFill>
                <a:latin typeface="Broadway" pitchFamily="82" charset="0"/>
              </a:rPr>
              <a:t>   </a:t>
            </a:r>
            <a:r>
              <a:rPr lang="en-US" sz="2800" b="0" dirty="0" smtClean="0">
                <a:solidFill>
                  <a:schemeClr val="accent3"/>
                </a:solidFill>
                <a:latin typeface="Eras Bold ITC" pitchFamily="34" charset="0"/>
              </a:rPr>
              <a:t>UNITED INTER NATIONAL UNIVERSITY</a:t>
            </a:r>
            <a:endParaRPr lang="en-US" sz="2800" b="0" dirty="0">
              <a:solidFill>
                <a:schemeClr val="accent3"/>
              </a:solidFill>
              <a:latin typeface="Eras Bold ITC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98120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>
                <a:solidFill>
                  <a:schemeClr val="accent3"/>
                </a:solidFill>
                <a:latin typeface="Copperplate Gothic Light" pitchFamily="34" charset="0"/>
              </a:rPr>
              <a:t>Project Presentation</a:t>
            </a:r>
          </a:p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pperplate Gothic Light" pitchFamily="34" charset="0"/>
              </a:rPr>
              <a:t>Sub: Structured Programming Language Laboratory (CSI 122)</a:t>
            </a:r>
            <a:endParaRPr lang="en-US" sz="2800" b="1" dirty="0">
              <a:solidFill>
                <a:schemeClr val="accent3"/>
              </a:solidFill>
              <a:latin typeface="Copperplate Gothic Light" pitchFamily="34" charset="0"/>
            </a:endParaRPr>
          </a:p>
        </p:txBody>
      </p:sp>
      <p:pic>
        <p:nvPicPr>
          <p:cNvPr id="2052" name="Picture 6" descr="UIU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2400"/>
            <a:ext cx="22098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  <a:scene3d>
            <a:camera prst="perspectiveAbove"/>
            <a:lightRig rig="threePt" dir="t"/>
          </a:scene3d>
          <a:sp3d extrusionH="381000" prstMaterial="dkEdge">
            <a:bevelT w="381000" h="63500"/>
            <a:bevelB w="381000" h="63500"/>
            <a:extrusionClr>
              <a:schemeClr val="bg1"/>
            </a:extrusion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300"/>
                            </p:stCondLst>
                            <p:childTnLst>
                              <p:par>
                                <p:cTn id="2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opperplate Gothic Light" pitchFamily="34" charset="0"/>
              </a:rPr>
              <a:t>Our dream</a:t>
            </a:r>
            <a:endParaRPr lang="en-US" dirty="0">
              <a:solidFill>
                <a:schemeClr val="accent1"/>
              </a:solidFill>
              <a:latin typeface="Copperplate Gothic Light" pitchFamily="34" charset="0"/>
            </a:endParaRPr>
          </a:p>
        </p:txBody>
      </p:sp>
      <p:pic>
        <p:nvPicPr>
          <p:cNvPr id="18" name="Content Placeholder 11" descr="420-kosky-420x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4000"/>
            <a:ext cx="2971800" cy="2057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016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Content Placeholder 9" descr="japan-rail-ticket-buy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33800"/>
            <a:ext cx="2895600" cy="1981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016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Content Placeholder 12" descr="ballard98107_lightrailticket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733800"/>
            <a:ext cx="3048000" cy="2057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016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u="sng" dirty="0">
                <a:solidFill>
                  <a:schemeClr val="accent1"/>
                </a:solidFill>
              </a:rPr>
              <a:t>Project Demonstration.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Source: I:\\Project\Debug\Final.exe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accent1"/>
                </a:solidFill>
              </a:rPr>
              <a:t>AT THE END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question-marks-colorful-3d-symbo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254000"/>
            <a:ext cx="6350000" cy="5765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solidFill>
                  <a:schemeClr val="accent1"/>
                </a:solidFill>
                <a:latin typeface="Copperplate Gothic Light" pitchFamily="34" charset="0"/>
              </a:rPr>
              <a:t>Foysal</a:t>
            </a:r>
            <a:r>
              <a:rPr lang="en-US" sz="2800" b="1" dirty="0" smtClean="0">
                <a:solidFill>
                  <a:schemeClr val="accent1"/>
                </a:solidFill>
                <a:latin typeface="Copperplate Gothic Light" pitchFamily="34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Copperplate Gothic Light" pitchFamily="34" charset="0"/>
              </a:rPr>
              <a:t>ahamed</a:t>
            </a:r>
            <a:r>
              <a:rPr lang="en-US" sz="2800" b="1" dirty="0" smtClean="0">
                <a:solidFill>
                  <a:schemeClr val="accent1"/>
                </a:solidFill>
                <a:latin typeface="Copperplate Gothic Light" pitchFamily="34" charset="0"/>
              </a:rPr>
              <a:t>           (ID:021091002)</a:t>
            </a:r>
          </a:p>
          <a:p>
            <a:r>
              <a:rPr lang="en-US" sz="2800" b="1" dirty="0" err="1" smtClean="0">
                <a:solidFill>
                  <a:schemeClr val="accent1"/>
                </a:solidFill>
                <a:latin typeface="Copperplate Gothic Light" pitchFamily="34" charset="0"/>
              </a:rPr>
              <a:t>Md.Suaib</a:t>
            </a:r>
            <a:r>
              <a:rPr lang="en-US" sz="2800" b="1" dirty="0" smtClean="0">
                <a:solidFill>
                  <a:schemeClr val="accent1"/>
                </a:solidFill>
                <a:latin typeface="Copperplate Gothic Light" pitchFamily="34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Copperplate Gothic Light" pitchFamily="34" charset="0"/>
              </a:rPr>
              <a:t>islam</a:t>
            </a:r>
            <a:r>
              <a:rPr lang="en-US" sz="2800" b="1" dirty="0" smtClean="0">
                <a:solidFill>
                  <a:schemeClr val="accent1"/>
                </a:solidFill>
                <a:latin typeface="Copperplate Gothic Light" pitchFamily="34" charset="0"/>
              </a:rPr>
              <a:t>           (ID:021091115)</a:t>
            </a:r>
          </a:p>
          <a:p>
            <a:r>
              <a:rPr lang="en-US" sz="2800" b="1" dirty="0" err="1" smtClean="0">
                <a:solidFill>
                  <a:schemeClr val="accent1"/>
                </a:solidFill>
                <a:latin typeface="Copperplate Gothic Light" pitchFamily="34" charset="0"/>
              </a:rPr>
              <a:t>Sanjid</a:t>
            </a:r>
            <a:r>
              <a:rPr lang="en-US" sz="2800" b="1" dirty="0" smtClean="0">
                <a:solidFill>
                  <a:schemeClr val="accent1"/>
                </a:solidFill>
                <a:latin typeface="Copperplate Gothic Light" pitchFamily="34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latin typeface="Copperplate Gothic Light" pitchFamily="34" charset="0"/>
              </a:rPr>
              <a:t>chowdhury</a:t>
            </a:r>
            <a:r>
              <a:rPr lang="en-US" sz="2800" b="1" dirty="0" smtClean="0">
                <a:solidFill>
                  <a:schemeClr val="accent1"/>
                </a:solidFill>
                <a:latin typeface="Copperplate Gothic Light" pitchFamily="34" charset="0"/>
              </a:rPr>
              <a:t>   (ID:021091144)</a:t>
            </a:r>
          </a:p>
          <a:p>
            <a:pPr algn="ctr">
              <a:buNone/>
            </a:pPr>
            <a:endParaRPr lang="en-US" sz="2800" b="1" dirty="0" smtClean="0">
              <a:solidFill>
                <a:schemeClr val="accent1"/>
              </a:solidFill>
              <a:latin typeface="Copperplate Gothic Light" pitchFamily="34" charset="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Copperplate Gothic Light" pitchFamily="34" charset="0"/>
              </a:rPr>
              <a:t>Department Of EEE</a:t>
            </a:r>
          </a:p>
          <a:p>
            <a:endParaRPr lang="en-US" sz="2800" dirty="0" smtClean="0">
              <a:latin typeface="Copperplate Gothic Light" pitchFamily="34" charset="0"/>
            </a:endParaRPr>
          </a:p>
          <a:p>
            <a:endParaRPr lang="en-US" sz="2800" dirty="0" smtClean="0">
              <a:latin typeface="Copperplate Gothic Light" pitchFamily="34" charset="0"/>
            </a:endParaRPr>
          </a:p>
          <a:p>
            <a:endParaRPr lang="en-US" sz="2800" dirty="0" smtClean="0">
              <a:latin typeface="Copperplate Gothic Light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Member Profile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3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1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0"/>
            <a:ext cx="8763000" cy="19812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WELCOME  TO</a:t>
            </a:r>
            <a:b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</a:b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			        OUR </a:t>
            </a:r>
            <a:b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</a:b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itchFamily="34" charset="0"/>
              </a:rPr>
              <a:t>                                         PRESENTATION   </a:t>
            </a:r>
            <a:endParaRPr lang="en-US" sz="3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Ligh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Copperplate Gothic Light" pitchFamily="34" charset="0"/>
              </a:rPr>
              <a:t>Title</a:t>
            </a:r>
            <a:br>
              <a:rPr lang="en-US" u="sng" dirty="0" smtClean="0">
                <a:solidFill>
                  <a:schemeClr val="accent1"/>
                </a:solidFill>
                <a:latin typeface="Copperplate Gothic Light" pitchFamily="34" charset="0"/>
              </a:rPr>
            </a:br>
            <a:r>
              <a:rPr lang="en-US" u="sng" dirty="0" smtClean="0">
                <a:solidFill>
                  <a:schemeClr val="accent1"/>
                </a:solidFill>
                <a:latin typeface="Copperplate Gothic Light" pitchFamily="34" charset="0"/>
              </a:rPr>
              <a:t/>
            </a:r>
            <a:br>
              <a:rPr lang="en-US" u="sng" dirty="0" smtClean="0">
                <a:solidFill>
                  <a:schemeClr val="accent1"/>
                </a:solidFill>
                <a:latin typeface="Copperplate Gothic Light" pitchFamily="34" charset="0"/>
              </a:rPr>
            </a:br>
            <a:r>
              <a:rPr lang="en-US" sz="4400" smtClean="0">
                <a:solidFill>
                  <a:schemeClr val="accent1"/>
                </a:solidFill>
                <a:latin typeface="Copperplate Gothic Light" pitchFamily="34" charset="0"/>
              </a:rPr>
              <a:t>E-Ticketing For </a:t>
            </a:r>
            <a:r>
              <a:rPr lang="en-US" sz="4400">
                <a:solidFill>
                  <a:schemeClr val="accent1"/>
                </a:solidFill>
                <a:latin typeface="Copperplate Gothic Light" pitchFamily="34" charset="0"/>
              </a:rPr>
              <a:t>Bangladesh </a:t>
            </a:r>
            <a:r>
              <a:rPr lang="en-US" sz="4400" smtClean="0">
                <a:solidFill>
                  <a:schemeClr val="accent1"/>
                </a:solidFill>
                <a:latin typeface="Copperplate Gothic Light" pitchFamily="34" charset="0"/>
              </a:rPr>
              <a:t>Railway</a:t>
            </a:r>
            <a:endParaRPr lang="en-US" dirty="0">
              <a:solidFill>
                <a:schemeClr val="accent1"/>
              </a:solidFill>
              <a:latin typeface="Copperplate Gothic Ligh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 sz="quarter"/>
          </p:nvPr>
        </p:nvSpPr>
        <p:spPr>
          <a:effectLst>
            <a:reflection blurRad="6350" stA="52000" endA="300" endPos="35000" dir="5400000" sy="-100000" algn="bl" rotWithShape="0"/>
          </a:effectLst>
          <a:scene3d>
            <a:camera prst="perspectiveAbove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2800" b="0" dirty="0" smtClean="0">
                <a:solidFill>
                  <a:schemeClr val="accent1"/>
                </a:solidFill>
                <a:latin typeface="Copperplate Gothic Light" pitchFamily="34" charset="0"/>
              </a:rPr>
              <a:t>Why This attempt?</a:t>
            </a:r>
            <a:endParaRPr lang="en-US" sz="2800" b="0" dirty="0">
              <a:solidFill>
                <a:schemeClr val="accent1"/>
              </a:solidFill>
              <a:latin typeface="Copperplate Gothic Light" pitchFamily="34" charset="0"/>
            </a:endParaRPr>
          </a:p>
        </p:txBody>
      </p:sp>
      <p:pic>
        <p:nvPicPr>
          <p:cNvPr id="11280" name="Picture 16" descr="2009-11-21__back0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2938" y="1897063"/>
            <a:ext cx="3632200" cy="1795462"/>
          </a:xfrm>
        </p:spPr>
      </p:pic>
      <p:pic>
        <p:nvPicPr>
          <p:cNvPr id="11282" name="Picture 18" descr="thumb_trainticke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648200" y="1905000"/>
            <a:ext cx="3818534" cy="1828800"/>
          </a:xfrm>
        </p:spPr>
      </p:pic>
      <p:pic>
        <p:nvPicPr>
          <p:cNvPr id="11284" name="Picture 20" descr="2010-08-31__Queue_rail-ticket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66738" y="4122738"/>
            <a:ext cx="3708400" cy="1725612"/>
          </a:xfrm>
        </p:spPr>
      </p:pic>
      <p:pic>
        <p:nvPicPr>
          <p:cNvPr id="11286" name="Picture 22" descr="2009-11-26__ctg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4643438" y="4122738"/>
            <a:ext cx="3848100" cy="1725612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accent1"/>
                </a:solidFill>
                <a:latin typeface="Copperplate Gothic Light" pitchFamily="34" charset="0"/>
              </a:rPr>
              <a:t>Seat-reservation for passengers.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accent1"/>
                </a:solidFill>
                <a:latin typeface="Copperplate Gothic Light" pitchFamily="34" charset="0"/>
              </a:rPr>
              <a:t>To inform passengers about their train.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accent1"/>
                </a:solidFill>
                <a:latin typeface="Copperplate Gothic Light" pitchFamily="34" charset="0"/>
              </a:rPr>
              <a:t>To smooth the ticketing system. 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accent1"/>
                </a:solidFill>
                <a:latin typeface="Copperplate Gothic Light" pitchFamily="34" charset="0"/>
              </a:rPr>
              <a:t>To save time for collecting ticket.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accent1"/>
                </a:solidFill>
                <a:latin typeface="Copperplate Gothic Light" pitchFamily="34" charset="0"/>
              </a:rPr>
              <a:t>To overcome collision for collecting ticket.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accent1"/>
                </a:solidFill>
                <a:latin typeface="Copperplate Gothic Light" pitchFamily="34" charset="0"/>
              </a:rPr>
              <a:t>To prevent from ticket blacking.</a:t>
            </a: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opperplate Gothic Light" pitchFamily="34" charset="0"/>
              </a:rPr>
              <a:t>Our purpose:</a:t>
            </a:r>
            <a:endParaRPr lang="en-US" dirty="0">
              <a:solidFill>
                <a:schemeClr val="accent1"/>
              </a:solidFill>
              <a:latin typeface="Copperplate Gothic Ligh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96" decel="100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1796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796" decel="100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796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96" decel="100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1796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796" decel="100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1796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96" decel="100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1796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96" decel="100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796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Prerequisite for Passenger: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Knowledge about ATM operation.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bank account.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debit/credit/master or visa card.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4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How It Works: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1264144681_ddvip_4222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2156" y="1524000"/>
            <a:ext cx="7213644" cy="46482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1143000" y="3429000"/>
            <a:ext cx="6858000" cy="1588"/>
          </a:xfrm>
          <a:prstGeom prst="line">
            <a:avLst/>
          </a:prstGeom>
          <a:ln>
            <a:solidFill>
              <a:schemeClr val="accent2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 contourW="12700">
            <a:contourClr>
              <a:schemeClr val="accent5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228600" y="0"/>
            <a:ext cx="3008313" cy="67310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b="0" dirty="0" smtClean="0">
                <a:latin typeface="Copperplate Gothic Light" pitchFamily="34" charset="0"/>
              </a:rPr>
              <a:t>                </a:t>
            </a:r>
            <a:r>
              <a:rPr lang="en-US" sz="2000" b="0" u="sng" dirty="0" smtClean="0">
                <a:solidFill>
                  <a:schemeClr val="accent1"/>
                </a:solidFill>
                <a:latin typeface="Copperplate Gothic Light" pitchFamily="34" charset="0"/>
              </a:rPr>
              <a:t>Passenger</a:t>
            </a:r>
            <a:endParaRPr lang="en-US" sz="2000" b="0" u="sng" dirty="0">
              <a:solidFill>
                <a:schemeClr val="accent1"/>
              </a:solidFill>
              <a:latin typeface="Copperplate Gothic Light" pitchFamily="34" charset="0"/>
            </a:endParaRPr>
          </a:p>
        </p:txBody>
      </p:sp>
      <p:sp>
        <p:nvSpPr>
          <p:cNvPr id="6" name="Content Placeholder 18"/>
          <p:cNvSpPr>
            <a:spLocks noGrp="1"/>
          </p:cNvSpPr>
          <p:nvPr>
            <p:ph idx="1"/>
          </p:nvPr>
        </p:nvSpPr>
        <p:spPr>
          <a:xfrm>
            <a:off x="5105400" y="152400"/>
            <a:ext cx="3276600" cy="641350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pperplate Gothic Light" pitchFamily="34" charset="0"/>
              </a:rPr>
              <a:t>            </a:t>
            </a:r>
            <a:r>
              <a:rPr lang="en-US" sz="2000" u="sng" dirty="0" smtClean="0">
                <a:solidFill>
                  <a:schemeClr val="accent1"/>
                </a:solidFill>
                <a:latin typeface="Copperplate Gothic Light" pitchFamily="34" charset="0"/>
              </a:rPr>
              <a:t>Administrator</a:t>
            </a:r>
            <a:endParaRPr lang="en-US" sz="2800" u="sng" dirty="0">
              <a:solidFill>
                <a:schemeClr val="accent1"/>
              </a:solidFill>
              <a:latin typeface="Copperplate Gothic Light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914400"/>
            <a:ext cx="1066800" cy="685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hreePt" dir="t"/>
          </a:scene3d>
          <a:sp3d extrusionH="381000">
            <a:bevelT w="381000" h="63500"/>
            <a:bevelB w="381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pperplate Gothic Light" pitchFamily="34" charset="0"/>
              </a:rPr>
              <a:t>Start</a:t>
            </a:r>
            <a:endParaRPr lang="en-US" sz="1400" dirty="0">
              <a:latin typeface="Copperplate Gothic Light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600" y="2286000"/>
            <a:ext cx="1524000" cy="457200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woPt" dir="t"/>
          </a:scene3d>
          <a:sp3d extrusionH="254000" prstMaterial="dkEdge">
            <a:bevelT w="381000" h="63500"/>
            <a:bevelB w="381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Reserve Ticket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90800" y="2286000"/>
            <a:ext cx="1524000" cy="457200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woPt" dir="t"/>
          </a:scene3d>
          <a:sp3d extrusionH="254000" prstMaterial="dkEdge">
            <a:bevelT w="381000" h="63500"/>
            <a:bevelB w="381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 Ticket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" y="3810000"/>
            <a:ext cx="1524000" cy="457200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woPt" dir="t"/>
          </a:scene3d>
          <a:sp3d extrusionH="254000" prstMaterial="dkEdge">
            <a:bevelT w="381000" h="63500"/>
            <a:bevelB w="381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 Details</a:t>
            </a:r>
            <a:endParaRPr lang="en-US" sz="1600" dirty="0"/>
          </a:p>
        </p:txBody>
      </p:sp>
      <p:sp>
        <p:nvSpPr>
          <p:cNvPr id="11" name="Regular Pentagon 10"/>
          <p:cNvSpPr/>
          <p:nvPr/>
        </p:nvSpPr>
        <p:spPr>
          <a:xfrm>
            <a:off x="5105400" y="1676400"/>
            <a:ext cx="1676400" cy="1219200"/>
          </a:xfrm>
          <a:prstGeom prst="pentagon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isometricOffAxis2Left"/>
            <a:lightRig rig="threePt" dir="t"/>
          </a:scene3d>
          <a:sp3d extrusionH="381000" prstMaterial="dkEdge">
            <a:bevelT w="381000" h="63500"/>
            <a:bevelB w="381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for </a:t>
            </a:r>
            <a:r>
              <a:rPr lang="en-US" sz="1200" dirty="0" smtClean="0"/>
              <a:t>reservation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0" y="5181600"/>
            <a:ext cx="1524000" cy="457200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woPt" dir="t"/>
          </a:scene3d>
          <a:sp3d extrusionH="254000" prstMaterial="dkEdge">
            <a:bevelT w="381000" h="63500"/>
            <a:bevelB w="381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1600" dirty="0" smtClean="0"/>
              <a:t>Reserve seat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5029200" y="3962400"/>
            <a:ext cx="1676400" cy="457200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hreePt" dir="t"/>
          </a:scene3d>
          <a:sp3d extrusionH="254000" prstMaterial="dkEdge">
            <a:bevelT w="381000" h="63500"/>
            <a:bevelB w="381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 Ticket</a:t>
            </a:r>
            <a:endParaRPr lang="en-US" sz="1600" dirty="0"/>
          </a:p>
        </p:txBody>
      </p:sp>
      <p:sp>
        <p:nvSpPr>
          <p:cNvPr id="14" name="Hexagon 13"/>
          <p:cNvSpPr/>
          <p:nvPr/>
        </p:nvSpPr>
        <p:spPr>
          <a:xfrm>
            <a:off x="5105400" y="5562600"/>
            <a:ext cx="1600200" cy="609600"/>
          </a:xfrm>
          <a:prstGeom prst="hexago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elaxedModerately"/>
            <a:lightRig rig="threePt" dir="t"/>
          </a:scene3d>
          <a:sp3d extrusionH="381000" contourW="12700" prstMaterial="dkEdge">
            <a:bevelT w="381000" h="63500"/>
            <a:bevelB w="381000" h="63500"/>
            <a:extrusionClr>
              <a:schemeClr val="accent2">
                <a:lumMod val="50000"/>
              </a:schemeClr>
            </a:extrusionClr>
            <a:contourClr>
              <a:schemeClr val="accent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pperplate Gothic Light" pitchFamily="34" charset="0"/>
              </a:rPr>
              <a:t>Stop</a:t>
            </a:r>
            <a:endParaRPr lang="en-US" dirty="0">
              <a:latin typeface="Copperplate Gothic Light" pitchFamily="34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13" idx="0"/>
          </p:cNvCxnSpPr>
          <p:nvPr/>
        </p:nvCxnSpPr>
        <p:spPr>
          <a:xfrm rot="5400000">
            <a:off x="5372100" y="3390900"/>
            <a:ext cx="1066800" cy="76200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</p:cNvCxnSpPr>
          <p:nvPr/>
        </p:nvCxnSpPr>
        <p:spPr>
          <a:xfrm rot="5400000">
            <a:off x="5295900" y="4991100"/>
            <a:ext cx="1143000" cy="1588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91200" y="3276600"/>
            <a:ext cx="591317" cy="3693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isometricOffAxis2Left"/>
            <a:lightRig rig="threePt" dir="t"/>
          </a:scene3d>
          <a:sp3d extrusionH="76200" prstMaterial="dkEdge">
            <a:bevelT w="127000" h="63500"/>
            <a:bevelB w="127000" h="63500"/>
          </a:sp3d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Yes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62800" y="3505200"/>
            <a:ext cx="1447800" cy="381000"/>
          </a:xfrm>
          <a:prstGeom prst="round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hreePt" dir="t"/>
          </a:scene3d>
          <a:sp3d extrusionH="254000" prstMaterial="dkEdge">
            <a:bevelT w="381000" h="63500"/>
            <a:bevelB w="381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Inform passenger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781800" y="2548896"/>
            <a:ext cx="426720" cy="33855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isometricOffAxis2Left"/>
            <a:lightRig rig="threePt" dir="t"/>
          </a:scene3d>
          <a:sp3d extrusionH="63500" prstMaterial="dkEdge">
            <a:bevelT w="127000" h="63500"/>
            <a:bevelB w="127000" h="63500"/>
          </a:sp3d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400800" y="2667000"/>
            <a:ext cx="1143000" cy="762000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667500" y="4076700"/>
            <a:ext cx="1752600" cy="1524000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990600" y="1524000"/>
            <a:ext cx="609600" cy="609600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71500" y="3237706"/>
            <a:ext cx="838200" cy="1588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609600" y="4724400"/>
            <a:ext cx="762000" cy="1588"/>
          </a:xfrm>
          <a:prstGeom prst="straightConnector1">
            <a:avLst/>
          </a:prstGeom>
          <a:ln>
            <a:tailEnd type="arrow"/>
          </a:ln>
          <a:effectLst>
            <a:reflection blurRad="6350" stA="52000" endA="300" endPos="35000" dir="5400000" sy="-100000" algn="bl" rotWithShape="0"/>
          </a:effectLst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28800" y="2590800"/>
            <a:ext cx="3352800" cy="2819400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2500569" y="1534203"/>
            <a:ext cx="633833" cy="613429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828800" y="4342606"/>
            <a:ext cx="3048000" cy="1588"/>
          </a:xfrm>
          <a:prstGeom prst="line">
            <a:avLst/>
          </a:prstGeom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52800" y="5867400"/>
            <a:ext cx="1600200" cy="1588"/>
          </a:xfrm>
          <a:prstGeom prst="straightConnector1">
            <a:avLst/>
          </a:prstGeom>
          <a:ln>
            <a:tailEnd type="arrow"/>
          </a:ln>
          <a:effectLst/>
          <a:scene3d>
            <a:camera prst="perspectiveBelow"/>
            <a:lightRig rig="threePt" dir="t"/>
          </a:scene3d>
          <a:sp3d extrusionH="50800" prstMaterial="dkEdge">
            <a:bevelT w="127000" h="63500"/>
            <a:bevelB w="127000" h="635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</TotalTime>
  <Words>146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   UNITED INTER NATIONAL UNIVERSITY</vt:lpstr>
      <vt:lpstr>Member Profile</vt:lpstr>
      <vt:lpstr>WELCOME  TO            OUR                                           PRESENTATION   </vt:lpstr>
      <vt:lpstr>Title  E-Ticketing For Bangladesh Railway</vt:lpstr>
      <vt:lpstr>Why This attempt?</vt:lpstr>
      <vt:lpstr>Our purpose:</vt:lpstr>
      <vt:lpstr>Prerequisite for Passenger:</vt:lpstr>
      <vt:lpstr>How It Works:</vt:lpstr>
      <vt:lpstr>                Passenger</vt:lpstr>
      <vt:lpstr>Our dream</vt:lpstr>
      <vt:lpstr>Project Demonstration.</vt:lpstr>
      <vt:lpstr>AT THE END </vt:lpstr>
      <vt:lpstr>Slide 13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UNITED INTER NATIONAL UNIVERSITY</dc:title>
  <dc:creator>RIYAD</dc:creator>
  <cp:lastModifiedBy>student</cp:lastModifiedBy>
  <cp:revision>48</cp:revision>
  <dcterms:created xsi:type="dcterms:W3CDTF">2010-12-22T12:13:17Z</dcterms:created>
  <dcterms:modified xsi:type="dcterms:W3CDTF">2010-12-28T09:12:47Z</dcterms:modified>
</cp:coreProperties>
</file>