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21"/>
  </p:notesMasterIdLst>
  <p:sldIdLst>
    <p:sldId id="363" r:id="rId4"/>
    <p:sldId id="366" r:id="rId5"/>
    <p:sldId id="260" r:id="rId6"/>
    <p:sldId id="298" r:id="rId7"/>
    <p:sldId id="372" r:id="rId8"/>
    <p:sldId id="373" r:id="rId9"/>
    <p:sldId id="308" r:id="rId10"/>
    <p:sldId id="367" r:id="rId11"/>
    <p:sldId id="368" r:id="rId12"/>
    <p:sldId id="309" r:id="rId13"/>
    <p:sldId id="369" r:id="rId14"/>
    <p:sldId id="370" r:id="rId15"/>
    <p:sldId id="371" r:id="rId16"/>
    <p:sldId id="310" r:id="rId17"/>
    <p:sldId id="311" r:id="rId18"/>
    <p:sldId id="365" r:id="rId19"/>
    <p:sldId id="34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55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2">
            <a:extLst>
              <a:ext uri="{FF2B5EF4-FFF2-40B4-BE49-F238E27FC236}">
                <a16:creationId xmlns:a16="http://schemas.microsoft.com/office/drawing/2014/main" id="{FF7BDD8C-DBA7-4764-A656-F9194271143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85633" y="1708875"/>
            <a:ext cx="6624970" cy="282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72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 And Send To Back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88D4141-DDEB-40F4-B784-0C7E8499AC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D8F181D7-1D78-4A9F-891E-7FF1339D8D06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5015620" y="1422245"/>
            <a:ext cx="7176380" cy="46805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CB2D35DD-3012-4060-B307-222D845BBC7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96F6EC6F-CD4C-4990-A245-26A2E187E70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835161" y="1953290"/>
            <a:ext cx="7356839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A2E5076-EB3B-4F2A-B1CA-DF4FCDC804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8">
            <a:extLst>
              <a:ext uri="{FF2B5EF4-FFF2-40B4-BE49-F238E27FC236}">
                <a16:creationId xmlns:a16="http://schemas.microsoft.com/office/drawing/2014/main" id="{2E3BCD6D-C303-4864-B3F7-57504C804BA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4068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Insert Your Image And Send To Back</a:t>
            </a:r>
            <a:endParaRPr lang="ko-KR" altLang="en-US" dirty="0"/>
          </a:p>
        </p:txBody>
      </p:sp>
      <p:sp>
        <p:nvSpPr>
          <p:cNvPr id="3" name="그림 개체 틀 8">
            <a:extLst>
              <a:ext uri="{FF2B5EF4-FFF2-40B4-BE49-F238E27FC236}">
                <a16:creationId xmlns:a16="http://schemas.microsoft.com/office/drawing/2014/main" id="{3467D47C-FBB8-4493-8D52-7F3F238780F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068001" y="3429000"/>
            <a:ext cx="4068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Insert Your Image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C30DA3-D434-41BE-9F9E-8CEF940F49AE}"/>
              </a:ext>
            </a:extLst>
          </p:cNvPr>
          <p:cNvGrpSpPr/>
          <p:nvPr userDrawn="1"/>
        </p:nvGrpSpPr>
        <p:grpSpPr>
          <a:xfrm>
            <a:off x="1200508" y="1779191"/>
            <a:ext cx="1512000" cy="2654855"/>
            <a:chOff x="445712" y="1449040"/>
            <a:chExt cx="2113018" cy="392417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D36CEC37-AE54-4204-926B-C76F46588CF5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60B77A-53FD-4AF2-A307-E9092175FAE6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77FDCAC-7B49-41A2-BE9C-391E7056C083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0F1F554-1B98-471E-A329-2CCFAEA07233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6520737B-1186-4E1C-A360-4B9B8D32D5FB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grpSp>
        <p:nvGrpSpPr>
          <p:cNvPr id="10" name="Group 3">
            <a:extLst>
              <a:ext uri="{FF2B5EF4-FFF2-40B4-BE49-F238E27FC236}">
                <a16:creationId xmlns:a16="http://schemas.microsoft.com/office/drawing/2014/main" id="{A3D8A21E-0901-48B8-A295-7A257C040765}"/>
              </a:ext>
            </a:extLst>
          </p:cNvPr>
          <p:cNvGrpSpPr/>
          <p:nvPr userDrawn="1"/>
        </p:nvGrpSpPr>
        <p:grpSpPr>
          <a:xfrm>
            <a:off x="3962075" y="1779191"/>
            <a:ext cx="1512000" cy="2654855"/>
            <a:chOff x="445712" y="1449040"/>
            <a:chExt cx="2113018" cy="3924176"/>
          </a:xfrm>
        </p:grpSpPr>
        <p:sp>
          <p:nvSpPr>
            <p:cNvPr id="11" name="Rounded Rectangle 4">
              <a:extLst>
                <a:ext uri="{FF2B5EF4-FFF2-40B4-BE49-F238E27FC236}">
                  <a16:creationId xmlns:a16="http://schemas.microsoft.com/office/drawing/2014/main" id="{6A107028-0C6A-44AE-9857-3E19BFBC6250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8B5810DE-111C-4544-99EB-EF865DE49C8A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13" name="Group 6">
              <a:extLst>
                <a:ext uri="{FF2B5EF4-FFF2-40B4-BE49-F238E27FC236}">
                  <a16:creationId xmlns:a16="http://schemas.microsoft.com/office/drawing/2014/main" id="{0E56DDB0-CF1E-4473-9566-2CF400B1D03B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14" name="Oval 7">
                <a:extLst>
                  <a:ext uri="{FF2B5EF4-FFF2-40B4-BE49-F238E27FC236}">
                    <a16:creationId xmlns:a16="http://schemas.microsoft.com/office/drawing/2014/main" id="{675AE696-9854-4F9F-8328-3D901AB87BC7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5" name="Rounded Rectangle 8">
                <a:extLst>
                  <a:ext uri="{FF2B5EF4-FFF2-40B4-BE49-F238E27FC236}">
                    <a16:creationId xmlns:a16="http://schemas.microsoft.com/office/drawing/2014/main" id="{1EE822FB-BAB6-4765-BAB8-F8CFD8DBD1CA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grpSp>
        <p:nvGrpSpPr>
          <p:cNvPr id="16" name="Group 3">
            <a:extLst>
              <a:ext uri="{FF2B5EF4-FFF2-40B4-BE49-F238E27FC236}">
                <a16:creationId xmlns:a16="http://schemas.microsoft.com/office/drawing/2014/main" id="{738D86BF-9B29-48E5-9140-E38AC9180C0A}"/>
              </a:ext>
            </a:extLst>
          </p:cNvPr>
          <p:cNvGrpSpPr/>
          <p:nvPr userDrawn="1"/>
        </p:nvGrpSpPr>
        <p:grpSpPr>
          <a:xfrm>
            <a:off x="6723642" y="1779191"/>
            <a:ext cx="1512000" cy="2654855"/>
            <a:chOff x="445712" y="1449040"/>
            <a:chExt cx="2113018" cy="3924176"/>
          </a:xfrm>
        </p:grpSpPr>
        <p:sp>
          <p:nvSpPr>
            <p:cNvPr id="17" name="Rounded Rectangle 4">
              <a:extLst>
                <a:ext uri="{FF2B5EF4-FFF2-40B4-BE49-F238E27FC236}">
                  <a16:creationId xmlns:a16="http://schemas.microsoft.com/office/drawing/2014/main" id="{C5C12189-4C71-4BA8-8527-F51EDF15CAED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B007A9B8-7BCE-4BAD-861E-F43AF30C90AB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19" name="Group 6">
              <a:extLst>
                <a:ext uri="{FF2B5EF4-FFF2-40B4-BE49-F238E27FC236}">
                  <a16:creationId xmlns:a16="http://schemas.microsoft.com/office/drawing/2014/main" id="{4A5516E4-ACA7-4C98-A9FA-5A5DA37FFCCE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0" name="Oval 7">
                <a:extLst>
                  <a:ext uri="{FF2B5EF4-FFF2-40B4-BE49-F238E27FC236}">
                    <a16:creationId xmlns:a16="http://schemas.microsoft.com/office/drawing/2014/main" id="{1ABA39FE-6EF1-4D4F-88E8-D71FF652C862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21" name="Rounded Rectangle 8">
                <a:extLst>
                  <a:ext uri="{FF2B5EF4-FFF2-40B4-BE49-F238E27FC236}">
                    <a16:creationId xmlns:a16="http://schemas.microsoft.com/office/drawing/2014/main" id="{66C97352-4633-4B25-8910-54F3DE0B49BF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grpSp>
        <p:nvGrpSpPr>
          <p:cNvPr id="22" name="Group 3">
            <a:extLst>
              <a:ext uri="{FF2B5EF4-FFF2-40B4-BE49-F238E27FC236}">
                <a16:creationId xmlns:a16="http://schemas.microsoft.com/office/drawing/2014/main" id="{04F1116B-7469-4702-BC97-5420486D2D58}"/>
              </a:ext>
            </a:extLst>
          </p:cNvPr>
          <p:cNvGrpSpPr/>
          <p:nvPr userDrawn="1"/>
        </p:nvGrpSpPr>
        <p:grpSpPr>
          <a:xfrm>
            <a:off x="9485208" y="1779191"/>
            <a:ext cx="1512000" cy="2654855"/>
            <a:chOff x="445712" y="1449040"/>
            <a:chExt cx="2113018" cy="3924176"/>
          </a:xfrm>
        </p:grpSpPr>
        <p:sp>
          <p:nvSpPr>
            <p:cNvPr id="23" name="Rounded Rectangle 4">
              <a:extLst>
                <a:ext uri="{FF2B5EF4-FFF2-40B4-BE49-F238E27FC236}">
                  <a16:creationId xmlns:a16="http://schemas.microsoft.com/office/drawing/2014/main" id="{15189DD4-56C8-4F92-A3F9-AA93E4F0FBC1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4" name="Rectangle 5">
              <a:extLst>
                <a:ext uri="{FF2B5EF4-FFF2-40B4-BE49-F238E27FC236}">
                  <a16:creationId xmlns:a16="http://schemas.microsoft.com/office/drawing/2014/main" id="{DDFA377A-F4DE-4B15-81AA-EEE8672B6FFD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25" name="Group 6">
              <a:extLst>
                <a:ext uri="{FF2B5EF4-FFF2-40B4-BE49-F238E27FC236}">
                  <a16:creationId xmlns:a16="http://schemas.microsoft.com/office/drawing/2014/main" id="{CDCB2C5B-89AF-42D3-BF78-E8D584186530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6" name="Oval 7">
                <a:extLst>
                  <a:ext uri="{FF2B5EF4-FFF2-40B4-BE49-F238E27FC236}">
                    <a16:creationId xmlns:a16="http://schemas.microsoft.com/office/drawing/2014/main" id="{9C3DE81D-34C4-48C5-A7F5-234384138E35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27" name="Rounded Rectangle 8">
                <a:extLst>
                  <a:ext uri="{FF2B5EF4-FFF2-40B4-BE49-F238E27FC236}">
                    <a16:creationId xmlns:a16="http://schemas.microsoft.com/office/drawing/2014/main" id="{753A738C-E9C5-4E32-A7A1-0F88BCDA2416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28" name="그림 개체 틀 2">
            <a:extLst>
              <a:ext uri="{FF2B5EF4-FFF2-40B4-BE49-F238E27FC236}">
                <a16:creationId xmlns:a16="http://schemas.microsoft.com/office/drawing/2014/main" id="{CB46EA28-DC0E-4334-ACB7-F2FA90F1903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90508" y="2037611"/>
            <a:ext cx="1332000" cy="20972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0" name="그림 개체 틀 2">
            <a:extLst>
              <a:ext uri="{FF2B5EF4-FFF2-40B4-BE49-F238E27FC236}">
                <a16:creationId xmlns:a16="http://schemas.microsoft.com/office/drawing/2014/main" id="{7EA98078-7EAF-4581-923B-BCD15A2A257E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4052075" y="2037611"/>
            <a:ext cx="1332000" cy="20972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2" name="그림 개체 틀 2">
            <a:extLst>
              <a:ext uri="{FF2B5EF4-FFF2-40B4-BE49-F238E27FC236}">
                <a16:creationId xmlns:a16="http://schemas.microsoft.com/office/drawing/2014/main" id="{443199E8-68A9-4546-8543-4915CC0C5410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6813642" y="2037611"/>
            <a:ext cx="1332000" cy="20972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4" name="그림 개체 틀 2">
            <a:extLst>
              <a:ext uri="{FF2B5EF4-FFF2-40B4-BE49-F238E27FC236}">
                <a16:creationId xmlns:a16="http://schemas.microsoft.com/office/drawing/2014/main" id="{7D111F3C-4DF5-4941-AC67-67B80936F5E9}"/>
              </a:ext>
            </a:extLst>
          </p:cNvPr>
          <p:cNvSpPr>
            <a:spLocks noGrp="1"/>
          </p:cNvSpPr>
          <p:nvPr>
            <p:ph type="pic" sz="quarter" idx="67" hasCustomPrompt="1"/>
          </p:nvPr>
        </p:nvSpPr>
        <p:spPr>
          <a:xfrm>
            <a:off x="9575208" y="2037611"/>
            <a:ext cx="1332000" cy="20972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79E89AF0-20DB-46F0-9A15-2E35A3D0BF5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23554" y="791473"/>
            <a:ext cx="4284617" cy="557449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A177AD-A22D-4DBB-BF10-A6EEBF4613E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947954" y="791473"/>
            <a:ext cx="2577737" cy="258330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9C037173-B5D0-413D-AC9E-FFD6E9E766F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965475" y="791473"/>
            <a:ext cx="2577737" cy="258330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7F9B499-92A2-4E7D-8966-0C284809B65B}"/>
              </a:ext>
            </a:extLst>
          </p:cNvPr>
          <p:cNvSpPr/>
          <p:nvPr userDrawn="1"/>
        </p:nvSpPr>
        <p:spPr>
          <a:xfrm>
            <a:off x="0" y="1082710"/>
            <a:ext cx="12192000" cy="469258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052E92-DCFE-4CC2-BDE0-E540E1CB28C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208315"/>
            <a:ext cx="12192000" cy="444137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8" r:id="rId15"/>
    <p:sldLayoutId id="2147483687" r:id="rId16"/>
    <p:sldLayoutId id="2147483671" r:id="rId17"/>
    <p:sldLayoutId id="2147483672" r:id="rId18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FDFE080-7475-4FC2-9FFD-A361F719381E}"/>
              </a:ext>
            </a:extLst>
          </p:cNvPr>
          <p:cNvGrpSpPr/>
          <p:nvPr/>
        </p:nvGrpSpPr>
        <p:grpSpPr>
          <a:xfrm>
            <a:off x="609467" y="3130359"/>
            <a:ext cx="5286102" cy="3233490"/>
            <a:chOff x="6673536" y="3285265"/>
            <a:chExt cx="5286102" cy="3233490"/>
          </a:xfrm>
        </p:grpSpPr>
        <p:sp>
          <p:nvSpPr>
            <p:cNvPr id="23" name="TextBox 22">
              <a:hlinkClick r:id="rId2"/>
              <a:extLst>
                <a:ext uri="{FF2B5EF4-FFF2-40B4-BE49-F238E27FC236}">
                  <a16:creationId xmlns:a16="http://schemas.microsoft.com/office/drawing/2014/main" id="{D6A79285-3107-4BC0-8875-8EF27C571FEF}"/>
                </a:ext>
              </a:extLst>
            </p:cNvPr>
            <p:cNvSpPr txBox="1"/>
            <p:nvPr/>
          </p:nvSpPr>
          <p:spPr>
            <a:xfrm>
              <a:off x="6673537" y="6272534"/>
              <a:ext cx="5286101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1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8B135A4-E404-492F-A148-A6DA3E196F2F}"/>
                </a:ext>
              </a:extLst>
            </p:cNvPr>
            <p:cNvSpPr txBox="1"/>
            <p:nvPr/>
          </p:nvSpPr>
          <p:spPr>
            <a:xfrm>
              <a:off x="6673536" y="3285265"/>
              <a:ext cx="5286102" cy="258532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5400" dirty="0">
                  <a:solidFill>
                    <a:schemeClr val="bg1"/>
                  </a:solidFill>
                  <a:latin typeface="+mj-lt"/>
                </a:rPr>
                <a:t>Simple</a:t>
              </a:r>
              <a:br>
                <a:rPr lang="en-US" sz="5400" dirty="0">
                  <a:solidFill>
                    <a:schemeClr val="bg1"/>
                  </a:solidFill>
                  <a:latin typeface="+mj-lt"/>
                </a:rPr>
              </a:br>
              <a:r>
                <a:rPr lang="en-US" sz="5400" dirty="0">
                  <a:solidFill>
                    <a:schemeClr val="bg1"/>
                  </a:solidFill>
                  <a:latin typeface="+mj-lt"/>
                </a:rPr>
                <a:t>Scheduler</a:t>
              </a:r>
              <a:br>
                <a:rPr lang="en-US" sz="5400" dirty="0">
                  <a:solidFill>
                    <a:schemeClr val="bg1"/>
                  </a:solidFill>
                  <a:latin typeface="+mj-lt"/>
                </a:rPr>
              </a:br>
              <a:r>
                <a:rPr lang="en-US" sz="5400" dirty="0">
                  <a:solidFill>
                    <a:schemeClr val="bg1"/>
                  </a:solidFill>
                  <a:latin typeface="+mj-lt"/>
                </a:rPr>
                <a:t>App</a:t>
              </a:r>
              <a:endParaRPr lang="ko-KR" altLang="en-US" sz="54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40B7C1A-C50C-404D-A7B2-1762B76D5ED9}"/>
                </a:ext>
              </a:extLst>
            </p:cNvPr>
            <p:cNvSpPr txBox="1"/>
            <p:nvPr/>
          </p:nvSpPr>
          <p:spPr>
            <a:xfrm>
              <a:off x="6673536" y="5870588"/>
              <a:ext cx="5286102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KELOMPOK 3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3071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CODING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816FC6A-BFC8-4DF0-BFB7-A60EBD88F8D4}"/>
              </a:ext>
            </a:extLst>
          </p:cNvPr>
          <p:cNvGrpSpPr/>
          <p:nvPr/>
        </p:nvGrpSpPr>
        <p:grpSpPr>
          <a:xfrm>
            <a:off x="7353872" y="1084567"/>
            <a:ext cx="4542854" cy="4964929"/>
            <a:chOff x="6110127" y="1553562"/>
            <a:chExt cx="4542854" cy="4964929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9B7200E-54A0-4F41-98D3-F51C8B6F3045}"/>
                </a:ext>
              </a:extLst>
            </p:cNvPr>
            <p:cNvGrpSpPr/>
            <p:nvPr/>
          </p:nvGrpSpPr>
          <p:grpSpPr>
            <a:xfrm>
              <a:off x="7313348" y="1982975"/>
              <a:ext cx="3339633" cy="3337920"/>
              <a:chOff x="7280365" y="2348194"/>
              <a:chExt cx="3168977" cy="3167352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44709A09-2D61-43C1-B6BE-EC4F66399188}"/>
                  </a:ext>
                </a:extLst>
              </p:cNvPr>
              <p:cNvSpPr/>
              <p:nvPr/>
            </p:nvSpPr>
            <p:spPr>
              <a:xfrm>
                <a:off x="7281176" y="2348194"/>
                <a:ext cx="3167351" cy="3167352"/>
              </a:xfrm>
              <a:custGeom>
                <a:avLst/>
                <a:gdLst>
                  <a:gd name="connsiteX0" fmla="*/ 3057049 w 3057525"/>
                  <a:gd name="connsiteY0" fmla="*/ 1532096 h 3057525"/>
                  <a:gd name="connsiteX1" fmla="*/ 1532096 w 3057525"/>
                  <a:gd name="connsiteY1" fmla="*/ 3057049 h 3057525"/>
                  <a:gd name="connsiteX2" fmla="*/ 7144 w 3057525"/>
                  <a:gd name="connsiteY2" fmla="*/ 1532096 h 3057525"/>
                  <a:gd name="connsiteX3" fmla="*/ 1532096 w 3057525"/>
                  <a:gd name="connsiteY3" fmla="*/ 7144 h 3057525"/>
                  <a:gd name="connsiteX4" fmla="*/ 3057049 w 3057525"/>
                  <a:gd name="connsiteY4" fmla="*/ 1532096 h 3057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7525" h="3057525">
                    <a:moveTo>
                      <a:pt x="3057049" y="1532096"/>
                    </a:moveTo>
                    <a:cubicBezTo>
                      <a:pt x="3057049" y="2374304"/>
                      <a:pt x="2374304" y="3057049"/>
                      <a:pt x="1532096" y="3057049"/>
                    </a:cubicBezTo>
                    <a:cubicBezTo>
                      <a:pt x="689888" y="3057049"/>
                      <a:pt x="7144" y="2374304"/>
                      <a:pt x="7144" y="1532096"/>
                    </a:cubicBezTo>
                    <a:cubicBezTo>
                      <a:pt x="7144" y="689888"/>
                      <a:pt x="689888" y="7144"/>
                      <a:pt x="1532096" y="7144"/>
                    </a:cubicBezTo>
                    <a:cubicBezTo>
                      <a:pt x="2374304" y="7144"/>
                      <a:pt x="3057049" y="689888"/>
                      <a:pt x="3057049" y="1532096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F9FF9090-90C9-4039-BE8F-F3216F53DE05}"/>
                  </a:ext>
                </a:extLst>
              </p:cNvPr>
              <p:cNvSpPr/>
              <p:nvPr/>
            </p:nvSpPr>
            <p:spPr>
              <a:xfrm>
                <a:off x="7280365" y="2357762"/>
                <a:ext cx="3168977" cy="3100025"/>
              </a:xfrm>
              <a:custGeom>
                <a:avLst/>
                <a:gdLst>
                  <a:gd name="connsiteX0" fmla="*/ 2863236 w 3028217"/>
                  <a:gd name="connsiteY0" fmla="*/ 2049564 h 2962327"/>
                  <a:gd name="connsiteX1" fmla="*/ 2844662 w 3028217"/>
                  <a:gd name="connsiteY1" fmla="*/ 2065518 h 2962327"/>
                  <a:gd name="connsiteX2" fmla="*/ 2847519 w 3028217"/>
                  <a:gd name="connsiteY2" fmla="*/ 2116953 h 2962327"/>
                  <a:gd name="connsiteX3" fmla="*/ 2887525 w 3028217"/>
                  <a:gd name="connsiteY3" fmla="*/ 2084568 h 2962327"/>
                  <a:gd name="connsiteX4" fmla="*/ 2890382 w 3028217"/>
                  <a:gd name="connsiteY4" fmla="*/ 2078853 h 2962327"/>
                  <a:gd name="connsiteX5" fmla="*/ 2890382 w 3028217"/>
                  <a:gd name="connsiteY5" fmla="*/ 2057898 h 2962327"/>
                  <a:gd name="connsiteX6" fmla="*/ 2863236 w 3028217"/>
                  <a:gd name="connsiteY6" fmla="*/ 2049564 h 2962327"/>
                  <a:gd name="connsiteX7" fmla="*/ 2453184 w 3028217"/>
                  <a:gd name="connsiteY7" fmla="*/ 1703568 h 2962327"/>
                  <a:gd name="connsiteX8" fmla="*/ 2444611 w 3028217"/>
                  <a:gd name="connsiteY8" fmla="*/ 1714046 h 2962327"/>
                  <a:gd name="connsiteX9" fmla="*/ 2467471 w 3028217"/>
                  <a:gd name="connsiteY9" fmla="*/ 1740716 h 2962327"/>
                  <a:gd name="connsiteX10" fmla="*/ 2482711 w 3028217"/>
                  <a:gd name="connsiteY10" fmla="*/ 1728333 h 2962327"/>
                  <a:gd name="connsiteX11" fmla="*/ 2453184 w 3028217"/>
                  <a:gd name="connsiteY11" fmla="*/ 1703568 h 2962327"/>
                  <a:gd name="connsiteX12" fmla="*/ 802501 w 3028217"/>
                  <a:gd name="connsiteY12" fmla="*/ 1583553 h 2962327"/>
                  <a:gd name="connsiteX13" fmla="*/ 812026 w 3028217"/>
                  <a:gd name="connsiteY13" fmla="*/ 1589268 h 2962327"/>
                  <a:gd name="connsiteX14" fmla="*/ 802501 w 3028217"/>
                  <a:gd name="connsiteY14" fmla="*/ 1599745 h 2962327"/>
                  <a:gd name="connsiteX15" fmla="*/ 792024 w 3028217"/>
                  <a:gd name="connsiteY15" fmla="*/ 1594030 h 2962327"/>
                  <a:gd name="connsiteX16" fmla="*/ 802501 w 3028217"/>
                  <a:gd name="connsiteY16" fmla="*/ 1583553 h 2962327"/>
                  <a:gd name="connsiteX17" fmla="*/ 573901 w 3028217"/>
                  <a:gd name="connsiteY17" fmla="*/ 1577838 h 2962327"/>
                  <a:gd name="connsiteX18" fmla="*/ 592951 w 3028217"/>
                  <a:gd name="connsiteY18" fmla="*/ 1589268 h 2962327"/>
                  <a:gd name="connsiteX19" fmla="*/ 584379 w 3028217"/>
                  <a:gd name="connsiteY19" fmla="*/ 1596888 h 2962327"/>
                  <a:gd name="connsiteX20" fmla="*/ 565329 w 3028217"/>
                  <a:gd name="connsiteY20" fmla="*/ 1587363 h 2962327"/>
                  <a:gd name="connsiteX21" fmla="*/ 573901 w 3028217"/>
                  <a:gd name="connsiteY21" fmla="*/ 1577838 h 2962327"/>
                  <a:gd name="connsiteX22" fmla="*/ 698678 w 3028217"/>
                  <a:gd name="connsiteY22" fmla="*/ 1550216 h 2962327"/>
                  <a:gd name="connsiteX23" fmla="*/ 763448 w 3028217"/>
                  <a:gd name="connsiteY23" fmla="*/ 1592126 h 2962327"/>
                  <a:gd name="connsiteX24" fmla="*/ 678676 w 3028217"/>
                  <a:gd name="connsiteY24" fmla="*/ 1592126 h 2962327"/>
                  <a:gd name="connsiteX25" fmla="*/ 698678 w 3028217"/>
                  <a:gd name="connsiteY25" fmla="*/ 1550216 h 2962327"/>
                  <a:gd name="connsiteX26" fmla="*/ 492939 w 3028217"/>
                  <a:gd name="connsiteY26" fmla="*/ 1460681 h 2962327"/>
                  <a:gd name="connsiteX27" fmla="*/ 562471 w 3028217"/>
                  <a:gd name="connsiteY27" fmla="*/ 1479731 h 2962327"/>
                  <a:gd name="connsiteX28" fmla="*/ 646291 w 3028217"/>
                  <a:gd name="connsiteY28" fmla="*/ 1537833 h 2962327"/>
                  <a:gd name="connsiteX29" fmla="*/ 577711 w 3028217"/>
                  <a:gd name="connsiteY29" fmla="*/ 1525451 h 2962327"/>
                  <a:gd name="connsiteX30" fmla="*/ 527229 w 3028217"/>
                  <a:gd name="connsiteY30" fmla="*/ 1487351 h 2962327"/>
                  <a:gd name="connsiteX31" fmla="*/ 525032 w 3028217"/>
                  <a:gd name="connsiteY31" fmla="*/ 1486533 h 2962327"/>
                  <a:gd name="connsiteX32" fmla="*/ 527229 w 3028217"/>
                  <a:gd name="connsiteY32" fmla="*/ 1488303 h 2962327"/>
                  <a:gd name="connsiteX33" fmla="*/ 451029 w 3028217"/>
                  <a:gd name="connsiteY33" fmla="*/ 1494971 h 2962327"/>
                  <a:gd name="connsiteX34" fmla="*/ 492939 w 3028217"/>
                  <a:gd name="connsiteY34" fmla="*/ 1460681 h 2962327"/>
                  <a:gd name="connsiteX35" fmla="*/ 592475 w 3028217"/>
                  <a:gd name="connsiteY35" fmla="*/ 1413889 h 2962327"/>
                  <a:gd name="connsiteX36" fmla="*/ 596761 w 3028217"/>
                  <a:gd name="connsiteY36" fmla="*/ 1414961 h 2962327"/>
                  <a:gd name="connsiteX37" fmla="*/ 595809 w 3028217"/>
                  <a:gd name="connsiteY37" fmla="*/ 1447346 h 2962327"/>
                  <a:gd name="connsiteX38" fmla="*/ 588189 w 3028217"/>
                  <a:gd name="connsiteY38" fmla="*/ 1414961 h 2962327"/>
                  <a:gd name="connsiteX39" fmla="*/ 592475 w 3028217"/>
                  <a:gd name="connsiteY39" fmla="*/ 1413889 h 2962327"/>
                  <a:gd name="connsiteX40" fmla="*/ 2633206 w 3028217"/>
                  <a:gd name="connsiteY40" fmla="*/ 1174931 h 2962327"/>
                  <a:gd name="connsiteX41" fmla="*/ 2673211 w 3028217"/>
                  <a:gd name="connsiteY41" fmla="*/ 1180646 h 2962327"/>
                  <a:gd name="connsiteX42" fmla="*/ 2633206 w 3028217"/>
                  <a:gd name="connsiteY42" fmla="*/ 1174931 h 2962327"/>
                  <a:gd name="connsiteX43" fmla="*/ 2477948 w 3028217"/>
                  <a:gd name="connsiteY43" fmla="*/ 1095873 h 2962327"/>
                  <a:gd name="connsiteX44" fmla="*/ 2484616 w 3028217"/>
                  <a:gd name="connsiteY44" fmla="*/ 1110160 h 2962327"/>
                  <a:gd name="connsiteX45" fmla="*/ 2464613 w 3028217"/>
                  <a:gd name="connsiteY45" fmla="*/ 1135878 h 2962327"/>
                  <a:gd name="connsiteX46" fmla="*/ 2444611 w 3028217"/>
                  <a:gd name="connsiteY46" fmla="*/ 1144450 h 2962327"/>
                  <a:gd name="connsiteX47" fmla="*/ 2415083 w 3028217"/>
                  <a:gd name="connsiteY47" fmla="*/ 1119685 h 2962327"/>
                  <a:gd name="connsiteX48" fmla="*/ 2446516 w 3028217"/>
                  <a:gd name="connsiteY48" fmla="*/ 1114923 h 2962327"/>
                  <a:gd name="connsiteX49" fmla="*/ 2477948 w 3028217"/>
                  <a:gd name="connsiteY49" fmla="*/ 1095873 h 2962327"/>
                  <a:gd name="connsiteX50" fmla="*/ 2344599 w 3028217"/>
                  <a:gd name="connsiteY50" fmla="*/ 1039676 h 2962327"/>
                  <a:gd name="connsiteX51" fmla="*/ 2355076 w 3028217"/>
                  <a:gd name="connsiteY51" fmla="*/ 1066346 h 2962327"/>
                  <a:gd name="connsiteX52" fmla="*/ 2341741 w 3028217"/>
                  <a:gd name="connsiteY52" fmla="*/ 1092063 h 2962327"/>
                  <a:gd name="connsiteX53" fmla="*/ 2328406 w 3028217"/>
                  <a:gd name="connsiteY53" fmla="*/ 1065393 h 2962327"/>
                  <a:gd name="connsiteX54" fmla="*/ 2344599 w 3028217"/>
                  <a:gd name="connsiteY54" fmla="*/ 1039676 h 2962327"/>
                  <a:gd name="connsiteX55" fmla="*/ 699631 w 3028217"/>
                  <a:gd name="connsiteY55" fmla="*/ 966334 h 2962327"/>
                  <a:gd name="connsiteX56" fmla="*/ 616764 w 3028217"/>
                  <a:gd name="connsiteY56" fmla="*/ 992051 h 2962327"/>
                  <a:gd name="connsiteX57" fmla="*/ 699631 w 3028217"/>
                  <a:gd name="connsiteY57" fmla="*/ 966334 h 2962327"/>
                  <a:gd name="connsiteX58" fmla="*/ 2786559 w 3028217"/>
                  <a:gd name="connsiteY58" fmla="*/ 938711 h 2962327"/>
                  <a:gd name="connsiteX59" fmla="*/ 2814181 w 3028217"/>
                  <a:gd name="connsiteY59" fmla="*/ 938711 h 2962327"/>
                  <a:gd name="connsiteX60" fmla="*/ 2814181 w 3028217"/>
                  <a:gd name="connsiteY60" fmla="*/ 945378 h 2962327"/>
                  <a:gd name="connsiteX61" fmla="*/ 2786559 w 3028217"/>
                  <a:gd name="connsiteY61" fmla="*/ 938711 h 2962327"/>
                  <a:gd name="connsiteX62" fmla="*/ 737731 w 3028217"/>
                  <a:gd name="connsiteY62" fmla="*/ 935019 h 2962327"/>
                  <a:gd name="connsiteX63" fmla="*/ 702489 w 3028217"/>
                  <a:gd name="connsiteY63" fmla="*/ 951093 h 2962327"/>
                  <a:gd name="connsiteX64" fmla="*/ 770116 w 3028217"/>
                  <a:gd name="connsiteY64" fmla="*/ 936805 h 2962327"/>
                  <a:gd name="connsiteX65" fmla="*/ 737731 w 3028217"/>
                  <a:gd name="connsiteY65" fmla="*/ 935019 h 2962327"/>
                  <a:gd name="connsiteX66" fmla="*/ 619383 w 3028217"/>
                  <a:gd name="connsiteY66" fmla="*/ 880251 h 2962327"/>
                  <a:gd name="connsiteX67" fmla="*/ 608191 w 3028217"/>
                  <a:gd name="connsiteY67" fmla="*/ 882513 h 2962327"/>
                  <a:gd name="connsiteX68" fmla="*/ 541516 w 3028217"/>
                  <a:gd name="connsiteY68" fmla="*/ 968238 h 2962327"/>
                  <a:gd name="connsiteX69" fmla="*/ 558661 w 3028217"/>
                  <a:gd name="connsiteY69" fmla="*/ 975858 h 2962327"/>
                  <a:gd name="connsiteX70" fmla="*/ 578664 w 3028217"/>
                  <a:gd name="connsiteY70" fmla="*/ 949188 h 2962327"/>
                  <a:gd name="connsiteX71" fmla="*/ 623431 w 3028217"/>
                  <a:gd name="connsiteY71" fmla="*/ 890133 h 2962327"/>
                  <a:gd name="connsiteX72" fmla="*/ 619383 w 3028217"/>
                  <a:gd name="connsiteY72" fmla="*/ 880251 h 2962327"/>
                  <a:gd name="connsiteX73" fmla="*/ 659626 w 3028217"/>
                  <a:gd name="connsiteY73" fmla="*/ 872036 h 2962327"/>
                  <a:gd name="connsiteX74" fmla="*/ 647244 w 3028217"/>
                  <a:gd name="connsiteY74" fmla="*/ 879656 h 2962327"/>
                  <a:gd name="connsiteX75" fmla="*/ 657721 w 3028217"/>
                  <a:gd name="connsiteY75" fmla="*/ 950141 h 2962327"/>
                  <a:gd name="connsiteX76" fmla="*/ 683439 w 3028217"/>
                  <a:gd name="connsiteY76" fmla="*/ 913946 h 2962327"/>
                  <a:gd name="connsiteX77" fmla="*/ 711061 w 3028217"/>
                  <a:gd name="connsiteY77" fmla="*/ 910136 h 2962327"/>
                  <a:gd name="connsiteX78" fmla="*/ 709156 w 3028217"/>
                  <a:gd name="connsiteY78" fmla="*/ 891086 h 2962327"/>
                  <a:gd name="connsiteX79" fmla="*/ 659626 w 3028217"/>
                  <a:gd name="connsiteY79" fmla="*/ 872036 h 2962327"/>
                  <a:gd name="connsiteX80" fmla="*/ 620410 w 3028217"/>
                  <a:gd name="connsiteY80" fmla="*/ 803828 h 2962327"/>
                  <a:gd name="connsiteX81" fmla="*/ 603429 w 3028217"/>
                  <a:gd name="connsiteY81" fmla="*/ 807266 h 2962327"/>
                  <a:gd name="connsiteX82" fmla="*/ 532944 w 3028217"/>
                  <a:gd name="connsiteY82" fmla="*/ 841556 h 2962327"/>
                  <a:gd name="connsiteX83" fmla="*/ 541516 w 3028217"/>
                  <a:gd name="connsiteY83" fmla="*/ 855843 h 2962327"/>
                  <a:gd name="connsiteX84" fmla="*/ 602476 w 3028217"/>
                  <a:gd name="connsiteY84" fmla="*/ 859653 h 2962327"/>
                  <a:gd name="connsiteX85" fmla="*/ 652959 w 3028217"/>
                  <a:gd name="connsiteY85" fmla="*/ 835841 h 2962327"/>
                  <a:gd name="connsiteX86" fmla="*/ 620410 w 3028217"/>
                  <a:gd name="connsiteY86" fmla="*/ 803828 h 2962327"/>
                  <a:gd name="connsiteX87" fmla="*/ 2051228 w 3028217"/>
                  <a:gd name="connsiteY87" fmla="*/ 690108 h 2962327"/>
                  <a:gd name="connsiteX88" fmla="*/ 2074088 w 3028217"/>
                  <a:gd name="connsiteY88" fmla="*/ 722493 h 2962327"/>
                  <a:gd name="connsiteX89" fmla="*/ 2021701 w 3028217"/>
                  <a:gd name="connsiteY89" fmla="*/ 782500 h 2962327"/>
                  <a:gd name="connsiteX90" fmla="*/ 2000746 w 3028217"/>
                  <a:gd name="connsiteY90" fmla="*/ 772023 h 2962327"/>
                  <a:gd name="connsiteX91" fmla="*/ 2036941 w 3028217"/>
                  <a:gd name="connsiteY91" fmla="*/ 698680 h 2962327"/>
                  <a:gd name="connsiteX92" fmla="*/ 2051228 w 3028217"/>
                  <a:gd name="connsiteY92" fmla="*/ 690108 h 2962327"/>
                  <a:gd name="connsiteX93" fmla="*/ 2111236 w 3028217"/>
                  <a:gd name="connsiteY93" fmla="*/ 608669 h 2962327"/>
                  <a:gd name="connsiteX94" fmla="*/ 2113141 w 3028217"/>
                  <a:gd name="connsiteY94" fmla="*/ 623433 h 2962327"/>
                  <a:gd name="connsiteX95" fmla="*/ 2111236 w 3028217"/>
                  <a:gd name="connsiteY95" fmla="*/ 626290 h 2962327"/>
                  <a:gd name="connsiteX96" fmla="*/ 2159814 w 3028217"/>
                  <a:gd name="connsiteY96" fmla="*/ 711063 h 2962327"/>
                  <a:gd name="connsiteX97" fmla="*/ 2199819 w 3028217"/>
                  <a:gd name="connsiteY97" fmla="*/ 758688 h 2962327"/>
                  <a:gd name="connsiteX98" fmla="*/ 2176959 w 3028217"/>
                  <a:gd name="connsiteY98" fmla="*/ 800598 h 2962327"/>
                  <a:gd name="connsiteX99" fmla="*/ 2092186 w 3028217"/>
                  <a:gd name="connsiteY99" fmla="*/ 814885 h 2962327"/>
                  <a:gd name="connsiteX100" fmla="*/ 2092186 w 3028217"/>
                  <a:gd name="connsiteY100" fmla="*/ 777738 h 2962327"/>
                  <a:gd name="connsiteX101" fmla="*/ 2111236 w 3028217"/>
                  <a:gd name="connsiteY101" fmla="*/ 740590 h 2962327"/>
                  <a:gd name="connsiteX102" fmla="*/ 2110284 w 3028217"/>
                  <a:gd name="connsiteY102" fmla="*/ 710110 h 2962327"/>
                  <a:gd name="connsiteX103" fmla="*/ 2076946 w 3028217"/>
                  <a:gd name="connsiteY103" fmla="*/ 669153 h 2962327"/>
                  <a:gd name="connsiteX104" fmla="*/ 2097901 w 3028217"/>
                  <a:gd name="connsiteY104" fmla="*/ 611050 h 2962327"/>
                  <a:gd name="connsiteX105" fmla="*/ 2111236 w 3028217"/>
                  <a:gd name="connsiteY105" fmla="*/ 608669 h 2962327"/>
                  <a:gd name="connsiteX106" fmla="*/ 927279 w 3028217"/>
                  <a:gd name="connsiteY106" fmla="*/ 479605 h 2962327"/>
                  <a:gd name="connsiteX107" fmla="*/ 933946 w 3028217"/>
                  <a:gd name="connsiteY107" fmla="*/ 486273 h 2962327"/>
                  <a:gd name="connsiteX108" fmla="*/ 929184 w 3028217"/>
                  <a:gd name="connsiteY108" fmla="*/ 493893 h 2962327"/>
                  <a:gd name="connsiteX109" fmla="*/ 919659 w 3028217"/>
                  <a:gd name="connsiteY109" fmla="*/ 488178 h 2962327"/>
                  <a:gd name="connsiteX110" fmla="*/ 927279 w 3028217"/>
                  <a:gd name="connsiteY110" fmla="*/ 479605 h 2962327"/>
                  <a:gd name="connsiteX111" fmla="*/ 1938089 w 3028217"/>
                  <a:gd name="connsiteY111" fmla="*/ 417931 h 2962327"/>
                  <a:gd name="connsiteX112" fmla="*/ 1959789 w 3028217"/>
                  <a:gd name="connsiteY112" fmla="*/ 441505 h 2962327"/>
                  <a:gd name="connsiteX113" fmla="*/ 1940739 w 3028217"/>
                  <a:gd name="connsiteY113" fmla="*/ 466270 h 2962327"/>
                  <a:gd name="connsiteX114" fmla="*/ 1842631 w 3028217"/>
                  <a:gd name="connsiteY114" fmla="*/ 480558 h 2962327"/>
                  <a:gd name="connsiteX115" fmla="*/ 1832154 w 3028217"/>
                  <a:gd name="connsiteY115" fmla="*/ 458650 h 2962327"/>
                  <a:gd name="connsiteX116" fmla="*/ 1833106 w 3028217"/>
                  <a:gd name="connsiteY116" fmla="*/ 431980 h 2962327"/>
                  <a:gd name="connsiteX117" fmla="*/ 1845489 w 3028217"/>
                  <a:gd name="connsiteY117" fmla="*/ 423408 h 2962327"/>
                  <a:gd name="connsiteX118" fmla="*/ 1857871 w 3028217"/>
                  <a:gd name="connsiteY118" fmla="*/ 432933 h 2962327"/>
                  <a:gd name="connsiteX119" fmla="*/ 1926451 w 3028217"/>
                  <a:gd name="connsiteY119" fmla="*/ 418645 h 2962327"/>
                  <a:gd name="connsiteX120" fmla="*/ 1938089 w 3028217"/>
                  <a:gd name="connsiteY120" fmla="*/ 417931 h 2962327"/>
                  <a:gd name="connsiteX121" fmla="*/ 904419 w 3028217"/>
                  <a:gd name="connsiteY121" fmla="*/ 389118 h 2962327"/>
                  <a:gd name="connsiteX122" fmla="*/ 938709 w 3028217"/>
                  <a:gd name="connsiteY122" fmla="*/ 433886 h 2962327"/>
                  <a:gd name="connsiteX123" fmla="*/ 942519 w 3028217"/>
                  <a:gd name="connsiteY123" fmla="*/ 446268 h 2962327"/>
                  <a:gd name="connsiteX124" fmla="*/ 931089 w 3028217"/>
                  <a:gd name="connsiteY124" fmla="*/ 449125 h 2962327"/>
                  <a:gd name="connsiteX125" fmla="*/ 878701 w 3028217"/>
                  <a:gd name="connsiteY125" fmla="*/ 449125 h 2962327"/>
                  <a:gd name="connsiteX126" fmla="*/ 856794 w 3028217"/>
                  <a:gd name="connsiteY126" fmla="*/ 443411 h 2962327"/>
                  <a:gd name="connsiteX127" fmla="*/ 867271 w 3028217"/>
                  <a:gd name="connsiteY127" fmla="*/ 412930 h 2962327"/>
                  <a:gd name="connsiteX128" fmla="*/ 904419 w 3028217"/>
                  <a:gd name="connsiteY128" fmla="*/ 389118 h 2962327"/>
                  <a:gd name="connsiteX129" fmla="*/ 1062534 w 3028217"/>
                  <a:gd name="connsiteY129" fmla="*/ 340541 h 2962327"/>
                  <a:gd name="connsiteX130" fmla="*/ 1083489 w 3028217"/>
                  <a:gd name="connsiteY130" fmla="*/ 353876 h 2962327"/>
                  <a:gd name="connsiteX131" fmla="*/ 1053961 w 3028217"/>
                  <a:gd name="connsiteY131" fmla="*/ 360543 h 2962327"/>
                  <a:gd name="connsiteX132" fmla="*/ 1062534 w 3028217"/>
                  <a:gd name="connsiteY132" fmla="*/ 340541 h 2962327"/>
                  <a:gd name="connsiteX133" fmla="*/ 2471113 w 3028217"/>
                  <a:gd name="connsiteY133" fmla="*/ 336025 h 2962327"/>
                  <a:gd name="connsiteX134" fmla="*/ 2521763 w 3028217"/>
                  <a:gd name="connsiteY134" fmla="*/ 370068 h 2962327"/>
                  <a:gd name="connsiteX135" fmla="*/ 2848471 w 3028217"/>
                  <a:gd name="connsiteY135" fmla="*/ 785358 h 2962327"/>
                  <a:gd name="connsiteX136" fmla="*/ 2920861 w 3028217"/>
                  <a:gd name="connsiteY136" fmla="*/ 940616 h 2962327"/>
                  <a:gd name="connsiteX137" fmla="*/ 2926576 w 3028217"/>
                  <a:gd name="connsiteY137" fmla="*/ 977763 h 2962327"/>
                  <a:gd name="connsiteX138" fmla="*/ 2847518 w 3028217"/>
                  <a:gd name="connsiteY138" fmla="*/ 938711 h 2962327"/>
                  <a:gd name="connsiteX139" fmla="*/ 2864663 w 3028217"/>
                  <a:gd name="connsiteY139" fmla="*/ 890133 h 2962327"/>
                  <a:gd name="connsiteX140" fmla="*/ 2810371 w 3028217"/>
                  <a:gd name="connsiteY140" fmla="*/ 908231 h 2962327"/>
                  <a:gd name="connsiteX141" fmla="*/ 2757031 w 3028217"/>
                  <a:gd name="connsiteY141" fmla="*/ 904421 h 2962327"/>
                  <a:gd name="connsiteX142" fmla="*/ 2728456 w 3028217"/>
                  <a:gd name="connsiteY142" fmla="*/ 916803 h 2962327"/>
                  <a:gd name="connsiteX143" fmla="*/ 2707501 w 3028217"/>
                  <a:gd name="connsiteY143" fmla="*/ 971096 h 2962327"/>
                  <a:gd name="connsiteX144" fmla="*/ 2706548 w 3028217"/>
                  <a:gd name="connsiteY144" fmla="*/ 1011101 h 2962327"/>
                  <a:gd name="connsiteX145" fmla="*/ 2712263 w 3028217"/>
                  <a:gd name="connsiteY145" fmla="*/ 1044438 h 2962327"/>
                  <a:gd name="connsiteX146" fmla="*/ 2750438 w 3028217"/>
                  <a:gd name="connsiteY146" fmla="*/ 1026892 h 2962327"/>
                  <a:gd name="connsiteX147" fmla="*/ 2757317 w 3028217"/>
                  <a:gd name="connsiteY147" fmla="*/ 1029909 h 2962327"/>
                  <a:gd name="connsiteX148" fmla="*/ 2760842 w 3028217"/>
                  <a:gd name="connsiteY148" fmla="*/ 1028246 h 2962327"/>
                  <a:gd name="connsiteX149" fmla="*/ 2785607 w 3028217"/>
                  <a:gd name="connsiteY149" fmla="*/ 1010148 h 2962327"/>
                  <a:gd name="connsiteX150" fmla="*/ 2804538 w 3028217"/>
                  <a:gd name="connsiteY150" fmla="*/ 1006457 h 2962327"/>
                  <a:gd name="connsiteX151" fmla="*/ 2822755 w 3028217"/>
                  <a:gd name="connsiteY151" fmla="*/ 1009196 h 2962327"/>
                  <a:gd name="connsiteX152" fmla="*/ 2938959 w 3028217"/>
                  <a:gd name="connsiteY152" fmla="*/ 1031103 h 2962327"/>
                  <a:gd name="connsiteX153" fmla="*/ 2959915 w 3028217"/>
                  <a:gd name="connsiteY153" fmla="*/ 1058726 h 2962327"/>
                  <a:gd name="connsiteX154" fmla="*/ 3021827 w 3028217"/>
                  <a:gd name="connsiteY154" fmla="*/ 1368288 h 2962327"/>
                  <a:gd name="connsiteX155" fmla="*/ 3027542 w 3028217"/>
                  <a:gd name="connsiteY155" fmla="*/ 1562598 h 2962327"/>
                  <a:gd name="connsiteX156" fmla="*/ 3020874 w 3028217"/>
                  <a:gd name="connsiteY156" fmla="*/ 1594983 h 2962327"/>
                  <a:gd name="connsiteX157" fmla="*/ 2958009 w 3028217"/>
                  <a:gd name="connsiteY157" fmla="*/ 1512116 h 2962327"/>
                  <a:gd name="connsiteX158" fmla="*/ 2918005 w 3028217"/>
                  <a:gd name="connsiteY158" fmla="*/ 1446393 h 2962327"/>
                  <a:gd name="connsiteX159" fmla="*/ 2860855 w 3028217"/>
                  <a:gd name="connsiteY159" fmla="*/ 1371146 h 2962327"/>
                  <a:gd name="connsiteX160" fmla="*/ 2831327 w 3028217"/>
                  <a:gd name="connsiteY160" fmla="*/ 1343523 h 2962327"/>
                  <a:gd name="connsiteX161" fmla="*/ 2856092 w 3028217"/>
                  <a:gd name="connsiteY161" fmla="*/ 1380671 h 2962327"/>
                  <a:gd name="connsiteX162" fmla="*/ 2930387 w 3028217"/>
                  <a:gd name="connsiteY162" fmla="*/ 1514021 h 2962327"/>
                  <a:gd name="connsiteX163" fmla="*/ 2939912 w 3028217"/>
                  <a:gd name="connsiteY163" fmla="*/ 1546406 h 2962327"/>
                  <a:gd name="connsiteX164" fmla="*/ 2962772 w 3028217"/>
                  <a:gd name="connsiteY164" fmla="*/ 1597841 h 2962327"/>
                  <a:gd name="connsiteX165" fmla="*/ 2999919 w 3028217"/>
                  <a:gd name="connsiteY165" fmla="*/ 1683566 h 2962327"/>
                  <a:gd name="connsiteX166" fmla="*/ 3012302 w 3028217"/>
                  <a:gd name="connsiteY166" fmla="*/ 1740716 h 2962327"/>
                  <a:gd name="connsiteX167" fmla="*/ 2886572 w 3028217"/>
                  <a:gd name="connsiteY167" fmla="*/ 2158864 h 2962327"/>
                  <a:gd name="connsiteX168" fmla="*/ 2841805 w 3028217"/>
                  <a:gd name="connsiteY168" fmla="*/ 2246493 h 2962327"/>
                  <a:gd name="connsiteX169" fmla="*/ 2821802 w 3028217"/>
                  <a:gd name="connsiteY169" fmla="*/ 2266496 h 2962327"/>
                  <a:gd name="connsiteX170" fmla="*/ 2808467 w 3028217"/>
                  <a:gd name="connsiteY170" fmla="*/ 2240778 h 2962327"/>
                  <a:gd name="connsiteX171" fmla="*/ 2785607 w 3028217"/>
                  <a:gd name="connsiteY171" fmla="*/ 2172198 h 2962327"/>
                  <a:gd name="connsiteX172" fmla="*/ 2805609 w 3028217"/>
                  <a:gd name="connsiteY172" fmla="*/ 2234111 h 2962327"/>
                  <a:gd name="connsiteX173" fmla="*/ 2821802 w 3028217"/>
                  <a:gd name="connsiteY173" fmla="*/ 2273164 h 2962327"/>
                  <a:gd name="connsiteX174" fmla="*/ 2708455 w 3028217"/>
                  <a:gd name="connsiteY174" fmla="*/ 2451281 h 2962327"/>
                  <a:gd name="connsiteX175" fmla="*/ 2551292 w 3028217"/>
                  <a:gd name="connsiteY175" fmla="*/ 2622731 h 2962327"/>
                  <a:gd name="connsiteX176" fmla="*/ 2476997 w 3028217"/>
                  <a:gd name="connsiteY176" fmla="*/ 2687501 h 2962327"/>
                  <a:gd name="connsiteX177" fmla="*/ 2463662 w 3028217"/>
                  <a:gd name="connsiteY177" fmla="*/ 2655116 h 2962327"/>
                  <a:gd name="connsiteX178" fmla="*/ 2425562 w 3028217"/>
                  <a:gd name="connsiteY178" fmla="*/ 2533196 h 2962327"/>
                  <a:gd name="connsiteX179" fmla="*/ 2439849 w 3028217"/>
                  <a:gd name="connsiteY179" fmla="*/ 2375081 h 2962327"/>
                  <a:gd name="connsiteX180" fmla="*/ 2449374 w 3028217"/>
                  <a:gd name="connsiteY180" fmla="*/ 2301739 h 2962327"/>
                  <a:gd name="connsiteX181" fmla="*/ 2430324 w 3028217"/>
                  <a:gd name="connsiteY181" fmla="*/ 2210298 h 2962327"/>
                  <a:gd name="connsiteX182" fmla="*/ 2396987 w 3028217"/>
                  <a:gd name="connsiteY182" fmla="*/ 2144576 h 2962327"/>
                  <a:gd name="connsiteX183" fmla="*/ 2370317 w 3028217"/>
                  <a:gd name="connsiteY183" fmla="*/ 2012178 h 2962327"/>
                  <a:gd name="connsiteX184" fmla="*/ 2374127 w 3028217"/>
                  <a:gd name="connsiteY184" fmla="*/ 1992176 h 2962327"/>
                  <a:gd name="connsiteX185" fmla="*/ 2319834 w 3028217"/>
                  <a:gd name="connsiteY185" fmla="*/ 1944551 h 2962327"/>
                  <a:gd name="connsiteX186" fmla="*/ 2282687 w 3028217"/>
                  <a:gd name="connsiteY186" fmla="*/ 1931216 h 2962327"/>
                  <a:gd name="connsiteX187" fmla="*/ 2200772 w 3028217"/>
                  <a:gd name="connsiteY187" fmla="*/ 1905498 h 2962327"/>
                  <a:gd name="connsiteX188" fmla="*/ 2157909 w 3028217"/>
                  <a:gd name="connsiteY188" fmla="*/ 1926453 h 2962327"/>
                  <a:gd name="connsiteX189" fmla="*/ 2106474 w 3028217"/>
                  <a:gd name="connsiteY189" fmla="*/ 1931216 h 2962327"/>
                  <a:gd name="connsiteX190" fmla="*/ 2040752 w 3028217"/>
                  <a:gd name="connsiteY190" fmla="*/ 1937883 h 2962327"/>
                  <a:gd name="connsiteX191" fmla="*/ 1974077 w 3028217"/>
                  <a:gd name="connsiteY191" fmla="*/ 1924548 h 2962327"/>
                  <a:gd name="connsiteX192" fmla="*/ 1919784 w 3028217"/>
                  <a:gd name="connsiteY192" fmla="*/ 1877876 h 2962327"/>
                  <a:gd name="connsiteX193" fmla="*/ 1896924 w 3028217"/>
                  <a:gd name="connsiteY193" fmla="*/ 1849301 h 2962327"/>
                  <a:gd name="connsiteX194" fmla="*/ 1839774 w 3028217"/>
                  <a:gd name="connsiteY194" fmla="*/ 1762623 h 2962327"/>
                  <a:gd name="connsiteX195" fmla="*/ 1822629 w 3028217"/>
                  <a:gd name="connsiteY195" fmla="*/ 1676898 h 2962327"/>
                  <a:gd name="connsiteX196" fmla="*/ 1829297 w 3028217"/>
                  <a:gd name="connsiteY196" fmla="*/ 1537833 h 2962327"/>
                  <a:gd name="connsiteX197" fmla="*/ 1828344 w 3028217"/>
                  <a:gd name="connsiteY197" fmla="*/ 1514973 h 2962327"/>
                  <a:gd name="connsiteX198" fmla="*/ 1909307 w 3028217"/>
                  <a:gd name="connsiteY198" fmla="*/ 1373051 h 2962327"/>
                  <a:gd name="connsiteX199" fmla="*/ 1929309 w 3028217"/>
                  <a:gd name="connsiteY199" fmla="*/ 1361621 h 2962327"/>
                  <a:gd name="connsiteX200" fmla="*/ 1977887 w 3028217"/>
                  <a:gd name="connsiteY200" fmla="*/ 1293041 h 2962327"/>
                  <a:gd name="connsiteX201" fmla="*/ 2019797 w 3028217"/>
                  <a:gd name="connsiteY201" fmla="*/ 1227318 h 2962327"/>
                  <a:gd name="connsiteX202" fmla="*/ 2051229 w 3028217"/>
                  <a:gd name="connsiteY202" fmla="*/ 1178741 h 2962327"/>
                  <a:gd name="connsiteX203" fmla="*/ 2083614 w 3028217"/>
                  <a:gd name="connsiteY203" fmla="*/ 1172073 h 2962327"/>
                  <a:gd name="connsiteX204" fmla="*/ 2161719 w 3028217"/>
                  <a:gd name="connsiteY204" fmla="*/ 1162548 h 2962327"/>
                  <a:gd name="connsiteX205" fmla="*/ 2266494 w 3028217"/>
                  <a:gd name="connsiteY205" fmla="*/ 1136831 h 2962327"/>
                  <a:gd name="connsiteX206" fmla="*/ 2331264 w 3028217"/>
                  <a:gd name="connsiteY206" fmla="*/ 1133021 h 2962327"/>
                  <a:gd name="connsiteX207" fmla="*/ 2387462 w 3028217"/>
                  <a:gd name="connsiteY207" fmla="*/ 1197791 h 2962327"/>
                  <a:gd name="connsiteX208" fmla="*/ 2400797 w 3028217"/>
                  <a:gd name="connsiteY208" fmla="*/ 1229223 h 2962327"/>
                  <a:gd name="connsiteX209" fmla="*/ 2517002 w 3028217"/>
                  <a:gd name="connsiteY209" fmla="*/ 1283516 h 2962327"/>
                  <a:gd name="connsiteX210" fmla="*/ 2556055 w 3028217"/>
                  <a:gd name="connsiteY210" fmla="*/ 1266371 h 2962327"/>
                  <a:gd name="connsiteX211" fmla="*/ 2617967 w 3028217"/>
                  <a:gd name="connsiteY211" fmla="*/ 1241606 h 2962327"/>
                  <a:gd name="connsiteX212" fmla="*/ 2701787 w 3028217"/>
                  <a:gd name="connsiteY212" fmla="*/ 1271133 h 2962327"/>
                  <a:gd name="connsiteX213" fmla="*/ 2823707 w 3028217"/>
                  <a:gd name="connsiteY213" fmla="*/ 1270181 h 2962327"/>
                  <a:gd name="connsiteX214" fmla="*/ 2842757 w 3028217"/>
                  <a:gd name="connsiteY214" fmla="*/ 1253988 h 2962327"/>
                  <a:gd name="connsiteX215" fmla="*/ 2857997 w 3028217"/>
                  <a:gd name="connsiteY215" fmla="*/ 1191123 h 2962327"/>
                  <a:gd name="connsiteX216" fmla="*/ 2824659 w 3028217"/>
                  <a:gd name="connsiteY216" fmla="*/ 1163501 h 2962327"/>
                  <a:gd name="connsiteX217" fmla="*/ 2781797 w 3028217"/>
                  <a:gd name="connsiteY217" fmla="*/ 1153023 h 2962327"/>
                  <a:gd name="connsiteX218" fmla="*/ 2778142 w 3028217"/>
                  <a:gd name="connsiteY218" fmla="*/ 1149005 h 2962327"/>
                  <a:gd name="connsiteX219" fmla="*/ 2758579 w 3028217"/>
                  <a:gd name="connsiteY219" fmla="*/ 1157637 h 2962327"/>
                  <a:gd name="connsiteX220" fmla="*/ 2684641 w 3028217"/>
                  <a:gd name="connsiteY220" fmla="*/ 1122543 h 2962327"/>
                  <a:gd name="connsiteX221" fmla="*/ 2664638 w 3028217"/>
                  <a:gd name="connsiteY221" fmla="*/ 1083491 h 2962327"/>
                  <a:gd name="connsiteX222" fmla="*/ 2646541 w 3028217"/>
                  <a:gd name="connsiteY222" fmla="*/ 1054916 h 2962327"/>
                  <a:gd name="connsiteX223" fmla="*/ 2610346 w 3028217"/>
                  <a:gd name="connsiteY223" fmla="*/ 1080633 h 2962327"/>
                  <a:gd name="connsiteX224" fmla="*/ 2609202 w 3028217"/>
                  <a:gd name="connsiteY224" fmla="*/ 1082346 h 2962327"/>
                  <a:gd name="connsiteX225" fmla="*/ 2613204 w 3028217"/>
                  <a:gd name="connsiteY225" fmla="*/ 1086348 h 2962327"/>
                  <a:gd name="connsiteX226" fmla="*/ 2632254 w 3028217"/>
                  <a:gd name="connsiteY226" fmla="*/ 1108255 h 2962327"/>
                  <a:gd name="connsiteX227" fmla="*/ 2609394 w 3028217"/>
                  <a:gd name="connsiteY227" fmla="*/ 1145403 h 2962327"/>
                  <a:gd name="connsiteX228" fmla="*/ 2584629 w 3028217"/>
                  <a:gd name="connsiteY228" fmla="*/ 1132068 h 2962327"/>
                  <a:gd name="connsiteX229" fmla="*/ 2566055 w 3028217"/>
                  <a:gd name="connsiteY229" fmla="*/ 1095397 h 2962327"/>
                  <a:gd name="connsiteX230" fmla="*/ 2558490 w 3028217"/>
                  <a:gd name="connsiteY230" fmla="*/ 1083461 h 2962327"/>
                  <a:gd name="connsiteX231" fmla="*/ 2545576 w 3028217"/>
                  <a:gd name="connsiteY231" fmla="*/ 1071108 h 2962327"/>
                  <a:gd name="connsiteX232" fmla="*/ 2536051 w 3028217"/>
                  <a:gd name="connsiteY232" fmla="*/ 1061583 h 2962327"/>
                  <a:gd name="connsiteX233" fmla="*/ 2429371 w 3028217"/>
                  <a:gd name="connsiteY233" fmla="*/ 952046 h 2962327"/>
                  <a:gd name="connsiteX234" fmla="*/ 2417941 w 3028217"/>
                  <a:gd name="connsiteY234" fmla="*/ 944426 h 2962327"/>
                  <a:gd name="connsiteX235" fmla="*/ 2407463 w 3028217"/>
                  <a:gd name="connsiteY235" fmla="*/ 947283 h 2962327"/>
                  <a:gd name="connsiteX236" fmla="*/ 2469376 w 3028217"/>
                  <a:gd name="connsiteY236" fmla="*/ 1014911 h 2962327"/>
                  <a:gd name="connsiteX237" fmla="*/ 2509381 w 3028217"/>
                  <a:gd name="connsiteY237" fmla="*/ 1044438 h 2962327"/>
                  <a:gd name="connsiteX238" fmla="*/ 2504618 w 3028217"/>
                  <a:gd name="connsiteY238" fmla="*/ 1057773 h 2962327"/>
                  <a:gd name="connsiteX239" fmla="*/ 2488426 w 3028217"/>
                  <a:gd name="connsiteY239" fmla="*/ 1077776 h 2962327"/>
                  <a:gd name="connsiteX240" fmla="*/ 2476996 w 3028217"/>
                  <a:gd name="connsiteY240" fmla="*/ 1084443 h 2962327"/>
                  <a:gd name="connsiteX241" fmla="*/ 2356028 w 3028217"/>
                  <a:gd name="connsiteY241" fmla="*/ 985383 h 2962327"/>
                  <a:gd name="connsiteX242" fmla="*/ 2317928 w 3028217"/>
                  <a:gd name="connsiteY242" fmla="*/ 978716 h 2962327"/>
                  <a:gd name="connsiteX243" fmla="*/ 2295068 w 3028217"/>
                  <a:gd name="connsiteY243" fmla="*/ 993003 h 2962327"/>
                  <a:gd name="connsiteX244" fmla="*/ 2196008 w 3028217"/>
                  <a:gd name="connsiteY244" fmla="*/ 1057773 h 2962327"/>
                  <a:gd name="connsiteX245" fmla="*/ 2181721 w 3028217"/>
                  <a:gd name="connsiteY245" fmla="*/ 1087301 h 2962327"/>
                  <a:gd name="connsiteX246" fmla="*/ 2105521 w 3028217"/>
                  <a:gd name="connsiteY246" fmla="*/ 1157786 h 2962327"/>
                  <a:gd name="connsiteX247" fmla="*/ 2053133 w 3028217"/>
                  <a:gd name="connsiteY247" fmla="*/ 1155881 h 2962327"/>
                  <a:gd name="connsiteX248" fmla="*/ 2036941 w 3028217"/>
                  <a:gd name="connsiteY248" fmla="*/ 1136831 h 2962327"/>
                  <a:gd name="connsiteX249" fmla="*/ 2008366 w 3028217"/>
                  <a:gd name="connsiteY249" fmla="*/ 1131116 h 2962327"/>
                  <a:gd name="connsiteX250" fmla="*/ 2001698 w 3028217"/>
                  <a:gd name="connsiteY250" fmla="*/ 1074918 h 2962327"/>
                  <a:gd name="connsiteX251" fmla="*/ 2008366 w 3028217"/>
                  <a:gd name="connsiteY251" fmla="*/ 1001576 h 2962327"/>
                  <a:gd name="connsiteX252" fmla="*/ 2035988 w 3028217"/>
                  <a:gd name="connsiteY252" fmla="*/ 977763 h 2962327"/>
                  <a:gd name="connsiteX253" fmla="*/ 2107426 w 3028217"/>
                  <a:gd name="connsiteY253" fmla="*/ 983478 h 2962327"/>
                  <a:gd name="connsiteX254" fmla="*/ 2148383 w 3028217"/>
                  <a:gd name="connsiteY254" fmla="*/ 975858 h 2962327"/>
                  <a:gd name="connsiteX255" fmla="*/ 2150288 w 3028217"/>
                  <a:gd name="connsiteY255" fmla="*/ 913946 h 2962327"/>
                  <a:gd name="connsiteX256" fmla="*/ 2112188 w 3028217"/>
                  <a:gd name="connsiteY256" fmla="*/ 876798 h 2962327"/>
                  <a:gd name="connsiteX257" fmla="*/ 2096948 w 3028217"/>
                  <a:gd name="connsiteY257" fmla="*/ 862511 h 2962327"/>
                  <a:gd name="connsiteX258" fmla="*/ 2118856 w 3028217"/>
                  <a:gd name="connsiteY258" fmla="*/ 849176 h 2962327"/>
                  <a:gd name="connsiteX259" fmla="*/ 2206486 w 3028217"/>
                  <a:gd name="connsiteY259" fmla="*/ 810123 h 2962327"/>
                  <a:gd name="connsiteX260" fmla="*/ 2308403 w 3028217"/>
                  <a:gd name="connsiteY260" fmla="*/ 731066 h 2962327"/>
                  <a:gd name="connsiteX261" fmla="*/ 2321738 w 3028217"/>
                  <a:gd name="connsiteY261" fmla="*/ 708206 h 2962327"/>
                  <a:gd name="connsiteX262" fmla="*/ 2311261 w 3028217"/>
                  <a:gd name="connsiteY262" fmla="*/ 679631 h 2962327"/>
                  <a:gd name="connsiteX263" fmla="*/ 2320786 w 3028217"/>
                  <a:gd name="connsiteY263" fmla="*/ 643436 h 2962327"/>
                  <a:gd name="connsiteX264" fmla="*/ 2338883 w 3028217"/>
                  <a:gd name="connsiteY264" fmla="*/ 638673 h 2962327"/>
                  <a:gd name="connsiteX265" fmla="*/ 2343646 w 3028217"/>
                  <a:gd name="connsiteY265" fmla="*/ 675821 h 2962327"/>
                  <a:gd name="connsiteX266" fmla="*/ 2348408 w 3028217"/>
                  <a:gd name="connsiteY266" fmla="*/ 699633 h 2962327"/>
                  <a:gd name="connsiteX267" fmla="*/ 2376031 w 3028217"/>
                  <a:gd name="connsiteY267" fmla="*/ 706301 h 2962327"/>
                  <a:gd name="connsiteX268" fmla="*/ 2385556 w 3028217"/>
                  <a:gd name="connsiteY268" fmla="*/ 704396 h 2962327"/>
                  <a:gd name="connsiteX269" fmla="*/ 2454136 w 3028217"/>
                  <a:gd name="connsiteY269" fmla="*/ 698681 h 2962327"/>
                  <a:gd name="connsiteX270" fmla="*/ 2476996 w 3028217"/>
                  <a:gd name="connsiteY270" fmla="*/ 692013 h 2962327"/>
                  <a:gd name="connsiteX271" fmla="*/ 2517953 w 3028217"/>
                  <a:gd name="connsiteY271" fmla="*/ 648198 h 2962327"/>
                  <a:gd name="connsiteX272" fmla="*/ 2563673 w 3028217"/>
                  <a:gd name="connsiteY272" fmla="*/ 626291 h 2962327"/>
                  <a:gd name="connsiteX273" fmla="*/ 2554148 w 3028217"/>
                  <a:gd name="connsiteY273" fmla="*/ 585333 h 2962327"/>
                  <a:gd name="connsiteX274" fmla="*/ 2572928 w 3028217"/>
                  <a:gd name="connsiteY274" fmla="*/ 573708 h 2962327"/>
                  <a:gd name="connsiteX275" fmla="*/ 2586098 w 3028217"/>
                  <a:gd name="connsiteY275" fmla="*/ 571735 h 2962327"/>
                  <a:gd name="connsiteX276" fmla="*/ 2586726 w 3028217"/>
                  <a:gd name="connsiteY276" fmla="*/ 571671 h 2962327"/>
                  <a:gd name="connsiteX277" fmla="*/ 2624633 w 3028217"/>
                  <a:gd name="connsiteY277" fmla="*/ 568188 h 2962327"/>
                  <a:gd name="connsiteX278" fmla="*/ 2630348 w 3028217"/>
                  <a:gd name="connsiteY278" fmla="*/ 563426 h 2962327"/>
                  <a:gd name="connsiteX279" fmla="*/ 2633206 w 3028217"/>
                  <a:gd name="connsiteY279" fmla="*/ 563426 h 2962327"/>
                  <a:gd name="connsiteX280" fmla="*/ 2626538 w 3028217"/>
                  <a:gd name="connsiteY280" fmla="*/ 563426 h 2962327"/>
                  <a:gd name="connsiteX281" fmla="*/ 2593082 w 3028217"/>
                  <a:gd name="connsiteY281" fmla="*/ 570689 h 2962327"/>
                  <a:gd name="connsiteX282" fmla="*/ 2586098 w 3028217"/>
                  <a:gd name="connsiteY282" fmla="*/ 571735 h 2962327"/>
                  <a:gd name="connsiteX283" fmla="*/ 2574151 w 3028217"/>
                  <a:gd name="connsiteY283" fmla="*/ 572951 h 2962327"/>
                  <a:gd name="connsiteX284" fmla="*/ 2572928 w 3028217"/>
                  <a:gd name="connsiteY284" fmla="*/ 573708 h 2962327"/>
                  <a:gd name="connsiteX285" fmla="*/ 2558911 w 3028217"/>
                  <a:gd name="connsiteY285" fmla="*/ 575808 h 2962327"/>
                  <a:gd name="connsiteX286" fmla="*/ 2506523 w 3028217"/>
                  <a:gd name="connsiteY286" fmla="*/ 541518 h 2962327"/>
                  <a:gd name="connsiteX287" fmla="*/ 2512238 w 3028217"/>
                  <a:gd name="connsiteY287" fmla="*/ 480558 h 2962327"/>
                  <a:gd name="connsiteX288" fmla="*/ 2533193 w 3028217"/>
                  <a:gd name="connsiteY288" fmla="*/ 458651 h 2962327"/>
                  <a:gd name="connsiteX289" fmla="*/ 2534146 w 3028217"/>
                  <a:gd name="connsiteY289" fmla="*/ 440553 h 2962327"/>
                  <a:gd name="connsiteX290" fmla="*/ 2513191 w 3028217"/>
                  <a:gd name="connsiteY290" fmla="*/ 445316 h 2962327"/>
                  <a:gd name="connsiteX291" fmla="*/ 2464613 w 3028217"/>
                  <a:gd name="connsiteY291" fmla="*/ 509133 h 2962327"/>
                  <a:gd name="connsiteX292" fmla="*/ 2467471 w 3028217"/>
                  <a:gd name="connsiteY292" fmla="*/ 551996 h 2962327"/>
                  <a:gd name="connsiteX293" fmla="*/ 2468423 w 3028217"/>
                  <a:gd name="connsiteY293" fmla="*/ 597716 h 2962327"/>
                  <a:gd name="connsiteX294" fmla="*/ 2453183 w 3028217"/>
                  <a:gd name="connsiteY294" fmla="*/ 638673 h 2962327"/>
                  <a:gd name="connsiteX295" fmla="*/ 2423656 w 3028217"/>
                  <a:gd name="connsiteY295" fmla="*/ 676773 h 2962327"/>
                  <a:gd name="connsiteX296" fmla="*/ 2389366 w 3028217"/>
                  <a:gd name="connsiteY296" fmla="*/ 683441 h 2962327"/>
                  <a:gd name="connsiteX297" fmla="*/ 2383651 w 3028217"/>
                  <a:gd name="connsiteY297" fmla="*/ 659628 h 2962327"/>
                  <a:gd name="connsiteX298" fmla="*/ 2367458 w 3028217"/>
                  <a:gd name="connsiteY298" fmla="*/ 627243 h 2962327"/>
                  <a:gd name="connsiteX299" fmla="*/ 2308403 w 3028217"/>
                  <a:gd name="connsiteY299" fmla="*/ 612003 h 2962327"/>
                  <a:gd name="connsiteX300" fmla="*/ 2270303 w 3028217"/>
                  <a:gd name="connsiteY300" fmla="*/ 571046 h 2962327"/>
                  <a:gd name="connsiteX301" fmla="*/ 2260778 w 3028217"/>
                  <a:gd name="connsiteY301" fmla="*/ 543423 h 2962327"/>
                  <a:gd name="connsiteX302" fmla="*/ 2259826 w 3028217"/>
                  <a:gd name="connsiteY302" fmla="*/ 522468 h 2962327"/>
                  <a:gd name="connsiteX303" fmla="*/ 2390318 w 3028217"/>
                  <a:gd name="connsiteY303" fmla="*/ 385308 h 2962327"/>
                  <a:gd name="connsiteX304" fmla="*/ 2416988 w 3028217"/>
                  <a:gd name="connsiteY304" fmla="*/ 357686 h 2962327"/>
                  <a:gd name="connsiteX305" fmla="*/ 2417941 w 3028217"/>
                  <a:gd name="connsiteY305" fmla="*/ 351971 h 2962327"/>
                  <a:gd name="connsiteX306" fmla="*/ 2424608 w 3028217"/>
                  <a:gd name="connsiteY306" fmla="*/ 353876 h 2962327"/>
                  <a:gd name="connsiteX307" fmla="*/ 2452245 w 3028217"/>
                  <a:gd name="connsiteY307" fmla="*/ 336582 h 2962327"/>
                  <a:gd name="connsiteX308" fmla="*/ 2471113 w 3028217"/>
                  <a:gd name="connsiteY308" fmla="*/ 336025 h 2962327"/>
                  <a:gd name="connsiteX309" fmla="*/ 761544 w 3028217"/>
                  <a:gd name="connsiteY309" fmla="*/ 194808 h 2962327"/>
                  <a:gd name="connsiteX310" fmla="*/ 773926 w 3028217"/>
                  <a:gd name="connsiteY310" fmla="*/ 216716 h 2962327"/>
                  <a:gd name="connsiteX311" fmla="*/ 773926 w 3028217"/>
                  <a:gd name="connsiteY311" fmla="*/ 278628 h 2962327"/>
                  <a:gd name="connsiteX312" fmla="*/ 687249 w 3028217"/>
                  <a:gd name="connsiteY312" fmla="*/ 293868 h 2962327"/>
                  <a:gd name="connsiteX313" fmla="*/ 671056 w 3028217"/>
                  <a:gd name="connsiteY313" fmla="*/ 292916 h 2962327"/>
                  <a:gd name="connsiteX314" fmla="*/ 640576 w 3028217"/>
                  <a:gd name="connsiteY314" fmla="*/ 298631 h 2962327"/>
                  <a:gd name="connsiteX315" fmla="*/ 603429 w 3028217"/>
                  <a:gd name="connsiteY315" fmla="*/ 291011 h 2962327"/>
                  <a:gd name="connsiteX316" fmla="*/ 715824 w 3028217"/>
                  <a:gd name="connsiteY316" fmla="*/ 211953 h 2962327"/>
                  <a:gd name="connsiteX317" fmla="*/ 727254 w 3028217"/>
                  <a:gd name="connsiteY317" fmla="*/ 215763 h 2962327"/>
                  <a:gd name="connsiteX318" fmla="*/ 761544 w 3028217"/>
                  <a:gd name="connsiteY318" fmla="*/ 194808 h 2962327"/>
                  <a:gd name="connsiteX319" fmla="*/ 873343 w 3028217"/>
                  <a:gd name="connsiteY319" fmla="*/ 184331 h 2962327"/>
                  <a:gd name="connsiteX320" fmla="*/ 891083 w 3028217"/>
                  <a:gd name="connsiteY320" fmla="*/ 191951 h 2962327"/>
                  <a:gd name="connsiteX321" fmla="*/ 888226 w 3028217"/>
                  <a:gd name="connsiteY321" fmla="*/ 217668 h 2962327"/>
                  <a:gd name="connsiteX322" fmla="*/ 879241 w 3028217"/>
                  <a:gd name="connsiteY322" fmla="*/ 234820 h 2962327"/>
                  <a:gd name="connsiteX323" fmla="*/ 895370 w 3028217"/>
                  <a:gd name="connsiteY323" fmla="*/ 235036 h 2962327"/>
                  <a:gd name="connsiteX324" fmla="*/ 899656 w 3028217"/>
                  <a:gd name="connsiteY324" fmla="*/ 266246 h 2962327"/>
                  <a:gd name="connsiteX325" fmla="*/ 892988 w 3028217"/>
                  <a:gd name="connsiteY325" fmla="*/ 303393 h 2962327"/>
                  <a:gd name="connsiteX326" fmla="*/ 905371 w 3028217"/>
                  <a:gd name="connsiteY326" fmla="*/ 303393 h 2962327"/>
                  <a:gd name="connsiteX327" fmla="*/ 915848 w 3028217"/>
                  <a:gd name="connsiteY327" fmla="*/ 337683 h 2962327"/>
                  <a:gd name="connsiteX328" fmla="*/ 946328 w 3028217"/>
                  <a:gd name="connsiteY328" fmla="*/ 324348 h 2962327"/>
                  <a:gd name="connsiteX329" fmla="*/ 973409 w 3028217"/>
                  <a:gd name="connsiteY329" fmla="*/ 303804 h 2962327"/>
                  <a:gd name="connsiteX330" fmla="*/ 975260 w 3028217"/>
                  <a:gd name="connsiteY330" fmla="*/ 292796 h 2962327"/>
                  <a:gd name="connsiteX331" fmla="*/ 965378 w 3028217"/>
                  <a:gd name="connsiteY331" fmla="*/ 281485 h 2962327"/>
                  <a:gd name="connsiteX332" fmla="*/ 962521 w 3028217"/>
                  <a:gd name="connsiteY332" fmla="*/ 233860 h 2962327"/>
                  <a:gd name="connsiteX333" fmla="*/ 1013956 w 3028217"/>
                  <a:gd name="connsiteY333" fmla="*/ 203380 h 2962327"/>
                  <a:gd name="connsiteX334" fmla="*/ 1028243 w 3028217"/>
                  <a:gd name="connsiteY334" fmla="*/ 200165 h 2962327"/>
                  <a:gd name="connsiteX335" fmla="*/ 1042531 w 3028217"/>
                  <a:gd name="connsiteY335" fmla="*/ 206238 h 2962327"/>
                  <a:gd name="connsiteX336" fmla="*/ 1016813 w 3028217"/>
                  <a:gd name="connsiteY336" fmla="*/ 234813 h 2962327"/>
                  <a:gd name="connsiteX337" fmla="*/ 1075868 w 3028217"/>
                  <a:gd name="connsiteY337" fmla="*/ 204333 h 2962327"/>
                  <a:gd name="connsiteX338" fmla="*/ 1095871 w 3028217"/>
                  <a:gd name="connsiteY338" fmla="*/ 204333 h 2962327"/>
                  <a:gd name="connsiteX339" fmla="*/ 1099681 w 3028217"/>
                  <a:gd name="connsiteY339" fmla="*/ 232908 h 2962327"/>
                  <a:gd name="connsiteX340" fmla="*/ 1133971 w 3028217"/>
                  <a:gd name="connsiteY340" fmla="*/ 231003 h 2962327"/>
                  <a:gd name="connsiteX341" fmla="*/ 1151116 w 3028217"/>
                  <a:gd name="connsiteY341" fmla="*/ 238623 h 2962327"/>
                  <a:gd name="connsiteX342" fmla="*/ 1205408 w 3028217"/>
                  <a:gd name="connsiteY342" fmla="*/ 287200 h 2962327"/>
                  <a:gd name="connsiteX343" fmla="*/ 1198741 w 3028217"/>
                  <a:gd name="connsiteY343" fmla="*/ 334825 h 2962327"/>
                  <a:gd name="connsiteX344" fmla="*/ 1248271 w 3028217"/>
                  <a:gd name="connsiteY344" fmla="*/ 377688 h 2962327"/>
                  <a:gd name="connsiteX345" fmla="*/ 1246366 w 3028217"/>
                  <a:gd name="connsiteY345" fmla="*/ 402453 h 2962327"/>
                  <a:gd name="connsiteX346" fmla="*/ 1187311 w 3028217"/>
                  <a:gd name="connsiteY346" fmla="*/ 402453 h 2962327"/>
                  <a:gd name="connsiteX347" fmla="*/ 1171118 w 3028217"/>
                  <a:gd name="connsiteY347" fmla="*/ 396738 h 2962327"/>
                  <a:gd name="connsiteX348" fmla="*/ 1171118 w 3028217"/>
                  <a:gd name="connsiteY348" fmla="*/ 431028 h 2962327"/>
                  <a:gd name="connsiteX349" fmla="*/ 1151116 w 3028217"/>
                  <a:gd name="connsiteY349" fmla="*/ 479605 h 2962327"/>
                  <a:gd name="connsiteX350" fmla="*/ 1136828 w 3028217"/>
                  <a:gd name="connsiteY350" fmla="*/ 476748 h 2962327"/>
                  <a:gd name="connsiteX351" fmla="*/ 1136828 w 3028217"/>
                  <a:gd name="connsiteY351" fmla="*/ 487225 h 2962327"/>
                  <a:gd name="connsiteX352" fmla="*/ 1118731 w 3028217"/>
                  <a:gd name="connsiteY352" fmla="*/ 497703 h 2962327"/>
                  <a:gd name="connsiteX353" fmla="*/ 1066343 w 3028217"/>
                  <a:gd name="connsiteY353" fmla="*/ 455793 h 2962327"/>
                  <a:gd name="connsiteX354" fmla="*/ 1016813 w 3028217"/>
                  <a:gd name="connsiteY354" fmla="*/ 433885 h 2962327"/>
                  <a:gd name="connsiteX355" fmla="*/ 996811 w 3028217"/>
                  <a:gd name="connsiteY355" fmla="*/ 428170 h 2962327"/>
                  <a:gd name="connsiteX356" fmla="*/ 1013003 w 3028217"/>
                  <a:gd name="connsiteY356" fmla="*/ 411978 h 2962327"/>
                  <a:gd name="connsiteX357" fmla="*/ 1109206 w 3028217"/>
                  <a:gd name="connsiteY357" fmla="*/ 369115 h 2962327"/>
                  <a:gd name="connsiteX358" fmla="*/ 1089203 w 3028217"/>
                  <a:gd name="connsiteY358" fmla="*/ 307203 h 2962327"/>
                  <a:gd name="connsiteX359" fmla="*/ 1077773 w 3028217"/>
                  <a:gd name="connsiteY359" fmla="*/ 291010 h 2962327"/>
                  <a:gd name="connsiteX360" fmla="*/ 1016813 w 3028217"/>
                  <a:gd name="connsiteY360" fmla="*/ 292915 h 2962327"/>
                  <a:gd name="connsiteX361" fmla="*/ 1007169 w 3028217"/>
                  <a:gd name="connsiteY361" fmla="*/ 296011 h 2962327"/>
                  <a:gd name="connsiteX362" fmla="*/ 1007866 w 3028217"/>
                  <a:gd name="connsiteY362" fmla="*/ 302667 h 2962327"/>
                  <a:gd name="connsiteX363" fmla="*/ 1009193 w 3028217"/>
                  <a:gd name="connsiteY363" fmla="*/ 303393 h 2962327"/>
                  <a:gd name="connsiteX364" fmla="*/ 962521 w 3028217"/>
                  <a:gd name="connsiteY364" fmla="*/ 370068 h 2962327"/>
                  <a:gd name="connsiteX365" fmla="*/ 905371 w 3028217"/>
                  <a:gd name="connsiteY365" fmla="*/ 371973 h 2962327"/>
                  <a:gd name="connsiteX366" fmla="*/ 868223 w 3028217"/>
                  <a:gd name="connsiteY366" fmla="*/ 410073 h 2962327"/>
                  <a:gd name="connsiteX367" fmla="*/ 836791 w 3028217"/>
                  <a:gd name="connsiteY367" fmla="*/ 426266 h 2962327"/>
                  <a:gd name="connsiteX368" fmla="*/ 816788 w 3028217"/>
                  <a:gd name="connsiteY368" fmla="*/ 424361 h 2962327"/>
                  <a:gd name="connsiteX369" fmla="*/ 677723 w 3028217"/>
                  <a:gd name="connsiteY369" fmla="*/ 507228 h 2962327"/>
                  <a:gd name="connsiteX370" fmla="*/ 668198 w 3028217"/>
                  <a:gd name="connsiteY370" fmla="*/ 553901 h 2962327"/>
                  <a:gd name="connsiteX371" fmla="*/ 662483 w 3028217"/>
                  <a:gd name="connsiteY371" fmla="*/ 586286 h 2962327"/>
                  <a:gd name="connsiteX372" fmla="*/ 716776 w 3028217"/>
                  <a:gd name="connsiteY372" fmla="*/ 612956 h 2962327"/>
                  <a:gd name="connsiteX373" fmla="*/ 771068 w 3028217"/>
                  <a:gd name="connsiteY373" fmla="*/ 645341 h 2962327"/>
                  <a:gd name="connsiteX374" fmla="*/ 782498 w 3028217"/>
                  <a:gd name="connsiteY374" fmla="*/ 667248 h 2962327"/>
                  <a:gd name="connsiteX375" fmla="*/ 772973 w 3028217"/>
                  <a:gd name="connsiteY375" fmla="*/ 726303 h 2962327"/>
                  <a:gd name="connsiteX376" fmla="*/ 805358 w 3028217"/>
                  <a:gd name="connsiteY376" fmla="*/ 736781 h 2962327"/>
                  <a:gd name="connsiteX377" fmla="*/ 828218 w 3028217"/>
                  <a:gd name="connsiteY377" fmla="*/ 689156 h 2962327"/>
                  <a:gd name="connsiteX378" fmla="*/ 858698 w 3028217"/>
                  <a:gd name="connsiteY378" fmla="*/ 652961 h 2962327"/>
                  <a:gd name="connsiteX379" fmla="*/ 901561 w 3028217"/>
                  <a:gd name="connsiteY379" fmla="*/ 573903 h 2962327"/>
                  <a:gd name="connsiteX380" fmla="*/ 904418 w 3028217"/>
                  <a:gd name="connsiteY380" fmla="*/ 561521 h 2962327"/>
                  <a:gd name="connsiteX381" fmla="*/ 953948 w 3028217"/>
                  <a:gd name="connsiteY381" fmla="*/ 491988 h 2962327"/>
                  <a:gd name="connsiteX382" fmla="*/ 968236 w 3028217"/>
                  <a:gd name="connsiteY382" fmla="*/ 478653 h 2962327"/>
                  <a:gd name="connsiteX383" fmla="*/ 1049198 w 3028217"/>
                  <a:gd name="connsiteY383" fmla="*/ 512943 h 2962327"/>
                  <a:gd name="connsiteX384" fmla="*/ 1063486 w 3028217"/>
                  <a:gd name="connsiteY384" fmla="*/ 539613 h 2962327"/>
                  <a:gd name="connsiteX385" fmla="*/ 1067296 w 3028217"/>
                  <a:gd name="connsiteY385" fmla="*/ 583428 h 2962327"/>
                  <a:gd name="connsiteX386" fmla="*/ 1112063 w 3028217"/>
                  <a:gd name="connsiteY386" fmla="*/ 568188 h 2962327"/>
                  <a:gd name="connsiteX387" fmla="*/ 1146353 w 3028217"/>
                  <a:gd name="connsiteY387" fmla="*/ 580571 h 2962327"/>
                  <a:gd name="connsiteX388" fmla="*/ 1151116 w 3028217"/>
                  <a:gd name="connsiteY388" fmla="*/ 616766 h 2962327"/>
                  <a:gd name="connsiteX389" fmla="*/ 1193026 w 3028217"/>
                  <a:gd name="connsiteY389" fmla="*/ 684393 h 2962327"/>
                  <a:gd name="connsiteX390" fmla="*/ 1182905 w 3028217"/>
                  <a:gd name="connsiteY390" fmla="*/ 697847 h 2962327"/>
                  <a:gd name="connsiteX391" fmla="*/ 1179024 w 3028217"/>
                  <a:gd name="connsiteY391" fmla="*/ 699159 h 2962327"/>
                  <a:gd name="connsiteX392" fmla="*/ 1177845 w 3028217"/>
                  <a:gd name="connsiteY392" fmla="*/ 699023 h 2962327"/>
                  <a:gd name="connsiteX393" fmla="*/ 1166356 w 3028217"/>
                  <a:gd name="connsiteY393" fmla="*/ 703443 h 2962327"/>
                  <a:gd name="connsiteX394" fmla="*/ 1179024 w 3028217"/>
                  <a:gd name="connsiteY394" fmla="*/ 699159 h 2962327"/>
                  <a:gd name="connsiteX395" fmla="*/ 1188263 w 3028217"/>
                  <a:gd name="connsiteY395" fmla="*/ 700229 h 2962327"/>
                  <a:gd name="connsiteX396" fmla="*/ 1207313 w 3028217"/>
                  <a:gd name="connsiteY396" fmla="*/ 712016 h 2962327"/>
                  <a:gd name="connsiteX397" fmla="*/ 1205051 w 3028217"/>
                  <a:gd name="connsiteY397" fmla="*/ 754402 h 2962327"/>
                  <a:gd name="connsiteX398" fmla="*/ 1180854 w 3028217"/>
                  <a:gd name="connsiteY398" fmla="*/ 787924 h 2962327"/>
                  <a:gd name="connsiteX399" fmla="*/ 1187073 w 3028217"/>
                  <a:gd name="connsiteY399" fmla="*/ 807504 h 2962327"/>
                  <a:gd name="connsiteX400" fmla="*/ 1206361 w 3028217"/>
                  <a:gd name="connsiteY400" fmla="*/ 814886 h 2962327"/>
                  <a:gd name="connsiteX401" fmla="*/ 1213981 w 3028217"/>
                  <a:gd name="connsiteY401" fmla="*/ 828221 h 2962327"/>
                  <a:gd name="connsiteX402" fmla="*/ 1172071 w 3028217"/>
                  <a:gd name="connsiteY402" fmla="*/ 862511 h 2962327"/>
                  <a:gd name="connsiteX403" fmla="*/ 1115874 w 3028217"/>
                  <a:gd name="connsiteY403" fmla="*/ 854891 h 2962327"/>
                  <a:gd name="connsiteX404" fmla="*/ 1148259 w 3028217"/>
                  <a:gd name="connsiteY404" fmla="*/ 807266 h 2962327"/>
                  <a:gd name="connsiteX405" fmla="*/ 1173024 w 3028217"/>
                  <a:gd name="connsiteY405" fmla="*/ 780596 h 2962327"/>
                  <a:gd name="connsiteX406" fmla="*/ 1173125 w 3028217"/>
                  <a:gd name="connsiteY406" fmla="*/ 780684 h 2962327"/>
                  <a:gd name="connsiteX407" fmla="*/ 1174333 w 3028217"/>
                  <a:gd name="connsiteY407" fmla="*/ 770475 h 2962327"/>
                  <a:gd name="connsiteX408" fmla="*/ 1163498 w 3028217"/>
                  <a:gd name="connsiteY408" fmla="*/ 767261 h 2962327"/>
                  <a:gd name="connsiteX409" fmla="*/ 1124446 w 3028217"/>
                  <a:gd name="connsiteY409" fmla="*/ 787263 h 2962327"/>
                  <a:gd name="connsiteX410" fmla="*/ 1043483 w 3028217"/>
                  <a:gd name="connsiteY410" fmla="*/ 789168 h 2962327"/>
                  <a:gd name="connsiteX411" fmla="*/ 993953 w 3028217"/>
                  <a:gd name="connsiteY411" fmla="*/ 794883 h 2962327"/>
                  <a:gd name="connsiteX412" fmla="*/ 959663 w 3028217"/>
                  <a:gd name="connsiteY412" fmla="*/ 814886 h 2962327"/>
                  <a:gd name="connsiteX413" fmla="*/ 929183 w 3028217"/>
                  <a:gd name="connsiteY413" fmla="*/ 839651 h 2962327"/>
                  <a:gd name="connsiteX414" fmla="*/ 925100 w 3028217"/>
                  <a:gd name="connsiteY414" fmla="*/ 843462 h 2962327"/>
                  <a:gd name="connsiteX415" fmla="*/ 915848 w 3028217"/>
                  <a:gd name="connsiteY415" fmla="*/ 851081 h 2962327"/>
                  <a:gd name="connsiteX416" fmla="*/ 912991 w 3028217"/>
                  <a:gd name="connsiteY416" fmla="*/ 851081 h 2962327"/>
                  <a:gd name="connsiteX417" fmla="*/ 914896 w 3028217"/>
                  <a:gd name="connsiteY417" fmla="*/ 852986 h 2962327"/>
                  <a:gd name="connsiteX418" fmla="*/ 925100 w 3028217"/>
                  <a:gd name="connsiteY418" fmla="*/ 843462 h 2962327"/>
                  <a:gd name="connsiteX419" fmla="*/ 932041 w 3028217"/>
                  <a:gd name="connsiteY419" fmla="*/ 837746 h 2962327"/>
                  <a:gd name="connsiteX420" fmla="*/ 972998 w 3028217"/>
                  <a:gd name="connsiteY420" fmla="*/ 820601 h 2962327"/>
                  <a:gd name="connsiteX421" fmla="*/ 992048 w 3028217"/>
                  <a:gd name="connsiteY421" fmla="*/ 814886 h 2962327"/>
                  <a:gd name="connsiteX422" fmla="*/ 1023481 w 3028217"/>
                  <a:gd name="connsiteY422" fmla="*/ 819648 h 2962327"/>
                  <a:gd name="connsiteX423" fmla="*/ 1005383 w 3028217"/>
                  <a:gd name="connsiteY423" fmla="*/ 842508 h 2962327"/>
                  <a:gd name="connsiteX424" fmla="*/ 1006336 w 3028217"/>
                  <a:gd name="connsiteY424" fmla="*/ 854891 h 2962327"/>
                  <a:gd name="connsiteX425" fmla="*/ 1005383 w 3028217"/>
                  <a:gd name="connsiteY425" fmla="*/ 889181 h 2962327"/>
                  <a:gd name="connsiteX426" fmla="*/ 984428 w 3028217"/>
                  <a:gd name="connsiteY426" fmla="*/ 910136 h 2962327"/>
                  <a:gd name="connsiteX427" fmla="*/ 952043 w 3028217"/>
                  <a:gd name="connsiteY427" fmla="*/ 916803 h 2962327"/>
                  <a:gd name="connsiteX428" fmla="*/ 899656 w 3028217"/>
                  <a:gd name="connsiteY428" fmla="*/ 938711 h 2962327"/>
                  <a:gd name="connsiteX429" fmla="*/ 855841 w 3028217"/>
                  <a:gd name="connsiteY429" fmla="*/ 985383 h 2962327"/>
                  <a:gd name="connsiteX430" fmla="*/ 831076 w 3028217"/>
                  <a:gd name="connsiteY430" fmla="*/ 1003481 h 2962327"/>
                  <a:gd name="connsiteX431" fmla="*/ 738683 w 3028217"/>
                  <a:gd name="connsiteY431" fmla="*/ 1081586 h 2962327"/>
                  <a:gd name="connsiteX432" fmla="*/ 711061 w 3028217"/>
                  <a:gd name="connsiteY432" fmla="*/ 1115876 h 2962327"/>
                  <a:gd name="connsiteX433" fmla="*/ 666293 w 3028217"/>
                  <a:gd name="connsiteY433" fmla="*/ 1175883 h 2962327"/>
                  <a:gd name="connsiteX434" fmla="*/ 585331 w 3028217"/>
                  <a:gd name="connsiteY434" fmla="*/ 1230176 h 2962327"/>
                  <a:gd name="connsiteX435" fmla="*/ 559613 w 3028217"/>
                  <a:gd name="connsiteY435" fmla="*/ 1297803 h 2962327"/>
                  <a:gd name="connsiteX436" fmla="*/ 557708 w 3028217"/>
                  <a:gd name="connsiteY436" fmla="*/ 1386386 h 2962327"/>
                  <a:gd name="connsiteX437" fmla="*/ 542468 w 3028217"/>
                  <a:gd name="connsiteY437" fmla="*/ 1407341 h 2962327"/>
                  <a:gd name="connsiteX438" fmla="*/ 528181 w 3028217"/>
                  <a:gd name="connsiteY438" fmla="*/ 1387338 h 2962327"/>
                  <a:gd name="connsiteX439" fmla="*/ 519608 w 3028217"/>
                  <a:gd name="connsiteY439" fmla="*/ 1320663 h 2962327"/>
                  <a:gd name="connsiteX440" fmla="*/ 488176 w 3028217"/>
                  <a:gd name="connsiteY440" fmla="*/ 1283516 h 2962327"/>
                  <a:gd name="connsiteX441" fmla="*/ 429121 w 3028217"/>
                  <a:gd name="connsiteY441" fmla="*/ 1267323 h 2962327"/>
                  <a:gd name="connsiteX442" fmla="*/ 409118 w 3028217"/>
                  <a:gd name="connsiteY442" fmla="*/ 1268276 h 2962327"/>
                  <a:gd name="connsiteX443" fmla="*/ 336728 w 3028217"/>
                  <a:gd name="connsiteY443" fmla="*/ 1284468 h 2962327"/>
                  <a:gd name="connsiteX444" fmla="*/ 215761 w 3028217"/>
                  <a:gd name="connsiteY444" fmla="*/ 1373051 h 2962327"/>
                  <a:gd name="connsiteX445" fmla="*/ 189091 w 3028217"/>
                  <a:gd name="connsiteY445" fmla="*/ 1441631 h 2962327"/>
                  <a:gd name="connsiteX446" fmla="*/ 196711 w 3028217"/>
                  <a:gd name="connsiteY446" fmla="*/ 1544501 h 2962327"/>
                  <a:gd name="connsiteX447" fmla="*/ 244336 w 3028217"/>
                  <a:gd name="connsiteY447" fmla="*/ 1573076 h 2962327"/>
                  <a:gd name="connsiteX448" fmla="*/ 320536 w 3028217"/>
                  <a:gd name="connsiteY448" fmla="*/ 1514973 h 2962327"/>
                  <a:gd name="connsiteX449" fmla="*/ 387211 w 3028217"/>
                  <a:gd name="connsiteY449" fmla="*/ 1494971 h 2962327"/>
                  <a:gd name="connsiteX450" fmla="*/ 389116 w 3028217"/>
                  <a:gd name="connsiteY450" fmla="*/ 1515926 h 2962327"/>
                  <a:gd name="connsiteX451" fmla="*/ 340538 w 3028217"/>
                  <a:gd name="connsiteY451" fmla="*/ 1624511 h 2962327"/>
                  <a:gd name="connsiteX452" fmla="*/ 354826 w 3028217"/>
                  <a:gd name="connsiteY452" fmla="*/ 1644513 h 2962327"/>
                  <a:gd name="connsiteX453" fmla="*/ 410071 w 3028217"/>
                  <a:gd name="connsiteY453" fmla="*/ 1645466 h 2962327"/>
                  <a:gd name="connsiteX454" fmla="*/ 439598 w 3028217"/>
                  <a:gd name="connsiteY454" fmla="*/ 1687376 h 2962327"/>
                  <a:gd name="connsiteX455" fmla="*/ 426263 w 3028217"/>
                  <a:gd name="connsiteY455" fmla="*/ 1743573 h 2962327"/>
                  <a:gd name="connsiteX456" fmla="*/ 450076 w 3028217"/>
                  <a:gd name="connsiteY456" fmla="*/ 1813106 h 2962327"/>
                  <a:gd name="connsiteX457" fmla="*/ 499606 w 3028217"/>
                  <a:gd name="connsiteY457" fmla="*/ 1812153 h 2962327"/>
                  <a:gd name="connsiteX458" fmla="*/ 536753 w 3028217"/>
                  <a:gd name="connsiteY458" fmla="*/ 1818821 h 2962327"/>
                  <a:gd name="connsiteX459" fmla="*/ 577711 w 3028217"/>
                  <a:gd name="connsiteY459" fmla="*/ 1813106 h 2962327"/>
                  <a:gd name="connsiteX460" fmla="*/ 661531 w 3028217"/>
                  <a:gd name="connsiteY460" fmla="*/ 1754051 h 2962327"/>
                  <a:gd name="connsiteX461" fmla="*/ 672008 w 3028217"/>
                  <a:gd name="connsiteY461" fmla="*/ 1763576 h 2962327"/>
                  <a:gd name="connsiteX462" fmla="*/ 695821 w 3028217"/>
                  <a:gd name="connsiteY462" fmla="*/ 1768338 h 2962327"/>
                  <a:gd name="connsiteX463" fmla="*/ 741541 w 3028217"/>
                  <a:gd name="connsiteY463" fmla="*/ 1772148 h 2962327"/>
                  <a:gd name="connsiteX464" fmla="*/ 832028 w 3028217"/>
                  <a:gd name="connsiteY464" fmla="*/ 1788341 h 2962327"/>
                  <a:gd name="connsiteX465" fmla="*/ 865366 w 3028217"/>
                  <a:gd name="connsiteY465" fmla="*/ 1796913 h 2962327"/>
                  <a:gd name="connsiteX466" fmla="*/ 910133 w 3028217"/>
                  <a:gd name="connsiteY466" fmla="*/ 1838823 h 2962327"/>
                  <a:gd name="connsiteX467" fmla="*/ 1047293 w 3028217"/>
                  <a:gd name="connsiteY467" fmla="*/ 1918833 h 2962327"/>
                  <a:gd name="connsiteX468" fmla="*/ 1116826 w 3028217"/>
                  <a:gd name="connsiteY468" fmla="*/ 2036943 h 2962327"/>
                  <a:gd name="connsiteX469" fmla="*/ 1106348 w 3028217"/>
                  <a:gd name="connsiteY469" fmla="*/ 2056946 h 2962327"/>
                  <a:gd name="connsiteX470" fmla="*/ 1104443 w 3028217"/>
                  <a:gd name="connsiteY470" fmla="*/ 2099808 h 2962327"/>
                  <a:gd name="connsiteX471" fmla="*/ 1124446 w 3028217"/>
                  <a:gd name="connsiteY471" fmla="*/ 2102666 h 2962327"/>
                  <a:gd name="connsiteX472" fmla="*/ 1193026 w 3028217"/>
                  <a:gd name="connsiteY472" fmla="*/ 2077901 h 2962327"/>
                  <a:gd name="connsiteX473" fmla="*/ 1280656 w 3028217"/>
                  <a:gd name="connsiteY473" fmla="*/ 2123621 h 2962327"/>
                  <a:gd name="connsiteX474" fmla="*/ 1387336 w 3028217"/>
                  <a:gd name="connsiteY474" fmla="*/ 2172198 h 2962327"/>
                  <a:gd name="connsiteX475" fmla="*/ 1434008 w 3028217"/>
                  <a:gd name="connsiteY475" fmla="*/ 2199821 h 2962327"/>
                  <a:gd name="connsiteX476" fmla="*/ 1430198 w 3028217"/>
                  <a:gd name="connsiteY476" fmla="*/ 2282688 h 2962327"/>
                  <a:gd name="connsiteX477" fmla="*/ 1370191 w 3028217"/>
                  <a:gd name="connsiteY477" fmla="*/ 2373176 h 2962327"/>
                  <a:gd name="connsiteX478" fmla="*/ 1358761 w 3028217"/>
                  <a:gd name="connsiteY478" fmla="*/ 2423658 h 2962327"/>
                  <a:gd name="connsiteX479" fmla="*/ 1327328 w 3028217"/>
                  <a:gd name="connsiteY479" fmla="*/ 2600823 h 2962327"/>
                  <a:gd name="connsiteX480" fmla="*/ 1293991 w 3028217"/>
                  <a:gd name="connsiteY480" fmla="*/ 2626541 h 2962327"/>
                  <a:gd name="connsiteX481" fmla="*/ 1218743 w 3028217"/>
                  <a:gd name="connsiteY481" fmla="*/ 2661783 h 2962327"/>
                  <a:gd name="connsiteX482" fmla="*/ 1193026 w 3028217"/>
                  <a:gd name="connsiteY482" fmla="*/ 2710361 h 2962327"/>
                  <a:gd name="connsiteX483" fmla="*/ 1164451 w 3028217"/>
                  <a:gd name="connsiteY483" fmla="*/ 2832281 h 2962327"/>
                  <a:gd name="connsiteX484" fmla="*/ 1122541 w 3028217"/>
                  <a:gd name="connsiteY484" fmla="*/ 2910386 h 2962327"/>
                  <a:gd name="connsiteX485" fmla="*/ 1095871 w 3028217"/>
                  <a:gd name="connsiteY485" fmla="*/ 2929436 h 2962327"/>
                  <a:gd name="connsiteX486" fmla="*/ 1061581 w 3028217"/>
                  <a:gd name="connsiteY486" fmla="*/ 2922768 h 2962327"/>
                  <a:gd name="connsiteX487" fmla="*/ 1047293 w 3028217"/>
                  <a:gd name="connsiteY487" fmla="*/ 2929436 h 2962327"/>
                  <a:gd name="connsiteX488" fmla="*/ 1061581 w 3028217"/>
                  <a:gd name="connsiteY488" fmla="*/ 2956106 h 2962327"/>
                  <a:gd name="connsiteX489" fmla="*/ 1040626 w 3028217"/>
                  <a:gd name="connsiteY489" fmla="*/ 2959916 h 2962327"/>
                  <a:gd name="connsiteX490" fmla="*/ 783451 w 3028217"/>
                  <a:gd name="connsiteY490" fmla="*/ 2850378 h 2962327"/>
                  <a:gd name="connsiteX491" fmla="*/ 752971 w 3028217"/>
                  <a:gd name="connsiteY491" fmla="*/ 2805611 h 2962327"/>
                  <a:gd name="connsiteX492" fmla="*/ 737731 w 3028217"/>
                  <a:gd name="connsiteY492" fmla="*/ 2765606 h 2962327"/>
                  <a:gd name="connsiteX493" fmla="*/ 721538 w 3028217"/>
                  <a:gd name="connsiteY493" fmla="*/ 2564628 h 2962327"/>
                  <a:gd name="connsiteX494" fmla="*/ 670103 w 3028217"/>
                  <a:gd name="connsiteY494" fmla="*/ 2492238 h 2962327"/>
                  <a:gd name="connsiteX495" fmla="*/ 539611 w 3028217"/>
                  <a:gd name="connsiteY495" fmla="*/ 2337933 h 2962327"/>
                  <a:gd name="connsiteX496" fmla="*/ 473888 w 3028217"/>
                  <a:gd name="connsiteY496" fmla="*/ 2221728 h 2962327"/>
                  <a:gd name="connsiteX497" fmla="*/ 468173 w 3028217"/>
                  <a:gd name="connsiteY497" fmla="*/ 2148386 h 2962327"/>
                  <a:gd name="connsiteX498" fmla="*/ 471983 w 3028217"/>
                  <a:gd name="connsiteY498" fmla="*/ 2122668 h 2962327"/>
                  <a:gd name="connsiteX499" fmla="*/ 493891 w 3028217"/>
                  <a:gd name="connsiteY499" fmla="*/ 2021703 h 2962327"/>
                  <a:gd name="connsiteX500" fmla="*/ 538658 w 3028217"/>
                  <a:gd name="connsiteY500" fmla="*/ 1907403 h 2962327"/>
                  <a:gd name="connsiteX501" fmla="*/ 524371 w 3028217"/>
                  <a:gd name="connsiteY501" fmla="*/ 1854063 h 2962327"/>
                  <a:gd name="connsiteX502" fmla="*/ 499606 w 3028217"/>
                  <a:gd name="connsiteY502" fmla="*/ 1853111 h 2962327"/>
                  <a:gd name="connsiteX503" fmla="*/ 459601 w 3028217"/>
                  <a:gd name="connsiteY503" fmla="*/ 1860731 h 2962327"/>
                  <a:gd name="connsiteX504" fmla="*/ 408166 w 3028217"/>
                  <a:gd name="connsiteY504" fmla="*/ 1827393 h 2962327"/>
                  <a:gd name="connsiteX505" fmla="*/ 354826 w 3028217"/>
                  <a:gd name="connsiteY505" fmla="*/ 1742621 h 2962327"/>
                  <a:gd name="connsiteX506" fmla="*/ 322441 w 3028217"/>
                  <a:gd name="connsiteY506" fmla="*/ 1715951 h 2962327"/>
                  <a:gd name="connsiteX507" fmla="*/ 234811 w 3028217"/>
                  <a:gd name="connsiteY507" fmla="*/ 1658801 h 2962327"/>
                  <a:gd name="connsiteX508" fmla="*/ 206236 w 3028217"/>
                  <a:gd name="connsiteY508" fmla="*/ 1644513 h 2962327"/>
                  <a:gd name="connsiteX509" fmla="*/ 116701 w 3028217"/>
                  <a:gd name="connsiteY509" fmla="*/ 1622606 h 2962327"/>
                  <a:gd name="connsiteX510" fmla="*/ 28118 w 3028217"/>
                  <a:gd name="connsiteY510" fmla="*/ 1557836 h 2962327"/>
                  <a:gd name="connsiteX511" fmla="*/ 12878 w 3028217"/>
                  <a:gd name="connsiteY511" fmla="*/ 1499733 h 2962327"/>
                  <a:gd name="connsiteX512" fmla="*/ 10021 w 3028217"/>
                  <a:gd name="connsiteY512" fmla="*/ 1446393 h 2962327"/>
                  <a:gd name="connsiteX513" fmla="*/ 5258 w 3028217"/>
                  <a:gd name="connsiteY513" fmla="*/ 1410198 h 2962327"/>
                  <a:gd name="connsiteX514" fmla="*/ 45263 w 3028217"/>
                  <a:gd name="connsiteY514" fmla="*/ 1105398 h 2962327"/>
                  <a:gd name="connsiteX515" fmla="*/ 304343 w 3028217"/>
                  <a:gd name="connsiteY515" fmla="*/ 581523 h 2962327"/>
                  <a:gd name="connsiteX516" fmla="*/ 548183 w 3028217"/>
                  <a:gd name="connsiteY516" fmla="*/ 329111 h 2962327"/>
                  <a:gd name="connsiteX517" fmla="*/ 617716 w 3028217"/>
                  <a:gd name="connsiteY517" fmla="*/ 317681 h 2962327"/>
                  <a:gd name="connsiteX518" fmla="*/ 631051 w 3028217"/>
                  <a:gd name="connsiteY518" fmla="*/ 309108 h 2962327"/>
                  <a:gd name="connsiteX519" fmla="*/ 692011 w 3028217"/>
                  <a:gd name="connsiteY519" fmla="*/ 299583 h 2962327"/>
                  <a:gd name="connsiteX520" fmla="*/ 756781 w 3028217"/>
                  <a:gd name="connsiteY520" fmla="*/ 316728 h 2962327"/>
                  <a:gd name="connsiteX521" fmla="*/ 780593 w 3028217"/>
                  <a:gd name="connsiteY521" fmla="*/ 315776 h 2962327"/>
                  <a:gd name="connsiteX522" fmla="*/ 797738 w 3028217"/>
                  <a:gd name="connsiteY522" fmla="*/ 314823 h 2962327"/>
                  <a:gd name="connsiteX523" fmla="*/ 831076 w 3028217"/>
                  <a:gd name="connsiteY523" fmla="*/ 316728 h 2962327"/>
                  <a:gd name="connsiteX524" fmla="*/ 841553 w 3028217"/>
                  <a:gd name="connsiteY524" fmla="*/ 277676 h 2962327"/>
                  <a:gd name="connsiteX525" fmla="*/ 852031 w 3028217"/>
                  <a:gd name="connsiteY525" fmla="*/ 259578 h 2962327"/>
                  <a:gd name="connsiteX526" fmla="*/ 867152 w 3028217"/>
                  <a:gd name="connsiteY526" fmla="*/ 248624 h 2962327"/>
                  <a:gd name="connsiteX527" fmla="*/ 876026 w 3028217"/>
                  <a:gd name="connsiteY527" fmla="*/ 238011 h 2962327"/>
                  <a:gd name="connsiteX528" fmla="*/ 858921 w 3028217"/>
                  <a:gd name="connsiteY528" fmla="*/ 241392 h 2962327"/>
                  <a:gd name="connsiteX529" fmla="*/ 821551 w 3028217"/>
                  <a:gd name="connsiteY529" fmla="*/ 210048 h 2962327"/>
                  <a:gd name="connsiteX530" fmla="*/ 857746 w 3028217"/>
                  <a:gd name="connsiteY530" fmla="*/ 190998 h 2962327"/>
                  <a:gd name="connsiteX531" fmla="*/ 873343 w 3028217"/>
                  <a:gd name="connsiteY531" fmla="*/ 184331 h 2962327"/>
                  <a:gd name="connsiteX532" fmla="*/ 798215 w 3028217"/>
                  <a:gd name="connsiteY532" fmla="*/ 181949 h 2962327"/>
                  <a:gd name="connsiteX533" fmla="*/ 805359 w 3028217"/>
                  <a:gd name="connsiteY533" fmla="*/ 187188 h 2962327"/>
                  <a:gd name="connsiteX534" fmla="*/ 795834 w 3028217"/>
                  <a:gd name="connsiteY534" fmla="*/ 196713 h 2962327"/>
                  <a:gd name="connsiteX535" fmla="*/ 788214 w 3028217"/>
                  <a:gd name="connsiteY535" fmla="*/ 182426 h 2962327"/>
                  <a:gd name="connsiteX536" fmla="*/ 798215 w 3028217"/>
                  <a:gd name="connsiteY536" fmla="*/ 181949 h 2962327"/>
                  <a:gd name="connsiteX537" fmla="*/ 938708 w 3028217"/>
                  <a:gd name="connsiteY537" fmla="*/ 121466 h 2962327"/>
                  <a:gd name="connsiteX538" fmla="*/ 952043 w 3028217"/>
                  <a:gd name="connsiteY538" fmla="*/ 141468 h 2962327"/>
                  <a:gd name="connsiteX539" fmla="*/ 951037 w 3028217"/>
                  <a:gd name="connsiteY539" fmla="*/ 142501 h 2962327"/>
                  <a:gd name="connsiteX540" fmla="*/ 953949 w 3028217"/>
                  <a:gd name="connsiteY540" fmla="*/ 140516 h 2962327"/>
                  <a:gd name="connsiteX541" fmla="*/ 952996 w 3028217"/>
                  <a:gd name="connsiteY541" fmla="*/ 148136 h 2962327"/>
                  <a:gd name="connsiteX542" fmla="*/ 952996 w 3028217"/>
                  <a:gd name="connsiteY542" fmla="*/ 169091 h 2962327"/>
                  <a:gd name="connsiteX543" fmla="*/ 944424 w 3028217"/>
                  <a:gd name="connsiteY543" fmla="*/ 159804 h 2962327"/>
                  <a:gd name="connsiteX544" fmla="*/ 933131 w 3028217"/>
                  <a:gd name="connsiteY544" fmla="*/ 154863 h 2962327"/>
                  <a:gd name="connsiteX545" fmla="*/ 931088 w 3028217"/>
                  <a:gd name="connsiteY545" fmla="*/ 155756 h 2962327"/>
                  <a:gd name="connsiteX546" fmla="*/ 930136 w 3028217"/>
                  <a:gd name="connsiteY546" fmla="*/ 155756 h 2962327"/>
                  <a:gd name="connsiteX547" fmla="*/ 918706 w 3028217"/>
                  <a:gd name="connsiteY547" fmla="*/ 144326 h 2962327"/>
                  <a:gd name="connsiteX548" fmla="*/ 931088 w 3028217"/>
                  <a:gd name="connsiteY548" fmla="*/ 122418 h 2962327"/>
                  <a:gd name="connsiteX549" fmla="*/ 938708 w 3028217"/>
                  <a:gd name="connsiteY549" fmla="*/ 121466 h 2962327"/>
                  <a:gd name="connsiteX550" fmla="*/ 925373 w 3028217"/>
                  <a:gd name="connsiteY550" fmla="*/ 107178 h 2962327"/>
                  <a:gd name="connsiteX551" fmla="*/ 938708 w 3028217"/>
                  <a:gd name="connsiteY551" fmla="*/ 121465 h 2962327"/>
                  <a:gd name="connsiteX552" fmla="*/ 935851 w 3028217"/>
                  <a:gd name="connsiteY552" fmla="*/ 121465 h 2962327"/>
                  <a:gd name="connsiteX553" fmla="*/ 932993 w 3028217"/>
                  <a:gd name="connsiteY553" fmla="*/ 121465 h 2962327"/>
                  <a:gd name="connsiteX554" fmla="*/ 901561 w 3028217"/>
                  <a:gd name="connsiteY554" fmla="*/ 123370 h 2962327"/>
                  <a:gd name="connsiteX555" fmla="*/ 925373 w 3028217"/>
                  <a:gd name="connsiteY555" fmla="*/ 107178 h 2962327"/>
                  <a:gd name="connsiteX556" fmla="*/ 1021576 w 3028217"/>
                  <a:gd name="connsiteY556" fmla="*/ 71936 h 2962327"/>
                  <a:gd name="connsiteX557" fmla="*/ 1031101 w 3028217"/>
                  <a:gd name="connsiteY557" fmla="*/ 97653 h 2962327"/>
                  <a:gd name="connsiteX558" fmla="*/ 1000621 w 3028217"/>
                  <a:gd name="connsiteY558" fmla="*/ 92891 h 2962327"/>
                  <a:gd name="connsiteX559" fmla="*/ 1007288 w 3028217"/>
                  <a:gd name="connsiteY559" fmla="*/ 79556 h 2962327"/>
                  <a:gd name="connsiteX560" fmla="*/ 1021576 w 3028217"/>
                  <a:gd name="connsiteY560" fmla="*/ 71936 h 2962327"/>
                  <a:gd name="connsiteX561" fmla="*/ 1113849 w 3028217"/>
                  <a:gd name="connsiteY561" fmla="*/ 40265 h 2962327"/>
                  <a:gd name="connsiteX562" fmla="*/ 1159689 w 3028217"/>
                  <a:gd name="connsiteY562" fmla="*/ 51933 h 2962327"/>
                  <a:gd name="connsiteX563" fmla="*/ 1151116 w 3028217"/>
                  <a:gd name="connsiteY563" fmla="*/ 84318 h 2962327"/>
                  <a:gd name="connsiteX564" fmla="*/ 1111111 w 3028217"/>
                  <a:gd name="connsiteY564" fmla="*/ 92891 h 2962327"/>
                  <a:gd name="connsiteX565" fmla="*/ 1070153 w 3028217"/>
                  <a:gd name="connsiteY565" fmla="*/ 58601 h 2962327"/>
                  <a:gd name="connsiteX566" fmla="*/ 1113849 w 3028217"/>
                  <a:gd name="connsiteY566" fmla="*/ 40265 h 2962327"/>
                  <a:gd name="connsiteX567" fmla="*/ 1400760 w 3028217"/>
                  <a:gd name="connsiteY567" fmla="*/ 96 h 2962327"/>
                  <a:gd name="connsiteX568" fmla="*/ 1476871 w 3028217"/>
                  <a:gd name="connsiteY568" fmla="*/ 5260 h 2962327"/>
                  <a:gd name="connsiteX569" fmla="*/ 1611174 w 3028217"/>
                  <a:gd name="connsiteY569" fmla="*/ 9070 h 2962327"/>
                  <a:gd name="connsiteX570" fmla="*/ 1619746 w 3028217"/>
                  <a:gd name="connsiteY570" fmla="*/ 17643 h 2962327"/>
                  <a:gd name="connsiteX571" fmla="*/ 1646416 w 3028217"/>
                  <a:gd name="connsiteY571" fmla="*/ 28120 h 2962327"/>
                  <a:gd name="connsiteX572" fmla="*/ 1667371 w 3028217"/>
                  <a:gd name="connsiteY572" fmla="*/ 31930 h 2962327"/>
                  <a:gd name="connsiteX573" fmla="*/ 1742261 w 3028217"/>
                  <a:gd name="connsiteY573" fmla="*/ 11690 h 2962327"/>
                  <a:gd name="connsiteX574" fmla="*/ 1820723 w 3028217"/>
                  <a:gd name="connsiteY574" fmla="*/ 30025 h 2962327"/>
                  <a:gd name="connsiteX575" fmla="*/ 1901686 w 3028217"/>
                  <a:gd name="connsiteY575" fmla="*/ 45265 h 2962327"/>
                  <a:gd name="connsiteX576" fmla="*/ 1894066 w 3028217"/>
                  <a:gd name="connsiteY576" fmla="*/ 69078 h 2962327"/>
                  <a:gd name="connsiteX577" fmla="*/ 1955978 w 3028217"/>
                  <a:gd name="connsiteY577" fmla="*/ 55743 h 2962327"/>
                  <a:gd name="connsiteX578" fmla="*/ 1954073 w 3028217"/>
                  <a:gd name="connsiteY578" fmla="*/ 71935 h 2962327"/>
                  <a:gd name="connsiteX579" fmla="*/ 1935976 w 3028217"/>
                  <a:gd name="connsiteY579" fmla="*/ 103368 h 2962327"/>
                  <a:gd name="connsiteX580" fmla="*/ 1949311 w 3028217"/>
                  <a:gd name="connsiteY580" fmla="*/ 161470 h 2962327"/>
                  <a:gd name="connsiteX581" fmla="*/ 1894066 w 3028217"/>
                  <a:gd name="connsiteY581" fmla="*/ 171948 h 2962327"/>
                  <a:gd name="connsiteX582" fmla="*/ 1913116 w 3028217"/>
                  <a:gd name="connsiteY582" fmla="*/ 183378 h 2962327"/>
                  <a:gd name="connsiteX583" fmla="*/ 1907401 w 3028217"/>
                  <a:gd name="connsiteY583" fmla="*/ 196713 h 2962327"/>
                  <a:gd name="connsiteX584" fmla="*/ 1873111 w 3028217"/>
                  <a:gd name="connsiteY584" fmla="*/ 245290 h 2962327"/>
                  <a:gd name="connsiteX585" fmla="*/ 1866443 w 3028217"/>
                  <a:gd name="connsiteY585" fmla="*/ 267198 h 2962327"/>
                  <a:gd name="connsiteX586" fmla="*/ 1851203 w 3028217"/>
                  <a:gd name="connsiteY586" fmla="*/ 270055 h 2962327"/>
                  <a:gd name="connsiteX587" fmla="*/ 1866443 w 3028217"/>
                  <a:gd name="connsiteY587" fmla="*/ 313870 h 2962327"/>
                  <a:gd name="connsiteX588" fmla="*/ 1843583 w 3028217"/>
                  <a:gd name="connsiteY588" fmla="*/ 319585 h 2962327"/>
                  <a:gd name="connsiteX589" fmla="*/ 1819771 w 3028217"/>
                  <a:gd name="connsiteY589" fmla="*/ 300535 h 2962327"/>
                  <a:gd name="connsiteX590" fmla="*/ 1788338 w 3028217"/>
                  <a:gd name="connsiteY590" fmla="*/ 313870 h 2962327"/>
                  <a:gd name="connsiteX591" fmla="*/ 1800721 w 3028217"/>
                  <a:gd name="connsiteY591" fmla="*/ 315775 h 2962327"/>
                  <a:gd name="connsiteX592" fmla="*/ 1823581 w 3028217"/>
                  <a:gd name="connsiteY592" fmla="*/ 314823 h 2962327"/>
                  <a:gd name="connsiteX593" fmla="*/ 1833106 w 3028217"/>
                  <a:gd name="connsiteY593" fmla="*/ 317680 h 2962327"/>
                  <a:gd name="connsiteX594" fmla="*/ 1838821 w 3028217"/>
                  <a:gd name="connsiteY594" fmla="*/ 334825 h 2962327"/>
                  <a:gd name="connsiteX595" fmla="*/ 1715948 w 3028217"/>
                  <a:gd name="connsiteY595" fmla="*/ 370068 h 2962327"/>
                  <a:gd name="connsiteX596" fmla="*/ 1691183 w 3028217"/>
                  <a:gd name="connsiteY596" fmla="*/ 379593 h 2962327"/>
                  <a:gd name="connsiteX597" fmla="*/ 1586408 w 3028217"/>
                  <a:gd name="connsiteY597" fmla="*/ 430075 h 2962327"/>
                  <a:gd name="connsiteX598" fmla="*/ 1542593 w 3028217"/>
                  <a:gd name="connsiteY598" fmla="*/ 468175 h 2962327"/>
                  <a:gd name="connsiteX599" fmla="*/ 1480681 w 3028217"/>
                  <a:gd name="connsiteY599" fmla="*/ 555805 h 2962327"/>
                  <a:gd name="connsiteX600" fmla="*/ 1462583 w 3028217"/>
                  <a:gd name="connsiteY600" fmla="*/ 562473 h 2962327"/>
                  <a:gd name="connsiteX601" fmla="*/ 1385431 w 3028217"/>
                  <a:gd name="connsiteY601" fmla="*/ 462460 h 2962327"/>
                  <a:gd name="connsiteX602" fmla="*/ 1379716 w 3028217"/>
                  <a:gd name="connsiteY602" fmla="*/ 398643 h 2962327"/>
                  <a:gd name="connsiteX603" fmla="*/ 1441628 w 3028217"/>
                  <a:gd name="connsiteY603" fmla="*/ 335778 h 2962327"/>
                  <a:gd name="connsiteX604" fmla="*/ 1449248 w 3028217"/>
                  <a:gd name="connsiteY604" fmla="*/ 321490 h 2962327"/>
                  <a:gd name="connsiteX605" fmla="*/ 1461631 w 3028217"/>
                  <a:gd name="connsiteY605" fmla="*/ 300535 h 2962327"/>
                  <a:gd name="connsiteX606" fmla="*/ 1412101 w 3028217"/>
                  <a:gd name="connsiteY606" fmla="*/ 280533 h 2962327"/>
                  <a:gd name="connsiteX607" fmla="*/ 1434961 w 3028217"/>
                  <a:gd name="connsiteY607" fmla="*/ 215763 h 2962327"/>
                  <a:gd name="connsiteX608" fmla="*/ 1371143 w 3028217"/>
                  <a:gd name="connsiteY608" fmla="*/ 160518 h 2962327"/>
                  <a:gd name="connsiteX609" fmla="*/ 1331138 w 3028217"/>
                  <a:gd name="connsiteY609" fmla="*/ 162423 h 2962327"/>
                  <a:gd name="connsiteX610" fmla="*/ 1303516 w 3028217"/>
                  <a:gd name="connsiteY610" fmla="*/ 150040 h 2962327"/>
                  <a:gd name="connsiteX611" fmla="*/ 1313993 w 3028217"/>
                  <a:gd name="connsiteY611" fmla="*/ 130038 h 2962327"/>
                  <a:gd name="connsiteX612" fmla="*/ 1313041 w 3028217"/>
                  <a:gd name="connsiteY612" fmla="*/ 121465 h 2962327"/>
                  <a:gd name="connsiteX613" fmla="*/ 1323518 w 3028217"/>
                  <a:gd name="connsiteY613" fmla="*/ 96700 h 2962327"/>
                  <a:gd name="connsiteX614" fmla="*/ 1387336 w 3028217"/>
                  <a:gd name="connsiteY614" fmla="*/ 88128 h 2962327"/>
                  <a:gd name="connsiteX615" fmla="*/ 1394003 w 3028217"/>
                  <a:gd name="connsiteY615" fmla="*/ 68125 h 2962327"/>
                  <a:gd name="connsiteX616" fmla="*/ 1445438 w 3028217"/>
                  <a:gd name="connsiteY616" fmla="*/ 41455 h 2962327"/>
                  <a:gd name="connsiteX617" fmla="*/ 1471104 w 3028217"/>
                  <a:gd name="connsiteY617" fmla="*/ 35589 h 2962327"/>
                  <a:gd name="connsiteX618" fmla="*/ 1469608 w 3028217"/>
                  <a:gd name="connsiteY618" fmla="*/ 35026 h 2962327"/>
                  <a:gd name="connsiteX619" fmla="*/ 1456869 w 3028217"/>
                  <a:gd name="connsiteY619" fmla="*/ 34788 h 2962327"/>
                  <a:gd name="connsiteX620" fmla="*/ 1365429 w 3028217"/>
                  <a:gd name="connsiteY620" fmla="*/ 60505 h 2962327"/>
                  <a:gd name="connsiteX621" fmla="*/ 1208266 w 3028217"/>
                  <a:gd name="connsiteY621" fmla="*/ 122418 h 2962327"/>
                  <a:gd name="connsiteX622" fmla="*/ 1175881 w 3028217"/>
                  <a:gd name="connsiteY622" fmla="*/ 122418 h 2962327"/>
                  <a:gd name="connsiteX623" fmla="*/ 1187311 w 3028217"/>
                  <a:gd name="connsiteY623" fmla="*/ 142420 h 2962327"/>
                  <a:gd name="connsiteX624" fmla="*/ 1180644 w 3028217"/>
                  <a:gd name="connsiteY624" fmla="*/ 149088 h 2962327"/>
                  <a:gd name="connsiteX625" fmla="*/ 1158647 w 3028217"/>
                  <a:gd name="connsiteY625" fmla="*/ 153642 h 2962327"/>
                  <a:gd name="connsiteX626" fmla="*/ 1143520 w 3028217"/>
                  <a:gd name="connsiteY626" fmla="*/ 152466 h 2962327"/>
                  <a:gd name="connsiteX627" fmla="*/ 1148259 w 3028217"/>
                  <a:gd name="connsiteY627" fmla="*/ 153731 h 2962327"/>
                  <a:gd name="connsiteX628" fmla="*/ 1152069 w 3028217"/>
                  <a:gd name="connsiteY628" fmla="*/ 175758 h 2962327"/>
                  <a:gd name="connsiteX629" fmla="*/ 1029196 w 3028217"/>
                  <a:gd name="connsiteY629" fmla="*/ 182425 h 2962327"/>
                  <a:gd name="connsiteX630" fmla="*/ 1006336 w 3028217"/>
                  <a:gd name="connsiteY630" fmla="*/ 148135 h 2962327"/>
                  <a:gd name="connsiteX631" fmla="*/ 995859 w 3028217"/>
                  <a:gd name="connsiteY631" fmla="*/ 134800 h 2962327"/>
                  <a:gd name="connsiteX632" fmla="*/ 987286 w 3028217"/>
                  <a:gd name="connsiteY632" fmla="*/ 114798 h 2962327"/>
                  <a:gd name="connsiteX633" fmla="*/ 1049199 w 3028217"/>
                  <a:gd name="connsiteY633" fmla="*/ 134800 h 2962327"/>
                  <a:gd name="connsiteX634" fmla="*/ 1064439 w 3028217"/>
                  <a:gd name="connsiteY634" fmla="*/ 149088 h 2962327"/>
                  <a:gd name="connsiteX635" fmla="*/ 1095871 w 3028217"/>
                  <a:gd name="connsiteY635" fmla="*/ 149326 h 2962327"/>
                  <a:gd name="connsiteX636" fmla="*/ 1106484 w 3028217"/>
                  <a:gd name="connsiteY636" fmla="*/ 148924 h 2962327"/>
                  <a:gd name="connsiteX637" fmla="*/ 1093014 w 3028217"/>
                  <a:gd name="connsiteY637" fmla="*/ 149088 h 2962327"/>
                  <a:gd name="connsiteX638" fmla="*/ 1062534 w 3028217"/>
                  <a:gd name="connsiteY638" fmla="*/ 131943 h 2962327"/>
                  <a:gd name="connsiteX639" fmla="*/ 1133971 w 3028217"/>
                  <a:gd name="connsiteY639" fmla="*/ 110988 h 2962327"/>
                  <a:gd name="connsiteX640" fmla="*/ 1158736 w 3028217"/>
                  <a:gd name="connsiteY640" fmla="*/ 88128 h 2962327"/>
                  <a:gd name="connsiteX641" fmla="*/ 1173024 w 3028217"/>
                  <a:gd name="connsiteY641" fmla="*/ 73840 h 2962327"/>
                  <a:gd name="connsiteX642" fmla="*/ 1214934 w 3028217"/>
                  <a:gd name="connsiteY642" fmla="*/ 54790 h 2962327"/>
                  <a:gd name="connsiteX643" fmla="*/ 1275894 w 3028217"/>
                  <a:gd name="connsiteY643" fmla="*/ 44313 h 2962327"/>
                  <a:gd name="connsiteX644" fmla="*/ 1211124 w 3028217"/>
                  <a:gd name="connsiteY644" fmla="*/ 51933 h 2962327"/>
                  <a:gd name="connsiteX645" fmla="*/ 1174929 w 3028217"/>
                  <a:gd name="connsiteY645" fmla="*/ 39550 h 2962327"/>
                  <a:gd name="connsiteX646" fmla="*/ 1174929 w 3028217"/>
                  <a:gd name="connsiteY646" fmla="*/ 26215 h 2962327"/>
                  <a:gd name="connsiteX647" fmla="*/ 1400760 w 3028217"/>
                  <a:gd name="connsiteY647" fmla="*/ 96 h 296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</a:cxnLst>
                <a:rect l="l" t="t" r="r" b="b"/>
                <a:pathLst>
                  <a:path w="3028217" h="2962327">
                    <a:moveTo>
                      <a:pt x="2863236" y="2049564"/>
                    </a:moveTo>
                    <a:cubicBezTo>
                      <a:pt x="2854902" y="2049564"/>
                      <a:pt x="2847996" y="2053612"/>
                      <a:pt x="2844662" y="2065518"/>
                    </a:cubicBezTo>
                    <a:cubicBezTo>
                      <a:pt x="2840852" y="2080758"/>
                      <a:pt x="2821802" y="2104571"/>
                      <a:pt x="2847519" y="2116953"/>
                    </a:cubicBezTo>
                    <a:cubicBezTo>
                      <a:pt x="2878000" y="2131241"/>
                      <a:pt x="2877047" y="2098856"/>
                      <a:pt x="2887525" y="2084568"/>
                    </a:cubicBezTo>
                    <a:cubicBezTo>
                      <a:pt x="2888477" y="2083616"/>
                      <a:pt x="2889430" y="2080758"/>
                      <a:pt x="2890382" y="2078853"/>
                    </a:cubicBezTo>
                    <a:cubicBezTo>
                      <a:pt x="2895144" y="2071233"/>
                      <a:pt x="2896097" y="2064566"/>
                      <a:pt x="2890382" y="2057898"/>
                    </a:cubicBezTo>
                    <a:cubicBezTo>
                      <a:pt x="2881334" y="2053612"/>
                      <a:pt x="2871571" y="2049564"/>
                      <a:pt x="2863236" y="2049564"/>
                    </a:cubicBezTo>
                    <a:close/>
                    <a:moveTo>
                      <a:pt x="2453184" y="1703568"/>
                    </a:moveTo>
                    <a:cubicBezTo>
                      <a:pt x="2446516" y="1700711"/>
                      <a:pt x="2442706" y="1708331"/>
                      <a:pt x="2444611" y="1714046"/>
                    </a:cubicBezTo>
                    <a:cubicBezTo>
                      <a:pt x="2448421" y="1725476"/>
                      <a:pt x="2452231" y="1738811"/>
                      <a:pt x="2467471" y="1740716"/>
                    </a:cubicBezTo>
                    <a:cubicBezTo>
                      <a:pt x="2475091" y="1741668"/>
                      <a:pt x="2480806" y="1736906"/>
                      <a:pt x="2482711" y="1728333"/>
                    </a:cubicBezTo>
                    <a:cubicBezTo>
                      <a:pt x="2473186" y="1720713"/>
                      <a:pt x="2463661" y="1710236"/>
                      <a:pt x="2453184" y="1703568"/>
                    </a:cubicBezTo>
                    <a:close/>
                    <a:moveTo>
                      <a:pt x="802501" y="1583553"/>
                    </a:moveTo>
                    <a:cubicBezTo>
                      <a:pt x="805359" y="1585458"/>
                      <a:pt x="811074" y="1586410"/>
                      <a:pt x="812026" y="1589268"/>
                    </a:cubicBezTo>
                    <a:cubicBezTo>
                      <a:pt x="814884" y="1596888"/>
                      <a:pt x="807264" y="1597840"/>
                      <a:pt x="802501" y="1599745"/>
                    </a:cubicBezTo>
                    <a:cubicBezTo>
                      <a:pt x="797739" y="1601650"/>
                      <a:pt x="792976" y="1598793"/>
                      <a:pt x="792024" y="1594030"/>
                    </a:cubicBezTo>
                    <a:cubicBezTo>
                      <a:pt x="788214" y="1586410"/>
                      <a:pt x="794881" y="1585458"/>
                      <a:pt x="802501" y="1583553"/>
                    </a:cubicBezTo>
                    <a:close/>
                    <a:moveTo>
                      <a:pt x="573901" y="1577838"/>
                    </a:moveTo>
                    <a:cubicBezTo>
                      <a:pt x="581521" y="1579743"/>
                      <a:pt x="588189" y="1582600"/>
                      <a:pt x="592951" y="1589268"/>
                    </a:cubicBezTo>
                    <a:cubicBezTo>
                      <a:pt x="592951" y="1594982"/>
                      <a:pt x="589141" y="1596888"/>
                      <a:pt x="584379" y="1596888"/>
                    </a:cubicBezTo>
                    <a:cubicBezTo>
                      <a:pt x="575806" y="1597840"/>
                      <a:pt x="568186" y="1595935"/>
                      <a:pt x="565329" y="1587363"/>
                    </a:cubicBezTo>
                    <a:cubicBezTo>
                      <a:pt x="562471" y="1580695"/>
                      <a:pt x="568186" y="1576885"/>
                      <a:pt x="573901" y="1577838"/>
                    </a:cubicBezTo>
                    <a:close/>
                    <a:moveTo>
                      <a:pt x="698678" y="1550216"/>
                    </a:moveTo>
                    <a:cubicBezTo>
                      <a:pt x="729158" y="1545453"/>
                      <a:pt x="746303" y="1560693"/>
                      <a:pt x="763448" y="1592126"/>
                    </a:cubicBezTo>
                    <a:cubicBezTo>
                      <a:pt x="731063" y="1576886"/>
                      <a:pt x="706298" y="1611176"/>
                      <a:pt x="678676" y="1592126"/>
                    </a:cubicBezTo>
                    <a:cubicBezTo>
                      <a:pt x="675818" y="1573076"/>
                      <a:pt x="667246" y="1551168"/>
                      <a:pt x="698678" y="1550216"/>
                    </a:cubicBezTo>
                    <a:close/>
                    <a:moveTo>
                      <a:pt x="492939" y="1460681"/>
                    </a:moveTo>
                    <a:cubicBezTo>
                      <a:pt x="518656" y="1456871"/>
                      <a:pt x="541516" y="1464491"/>
                      <a:pt x="562471" y="1479731"/>
                    </a:cubicBezTo>
                    <a:cubicBezTo>
                      <a:pt x="590094" y="1499733"/>
                      <a:pt x="618669" y="1515926"/>
                      <a:pt x="646291" y="1537833"/>
                    </a:cubicBezTo>
                    <a:cubicBezTo>
                      <a:pt x="620574" y="1545453"/>
                      <a:pt x="593904" y="1560693"/>
                      <a:pt x="577711" y="1525451"/>
                    </a:cubicBezTo>
                    <a:cubicBezTo>
                      <a:pt x="567234" y="1503543"/>
                      <a:pt x="541516" y="1503543"/>
                      <a:pt x="527229" y="1487351"/>
                    </a:cubicBezTo>
                    <a:lnTo>
                      <a:pt x="525032" y="1486533"/>
                    </a:lnTo>
                    <a:lnTo>
                      <a:pt x="527229" y="1488303"/>
                    </a:lnTo>
                    <a:cubicBezTo>
                      <a:pt x="502464" y="1486398"/>
                      <a:pt x="475794" y="1465443"/>
                      <a:pt x="451029" y="1494971"/>
                    </a:cubicBezTo>
                    <a:cubicBezTo>
                      <a:pt x="453886" y="1467348"/>
                      <a:pt x="471984" y="1461633"/>
                      <a:pt x="492939" y="1460681"/>
                    </a:cubicBezTo>
                    <a:close/>
                    <a:moveTo>
                      <a:pt x="592475" y="1413889"/>
                    </a:moveTo>
                    <a:cubicBezTo>
                      <a:pt x="594380" y="1414008"/>
                      <a:pt x="596285" y="1414485"/>
                      <a:pt x="596761" y="1414961"/>
                    </a:cubicBezTo>
                    <a:cubicBezTo>
                      <a:pt x="605334" y="1423533"/>
                      <a:pt x="603428" y="1433058"/>
                      <a:pt x="595809" y="1447346"/>
                    </a:cubicBezTo>
                    <a:cubicBezTo>
                      <a:pt x="589141" y="1434011"/>
                      <a:pt x="579616" y="1426391"/>
                      <a:pt x="588189" y="1414961"/>
                    </a:cubicBezTo>
                    <a:cubicBezTo>
                      <a:pt x="588665" y="1414009"/>
                      <a:pt x="590570" y="1413770"/>
                      <a:pt x="592475" y="1413889"/>
                    </a:cubicBezTo>
                    <a:close/>
                    <a:moveTo>
                      <a:pt x="2633206" y="1174931"/>
                    </a:moveTo>
                    <a:cubicBezTo>
                      <a:pt x="2646541" y="1176836"/>
                      <a:pt x="2659876" y="1178741"/>
                      <a:pt x="2673211" y="1180646"/>
                    </a:cubicBezTo>
                    <a:cubicBezTo>
                      <a:pt x="2657018" y="1197791"/>
                      <a:pt x="2645588" y="1186361"/>
                      <a:pt x="2633206" y="1174931"/>
                    </a:cubicBezTo>
                    <a:close/>
                    <a:moveTo>
                      <a:pt x="2477948" y="1095873"/>
                    </a:moveTo>
                    <a:cubicBezTo>
                      <a:pt x="2477948" y="1101588"/>
                      <a:pt x="2478901" y="1106350"/>
                      <a:pt x="2484616" y="1110160"/>
                    </a:cubicBezTo>
                    <a:cubicBezTo>
                      <a:pt x="2478901" y="1119685"/>
                      <a:pt x="2464613" y="1121590"/>
                      <a:pt x="2464613" y="1135878"/>
                    </a:cubicBezTo>
                    <a:cubicBezTo>
                      <a:pt x="2464613" y="1153023"/>
                      <a:pt x="2454136" y="1151118"/>
                      <a:pt x="2444611" y="1144450"/>
                    </a:cubicBezTo>
                    <a:cubicBezTo>
                      <a:pt x="2434133" y="1136830"/>
                      <a:pt x="2413178" y="1133020"/>
                      <a:pt x="2415083" y="1119685"/>
                    </a:cubicBezTo>
                    <a:cubicBezTo>
                      <a:pt x="2417941" y="1101588"/>
                      <a:pt x="2436038" y="1116828"/>
                      <a:pt x="2446516" y="1114923"/>
                    </a:cubicBezTo>
                    <a:cubicBezTo>
                      <a:pt x="2458898" y="1112065"/>
                      <a:pt x="2470329" y="1106350"/>
                      <a:pt x="2477948" y="1095873"/>
                    </a:cubicBezTo>
                    <a:close/>
                    <a:moveTo>
                      <a:pt x="2344599" y="1039676"/>
                    </a:moveTo>
                    <a:cubicBezTo>
                      <a:pt x="2358886" y="1039676"/>
                      <a:pt x="2352219" y="1056821"/>
                      <a:pt x="2355076" y="1066346"/>
                    </a:cubicBezTo>
                    <a:cubicBezTo>
                      <a:pt x="2354124" y="1077776"/>
                      <a:pt x="2356981" y="1093016"/>
                      <a:pt x="2341741" y="1092063"/>
                    </a:cubicBezTo>
                    <a:cubicBezTo>
                      <a:pt x="2328406" y="1091111"/>
                      <a:pt x="2329359" y="1075871"/>
                      <a:pt x="2328406" y="1065393"/>
                    </a:cubicBezTo>
                    <a:cubicBezTo>
                      <a:pt x="2327454" y="1053011"/>
                      <a:pt x="2331264" y="1039676"/>
                      <a:pt x="2344599" y="1039676"/>
                    </a:cubicBezTo>
                    <a:close/>
                    <a:moveTo>
                      <a:pt x="699631" y="966334"/>
                    </a:moveTo>
                    <a:cubicBezTo>
                      <a:pt x="671056" y="960619"/>
                      <a:pt x="648196" y="971096"/>
                      <a:pt x="616764" y="992051"/>
                    </a:cubicBezTo>
                    <a:cubicBezTo>
                      <a:pt x="652959" y="990146"/>
                      <a:pt x="677724" y="983478"/>
                      <a:pt x="699631" y="966334"/>
                    </a:cubicBezTo>
                    <a:close/>
                    <a:moveTo>
                      <a:pt x="2786559" y="938711"/>
                    </a:moveTo>
                    <a:cubicBezTo>
                      <a:pt x="2796084" y="944426"/>
                      <a:pt x="2804656" y="939663"/>
                      <a:pt x="2814181" y="938711"/>
                    </a:cubicBezTo>
                    <a:cubicBezTo>
                      <a:pt x="2814181" y="940616"/>
                      <a:pt x="2814181" y="943473"/>
                      <a:pt x="2814181" y="945378"/>
                    </a:cubicBezTo>
                    <a:cubicBezTo>
                      <a:pt x="2803704" y="949188"/>
                      <a:pt x="2791321" y="959666"/>
                      <a:pt x="2786559" y="938711"/>
                    </a:cubicBezTo>
                    <a:close/>
                    <a:moveTo>
                      <a:pt x="737731" y="935019"/>
                    </a:moveTo>
                    <a:cubicBezTo>
                      <a:pt x="726540" y="936091"/>
                      <a:pt x="714872" y="940139"/>
                      <a:pt x="702489" y="951093"/>
                    </a:cubicBezTo>
                    <a:cubicBezTo>
                      <a:pt x="731064" y="951093"/>
                      <a:pt x="753924" y="958713"/>
                      <a:pt x="770116" y="936805"/>
                    </a:cubicBezTo>
                    <a:cubicBezTo>
                      <a:pt x="759639" y="935853"/>
                      <a:pt x="748923" y="933948"/>
                      <a:pt x="737731" y="935019"/>
                    </a:cubicBezTo>
                    <a:close/>
                    <a:moveTo>
                      <a:pt x="619383" y="880251"/>
                    </a:moveTo>
                    <a:cubicBezTo>
                      <a:pt x="616526" y="879417"/>
                      <a:pt x="612477" y="880608"/>
                      <a:pt x="608191" y="882513"/>
                    </a:cubicBezTo>
                    <a:cubicBezTo>
                      <a:pt x="589141" y="887276"/>
                      <a:pt x="539611" y="951093"/>
                      <a:pt x="541516" y="968238"/>
                    </a:cubicBezTo>
                    <a:cubicBezTo>
                      <a:pt x="543421" y="979668"/>
                      <a:pt x="550089" y="980621"/>
                      <a:pt x="558661" y="975858"/>
                    </a:cubicBezTo>
                    <a:cubicBezTo>
                      <a:pt x="569139" y="970143"/>
                      <a:pt x="576759" y="960618"/>
                      <a:pt x="578664" y="949188"/>
                    </a:cubicBezTo>
                    <a:cubicBezTo>
                      <a:pt x="582474" y="920613"/>
                      <a:pt x="601524" y="904421"/>
                      <a:pt x="623431" y="890133"/>
                    </a:cubicBezTo>
                    <a:cubicBezTo>
                      <a:pt x="623907" y="883942"/>
                      <a:pt x="622241" y="881084"/>
                      <a:pt x="619383" y="880251"/>
                    </a:cubicBezTo>
                    <a:close/>
                    <a:moveTo>
                      <a:pt x="659626" y="872036"/>
                    </a:moveTo>
                    <a:cubicBezTo>
                      <a:pt x="653911" y="870131"/>
                      <a:pt x="645339" y="876798"/>
                      <a:pt x="647244" y="879656"/>
                    </a:cubicBezTo>
                    <a:cubicBezTo>
                      <a:pt x="657721" y="901563"/>
                      <a:pt x="632956" y="928233"/>
                      <a:pt x="657721" y="950141"/>
                    </a:cubicBezTo>
                    <a:cubicBezTo>
                      <a:pt x="667246" y="936806"/>
                      <a:pt x="676771" y="926328"/>
                      <a:pt x="683439" y="913946"/>
                    </a:cubicBezTo>
                    <a:cubicBezTo>
                      <a:pt x="691059" y="897753"/>
                      <a:pt x="704394" y="924423"/>
                      <a:pt x="711061" y="910136"/>
                    </a:cubicBezTo>
                    <a:cubicBezTo>
                      <a:pt x="713919" y="903468"/>
                      <a:pt x="713919" y="896801"/>
                      <a:pt x="709156" y="891086"/>
                    </a:cubicBezTo>
                    <a:cubicBezTo>
                      <a:pt x="696774" y="875846"/>
                      <a:pt x="676771" y="876798"/>
                      <a:pt x="659626" y="872036"/>
                    </a:cubicBezTo>
                    <a:close/>
                    <a:moveTo>
                      <a:pt x="620410" y="803828"/>
                    </a:moveTo>
                    <a:cubicBezTo>
                      <a:pt x="614918" y="803575"/>
                      <a:pt x="609144" y="804646"/>
                      <a:pt x="603429" y="807266"/>
                    </a:cubicBezTo>
                    <a:cubicBezTo>
                      <a:pt x="579616" y="817743"/>
                      <a:pt x="555804" y="830126"/>
                      <a:pt x="532944" y="841556"/>
                    </a:cubicBezTo>
                    <a:cubicBezTo>
                      <a:pt x="530086" y="850128"/>
                      <a:pt x="536754" y="852033"/>
                      <a:pt x="541516" y="855843"/>
                    </a:cubicBezTo>
                    <a:cubicBezTo>
                      <a:pt x="561519" y="852986"/>
                      <a:pt x="579616" y="838698"/>
                      <a:pt x="602476" y="859653"/>
                    </a:cubicBezTo>
                    <a:cubicBezTo>
                      <a:pt x="617716" y="874893"/>
                      <a:pt x="654864" y="853938"/>
                      <a:pt x="652959" y="835841"/>
                    </a:cubicBezTo>
                    <a:cubicBezTo>
                      <a:pt x="650815" y="817267"/>
                      <a:pt x="636885" y="804587"/>
                      <a:pt x="620410" y="803828"/>
                    </a:cubicBezTo>
                    <a:close/>
                    <a:moveTo>
                      <a:pt x="2051228" y="690108"/>
                    </a:moveTo>
                    <a:cubicBezTo>
                      <a:pt x="2066468" y="695823"/>
                      <a:pt x="2079803" y="697728"/>
                      <a:pt x="2074088" y="722493"/>
                    </a:cubicBezTo>
                    <a:cubicBezTo>
                      <a:pt x="2066468" y="753925"/>
                      <a:pt x="2053133" y="773928"/>
                      <a:pt x="2021701" y="782500"/>
                    </a:cubicBezTo>
                    <a:cubicBezTo>
                      <a:pt x="2009318" y="785358"/>
                      <a:pt x="1997888" y="785358"/>
                      <a:pt x="2000746" y="772023"/>
                    </a:cubicBezTo>
                    <a:cubicBezTo>
                      <a:pt x="2006461" y="745353"/>
                      <a:pt x="2008366" y="714873"/>
                      <a:pt x="2036941" y="698680"/>
                    </a:cubicBezTo>
                    <a:cubicBezTo>
                      <a:pt x="2040751" y="694870"/>
                      <a:pt x="2045513" y="692965"/>
                      <a:pt x="2051228" y="690108"/>
                    </a:cubicBezTo>
                    <a:close/>
                    <a:moveTo>
                      <a:pt x="2111236" y="608669"/>
                    </a:moveTo>
                    <a:cubicBezTo>
                      <a:pt x="2115046" y="609621"/>
                      <a:pt x="2116951" y="613431"/>
                      <a:pt x="2113141" y="623433"/>
                    </a:cubicBezTo>
                    <a:cubicBezTo>
                      <a:pt x="2113141" y="624385"/>
                      <a:pt x="2112189" y="625338"/>
                      <a:pt x="2111236" y="626290"/>
                    </a:cubicBezTo>
                    <a:cubicBezTo>
                      <a:pt x="2147431" y="643435"/>
                      <a:pt x="2126476" y="692013"/>
                      <a:pt x="2159814" y="711063"/>
                    </a:cubicBezTo>
                    <a:cubicBezTo>
                      <a:pt x="2178864" y="721540"/>
                      <a:pt x="2174101" y="752020"/>
                      <a:pt x="2199819" y="758688"/>
                    </a:cubicBezTo>
                    <a:cubicBezTo>
                      <a:pt x="2206486" y="760593"/>
                      <a:pt x="2189341" y="798693"/>
                      <a:pt x="2176959" y="800598"/>
                    </a:cubicBezTo>
                    <a:cubicBezTo>
                      <a:pt x="2149336" y="805360"/>
                      <a:pt x="2120761" y="810123"/>
                      <a:pt x="2092186" y="814885"/>
                    </a:cubicBezTo>
                    <a:cubicBezTo>
                      <a:pt x="2089329" y="799645"/>
                      <a:pt x="2128381" y="789168"/>
                      <a:pt x="2092186" y="777738"/>
                    </a:cubicBezTo>
                    <a:cubicBezTo>
                      <a:pt x="2098854" y="765355"/>
                      <a:pt x="2098854" y="749163"/>
                      <a:pt x="2111236" y="740590"/>
                    </a:cubicBezTo>
                    <a:cubicBezTo>
                      <a:pt x="2127429" y="729160"/>
                      <a:pt x="2118856" y="712015"/>
                      <a:pt x="2110284" y="710110"/>
                    </a:cubicBezTo>
                    <a:cubicBezTo>
                      <a:pt x="2086471" y="705348"/>
                      <a:pt x="2087424" y="682488"/>
                      <a:pt x="2076946" y="669153"/>
                    </a:cubicBezTo>
                    <a:cubicBezTo>
                      <a:pt x="2062659" y="651055"/>
                      <a:pt x="2076946" y="617718"/>
                      <a:pt x="2097901" y="611050"/>
                    </a:cubicBezTo>
                    <a:cubicBezTo>
                      <a:pt x="2101711" y="609621"/>
                      <a:pt x="2107426" y="607716"/>
                      <a:pt x="2111236" y="608669"/>
                    </a:cubicBezTo>
                    <a:close/>
                    <a:moveTo>
                      <a:pt x="927279" y="479605"/>
                    </a:moveTo>
                    <a:cubicBezTo>
                      <a:pt x="932041" y="477700"/>
                      <a:pt x="935851" y="480558"/>
                      <a:pt x="933946" y="486273"/>
                    </a:cubicBezTo>
                    <a:cubicBezTo>
                      <a:pt x="932041" y="490083"/>
                      <a:pt x="929184" y="492941"/>
                      <a:pt x="929184" y="493893"/>
                    </a:cubicBezTo>
                    <a:cubicBezTo>
                      <a:pt x="919659" y="493893"/>
                      <a:pt x="917754" y="491035"/>
                      <a:pt x="919659" y="488178"/>
                    </a:cubicBezTo>
                    <a:cubicBezTo>
                      <a:pt x="921564" y="484368"/>
                      <a:pt x="924421" y="480558"/>
                      <a:pt x="927279" y="479605"/>
                    </a:cubicBezTo>
                    <a:close/>
                    <a:moveTo>
                      <a:pt x="1938089" y="417931"/>
                    </a:moveTo>
                    <a:cubicBezTo>
                      <a:pt x="1948537" y="420431"/>
                      <a:pt x="1955503" y="431504"/>
                      <a:pt x="1959789" y="441505"/>
                    </a:cubicBezTo>
                    <a:cubicBezTo>
                      <a:pt x="1967409" y="457698"/>
                      <a:pt x="1952169" y="461508"/>
                      <a:pt x="1940739" y="466270"/>
                    </a:cubicBezTo>
                    <a:cubicBezTo>
                      <a:pt x="1909306" y="478653"/>
                      <a:pt x="1880731" y="501513"/>
                      <a:pt x="1842631" y="480558"/>
                    </a:cubicBezTo>
                    <a:cubicBezTo>
                      <a:pt x="1829296" y="472938"/>
                      <a:pt x="1832154" y="467223"/>
                      <a:pt x="1832154" y="458650"/>
                    </a:cubicBezTo>
                    <a:cubicBezTo>
                      <a:pt x="1828344" y="450078"/>
                      <a:pt x="1835964" y="442458"/>
                      <a:pt x="1833106" y="431980"/>
                    </a:cubicBezTo>
                    <a:cubicBezTo>
                      <a:pt x="1828344" y="420550"/>
                      <a:pt x="1835011" y="416740"/>
                      <a:pt x="1845489" y="423408"/>
                    </a:cubicBezTo>
                    <a:cubicBezTo>
                      <a:pt x="1847394" y="430075"/>
                      <a:pt x="1849299" y="439600"/>
                      <a:pt x="1857871" y="432933"/>
                    </a:cubicBezTo>
                    <a:cubicBezTo>
                      <a:pt x="1878826" y="418645"/>
                      <a:pt x="1903591" y="426265"/>
                      <a:pt x="1926451" y="418645"/>
                    </a:cubicBezTo>
                    <a:cubicBezTo>
                      <a:pt x="1930737" y="417216"/>
                      <a:pt x="1934607" y="417097"/>
                      <a:pt x="1938089" y="417931"/>
                    </a:cubicBezTo>
                    <a:close/>
                    <a:moveTo>
                      <a:pt x="904419" y="389118"/>
                    </a:moveTo>
                    <a:cubicBezTo>
                      <a:pt x="915849" y="404358"/>
                      <a:pt x="928231" y="418646"/>
                      <a:pt x="938709" y="433886"/>
                    </a:cubicBezTo>
                    <a:cubicBezTo>
                      <a:pt x="940614" y="436743"/>
                      <a:pt x="940614" y="441505"/>
                      <a:pt x="942519" y="446268"/>
                    </a:cubicBezTo>
                    <a:cubicBezTo>
                      <a:pt x="938709" y="447221"/>
                      <a:pt x="932041" y="450078"/>
                      <a:pt x="931089" y="449125"/>
                    </a:cubicBezTo>
                    <a:cubicBezTo>
                      <a:pt x="912991" y="426266"/>
                      <a:pt x="896799" y="440553"/>
                      <a:pt x="878701" y="449125"/>
                    </a:cubicBezTo>
                    <a:cubicBezTo>
                      <a:pt x="871081" y="452936"/>
                      <a:pt x="863461" y="446268"/>
                      <a:pt x="856794" y="443411"/>
                    </a:cubicBezTo>
                    <a:cubicBezTo>
                      <a:pt x="835839" y="424361"/>
                      <a:pt x="864414" y="422455"/>
                      <a:pt x="867271" y="412930"/>
                    </a:cubicBezTo>
                    <a:cubicBezTo>
                      <a:pt x="878701" y="402453"/>
                      <a:pt x="887274" y="388166"/>
                      <a:pt x="904419" y="389118"/>
                    </a:cubicBezTo>
                    <a:close/>
                    <a:moveTo>
                      <a:pt x="1062534" y="340541"/>
                    </a:moveTo>
                    <a:cubicBezTo>
                      <a:pt x="1073011" y="340541"/>
                      <a:pt x="1082536" y="340541"/>
                      <a:pt x="1083489" y="353876"/>
                    </a:cubicBezTo>
                    <a:cubicBezTo>
                      <a:pt x="1073964" y="356733"/>
                      <a:pt x="1066344" y="373878"/>
                      <a:pt x="1053961" y="360543"/>
                    </a:cubicBezTo>
                    <a:cubicBezTo>
                      <a:pt x="1045389" y="351018"/>
                      <a:pt x="1054914" y="345303"/>
                      <a:pt x="1062534" y="340541"/>
                    </a:cubicBezTo>
                    <a:close/>
                    <a:moveTo>
                      <a:pt x="2471113" y="336025"/>
                    </a:moveTo>
                    <a:cubicBezTo>
                      <a:pt x="2489315" y="339763"/>
                      <a:pt x="2505689" y="355066"/>
                      <a:pt x="2521763" y="370068"/>
                    </a:cubicBezTo>
                    <a:cubicBezTo>
                      <a:pt x="2652256" y="491988"/>
                      <a:pt x="2764651" y="627243"/>
                      <a:pt x="2848471" y="785358"/>
                    </a:cubicBezTo>
                    <a:cubicBezTo>
                      <a:pt x="2875141" y="835841"/>
                      <a:pt x="2898953" y="887276"/>
                      <a:pt x="2920861" y="940616"/>
                    </a:cubicBezTo>
                    <a:cubicBezTo>
                      <a:pt x="2925623" y="952046"/>
                      <a:pt x="2938006" y="963476"/>
                      <a:pt x="2926576" y="977763"/>
                    </a:cubicBezTo>
                    <a:cubicBezTo>
                      <a:pt x="2893238" y="978716"/>
                      <a:pt x="2872283" y="955856"/>
                      <a:pt x="2847518" y="938711"/>
                    </a:cubicBezTo>
                    <a:cubicBezTo>
                      <a:pt x="2844661" y="919661"/>
                      <a:pt x="2858948" y="906326"/>
                      <a:pt x="2864663" y="890133"/>
                    </a:cubicBezTo>
                    <a:cubicBezTo>
                      <a:pt x="2846566" y="892991"/>
                      <a:pt x="2829421" y="903468"/>
                      <a:pt x="2810371" y="908231"/>
                    </a:cubicBezTo>
                    <a:cubicBezTo>
                      <a:pt x="2792273" y="911088"/>
                      <a:pt x="2774176" y="912041"/>
                      <a:pt x="2757031" y="904421"/>
                    </a:cubicBezTo>
                    <a:cubicBezTo>
                      <a:pt x="2741791" y="897753"/>
                      <a:pt x="2733218" y="902516"/>
                      <a:pt x="2728456" y="916803"/>
                    </a:cubicBezTo>
                    <a:cubicBezTo>
                      <a:pt x="2724646" y="935853"/>
                      <a:pt x="2713216" y="952998"/>
                      <a:pt x="2707501" y="971096"/>
                    </a:cubicBezTo>
                    <a:cubicBezTo>
                      <a:pt x="2702738" y="984431"/>
                      <a:pt x="2699881" y="997766"/>
                      <a:pt x="2706548" y="1011101"/>
                    </a:cubicBezTo>
                    <a:cubicBezTo>
                      <a:pt x="2712263" y="1021578"/>
                      <a:pt x="2722741" y="1031103"/>
                      <a:pt x="2712263" y="1044438"/>
                    </a:cubicBezTo>
                    <a:cubicBezTo>
                      <a:pt x="2722979" y="1032294"/>
                      <a:pt x="2735302" y="1023900"/>
                      <a:pt x="2750438" y="1026892"/>
                    </a:cubicBezTo>
                    <a:lnTo>
                      <a:pt x="2757317" y="1029909"/>
                    </a:lnTo>
                    <a:lnTo>
                      <a:pt x="2760842" y="1028246"/>
                    </a:lnTo>
                    <a:cubicBezTo>
                      <a:pt x="2768462" y="1021578"/>
                      <a:pt x="2775130" y="1013006"/>
                      <a:pt x="2785607" y="1010148"/>
                    </a:cubicBezTo>
                    <a:cubicBezTo>
                      <a:pt x="2791798" y="1008243"/>
                      <a:pt x="2798228" y="1006814"/>
                      <a:pt x="2804538" y="1006457"/>
                    </a:cubicBezTo>
                    <a:cubicBezTo>
                      <a:pt x="2810848" y="1006100"/>
                      <a:pt x="2817040" y="1006814"/>
                      <a:pt x="2822755" y="1009196"/>
                    </a:cubicBezTo>
                    <a:cubicBezTo>
                      <a:pt x="2859902" y="1023483"/>
                      <a:pt x="2898955" y="1027293"/>
                      <a:pt x="2938959" y="1031103"/>
                    </a:cubicBezTo>
                    <a:cubicBezTo>
                      <a:pt x="2955152" y="1033008"/>
                      <a:pt x="2957057" y="1047296"/>
                      <a:pt x="2959915" y="1058726"/>
                    </a:cubicBezTo>
                    <a:cubicBezTo>
                      <a:pt x="2990394" y="1159691"/>
                      <a:pt x="3010397" y="1262561"/>
                      <a:pt x="3021827" y="1368288"/>
                    </a:cubicBezTo>
                    <a:cubicBezTo>
                      <a:pt x="3029447" y="1433058"/>
                      <a:pt x="3025637" y="1497828"/>
                      <a:pt x="3027542" y="1562598"/>
                    </a:cubicBezTo>
                    <a:cubicBezTo>
                      <a:pt x="3027542" y="1573076"/>
                      <a:pt x="3031352" y="1585458"/>
                      <a:pt x="3020874" y="1594983"/>
                    </a:cubicBezTo>
                    <a:cubicBezTo>
                      <a:pt x="2992299" y="1573076"/>
                      <a:pt x="2963724" y="1551168"/>
                      <a:pt x="2958009" y="1512116"/>
                    </a:cubicBezTo>
                    <a:cubicBezTo>
                      <a:pt x="2954199" y="1483541"/>
                      <a:pt x="2933244" y="1467348"/>
                      <a:pt x="2918005" y="1446393"/>
                    </a:cubicBezTo>
                    <a:cubicBezTo>
                      <a:pt x="2898955" y="1421628"/>
                      <a:pt x="2888477" y="1390196"/>
                      <a:pt x="2860855" y="1371146"/>
                    </a:cubicBezTo>
                    <a:cubicBezTo>
                      <a:pt x="2846567" y="1368288"/>
                      <a:pt x="2836089" y="1359716"/>
                      <a:pt x="2831327" y="1343523"/>
                    </a:cubicBezTo>
                    <a:cubicBezTo>
                      <a:pt x="2835137" y="1360668"/>
                      <a:pt x="2849424" y="1368288"/>
                      <a:pt x="2856092" y="1380671"/>
                    </a:cubicBezTo>
                    <a:cubicBezTo>
                      <a:pt x="2882762" y="1424486"/>
                      <a:pt x="2896097" y="1474968"/>
                      <a:pt x="2930387" y="1514021"/>
                    </a:cubicBezTo>
                    <a:cubicBezTo>
                      <a:pt x="2938007" y="1522593"/>
                      <a:pt x="2938959" y="1534976"/>
                      <a:pt x="2939912" y="1546406"/>
                    </a:cubicBezTo>
                    <a:cubicBezTo>
                      <a:pt x="2941817" y="1566408"/>
                      <a:pt x="2950390" y="1582601"/>
                      <a:pt x="2962772" y="1597841"/>
                    </a:cubicBezTo>
                    <a:cubicBezTo>
                      <a:pt x="2983727" y="1622606"/>
                      <a:pt x="2993252" y="1652133"/>
                      <a:pt x="2999919" y="1683566"/>
                    </a:cubicBezTo>
                    <a:cubicBezTo>
                      <a:pt x="3023732" y="1698806"/>
                      <a:pt x="3015159" y="1721666"/>
                      <a:pt x="3012302" y="1740716"/>
                    </a:cubicBezTo>
                    <a:cubicBezTo>
                      <a:pt x="2988490" y="1885496"/>
                      <a:pt x="2951342" y="2026466"/>
                      <a:pt x="2886572" y="2158864"/>
                    </a:cubicBezTo>
                    <a:cubicBezTo>
                      <a:pt x="2872284" y="2188391"/>
                      <a:pt x="2858949" y="2218871"/>
                      <a:pt x="2841805" y="2246493"/>
                    </a:cubicBezTo>
                    <a:cubicBezTo>
                      <a:pt x="2837042" y="2255066"/>
                      <a:pt x="2835137" y="2266496"/>
                      <a:pt x="2821802" y="2266496"/>
                    </a:cubicBezTo>
                    <a:cubicBezTo>
                      <a:pt x="2812277" y="2260781"/>
                      <a:pt x="2812277" y="2249351"/>
                      <a:pt x="2808467" y="2240778"/>
                    </a:cubicBezTo>
                    <a:cubicBezTo>
                      <a:pt x="2794180" y="2222681"/>
                      <a:pt x="2796084" y="2198868"/>
                      <a:pt x="2785607" y="2172198"/>
                    </a:cubicBezTo>
                    <a:cubicBezTo>
                      <a:pt x="2795132" y="2196011"/>
                      <a:pt x="2791322" y="2217918"/>
                      <a:pt x="2805609" y="2234111"/>
                    </a:cubicBezTo>
                    <a:cubicBezTo>
                      <a:pt x="2812277" y="2246493"/>
                      <a:pt x="2811324" y="2261733"/>
                      <a:pt x="2821802" y="2273164"/>
                    </a:cubicBezTo>
                    <a:cubicBezTo>
                      <a:pt x="2795132" y="2339839"/>
                      <a:pt x="2750364" y="2394131"/>
                      <a:pt x="2708455" y="2451281"/>
                    </a:cubicBezTo>
                    <a:cubicBezTo>
                      <a:pt x="2661782" y="2514146"/>
                      <a:pt x="2606537" y="2568439"/>
                      <a:pt x="2551292" y="2622731"/>
                    </a:cubicBezTo>
                    <a:cubicBezTo>
                      <a:pt x="2527480" y="2646543"/>
                      <a:pt x="2502714" y="2666546"/>
                      <a:pt x="2476997" y="2687501"/>
                    </a:cubicBezTo>
                    <a:cubicBezTo>
                      <a:pt x="2465567" y="2677976"/>
                      <a:pt x="2476997" y="2661783"/>
                      <a:pt x="2463662" y="2655116"/>
                    </a:cubicBezTo>
                    <a:cubicBezTo>
                      <a:pt x="2469377" y="2608443"/>
                      <a:pt x="2446517" y="2570343"/>
                      <a:pt x="2425562" y="2533196"/>
                    </a:cubicBezTo>
                    <a:cubicBezTo>
                      <a:pt x="2392224" y="2475093"/>
                      <a:pt x="2414132" y="2424611"/>
                      <a:pt x="2439849" y="2375081"/>
                    </a:cubicBezTo>
                    <a:cubicBezTo>
                      <a:pt x="2453184" y="2349364"/>
                      <a:pt x="2458899" y="2330314"/>
                      <a:pt x="2449374" y="2301739"/>
                    </a:cubicBezTo>
                    <a:cubicBezTo>
                      <a:pt x="2439849" y="2272211"/>
                      <a:pt x="2442707" y="2240778"/>
                      <a:pt x="2430324" y="2210298"/>
                    </a:cubicBezTo>
                    <a:cubicBezTo>
                      <a:pt x="2420799" y="2187439"/>
                      <a:pt x="2416989" y="2160768"/>
                      <a:pt x="2396987" y="2144576"/>
                    </a:cubicBezTo>
                    <a:cubicBezTo>
                      <a:pt x="2352219" y="2107428"/>
                      <a:pt x="2357934" y="2060756"/>
                      <a:pt x="2370317" y="2012178"/>
                    </a:cubicBezTo>
                    <a:cubicBezTo>
                      <a:pt x="2372222" y="2005511"/>
                      <a:pt x="2374127" y="1998843"/>
                      <a:pt x="2374127" y="1992176"/>
                    </a:cubicBezTo>
                    <a:cubicBezTo>
                      <a:pt x="2376984" y="1954076"/>
                      <a:pt x="2356982" y="1935978"/>
                      <a:pt x="2319834" y="1944551"/>
                    </a:cubicBezTo>
                    <a:cubicBezTo>
                      <a:pt x="2303642" y="1948361"/>
                      <a:pt x="2292212" y="1948361"/>
                      <a:pt x="2282687" y="1931216"/>
                    </a:cubicBezTo>
                    <a:cubicBezTo>
                      <a:pt x="2263637" y="1897878"/>
                      <a:pt x="2235062" y="1889306"/>
                      <a:pt x="2200772" y="1905498"/>
                    </a:cubicBezTo>
                    <a:cubicBezTo>
                      <a:pt x="2186484" y="1912166"/>
                      <a:pt x="2171244" y="1918833"/>
                      <a:pt x="2157909" y="1926453"/>
                    </a:cubicBezTo>
                    <a:cubicBezTo>
                      <a:pt x="2140764" y="1935978"/>
                      <a:pt x="2124572" y="1938836"/>
                      <a:pt x="2106474" y="1931216"/>
                    </a:cubicBezTo>
                    <a:cubicBezTo>
                      <a:pt x="2083614" y="1921691"/>
                      <a:pt x="2059802" y="1925501"/>
                      <a:pt x="2040752" y="1937883"/>
                    </a:cubicBezTo>
                    <a:cubicBezTo>
                      <a:pt x="2012177" y="1956933"/>
                      <a:pt x="1991222" y="1941693"/>
                      <a:pt x="1974077" y="1924548"/>
                    </a:cubicBezTo>
                    <a:cubicBezTo>
                      <a:pt x="1956932" y="1907403"/>
                      <a:pt x="1938834" y="1892163"/>
                      <a:pt x="1919784" y="1877876"/>
                    </a:cubicBezTo>
                    <a:cubicBezTo>
                      <a:pt x="1909307" y="1870256"/>
                      <a:pt x="1899782" y="1861683"/>
                      <a:pt x="1896924" y="1849301"/>
                    </a:cubicBezTo>
                    <a:cubicBezTo>
                      <a:pt x="1889304" y="1812153"/>
                      <a:pt x="1862634" y="1789293"/>
                      <a:pt x="1839774" y="1762623"/>
                    </a:cubicBezTo>
                    <a:cubicBezTo>
                      <a:pt x="1827392" y="1748336"/>
                      <a:pt x="1815962" y="1694043"/>
                      <a:pt x="1822629" y="1676898"/>
                    </a:cubicBezTo>
                    <a:cubicBezTo>
                      <a:pt x="1840727" y="1632131"/>
                      <a:pt x="1846442" y="1585458"/>
                      <a:pt x="1829297" y="1537833"/>
                    </a:cubicBezTo>
                    <a:cubicBezTo>
                      <a:pt x="1826439" y="1530213"/>
                      <a:pt x="1823582" y="1522593"/>
                      <a:pt x="1828344" y="1514973"/>
                    </a:cubicBezTo>
                    <a:cubicBezTo>
                      <a:pt x="1854062" y="1466396"/>
                      <a:pt x="1875017" y="1416866"/>
                      <a:pt x="1909307" y="1373051"/>
                    </a:cubicBezTo>
                    <a:cubicBezTo>
                      <a:pt x="1915022" y="1366383"/>
                      <a:pt x="1923594" y="1365431"/>
                      <a:pt x="1929309" y="1361621"/>
                    </a:cubicBezTo>
                    <a:cubicBezTo>
                      <a:pt x="1954074" y="1345428"/>
                      <a:pt x="1976934" y="1330188"/>
                      <a:pt x="1977887" y="1293041"/>
                    </a:cubicBezTo>
                    <a:cubicBezTo>
                      <a:pt x="1978839" y="1267323"/>
                      <a:pt x="1992174" y="1239701"/>
                      <a:pt x="2019797" y="1227318"/>
                    </a:cubicBezTo>
                    <a:cubicBezTo>
                      <a:pt x="2040752" y="1217793"/>
                      <a:pt x="2050277" y="1201601"/>
                      <a:pt x="2051229" y="1178741"/>
                    </a:cubicBezTo>
                    <a:cubicBezTo>
                      <a:pt x="2058849" y="1162548"/>
                      <a:pt x="2071232" y="1167311"/>
                      <a:pt x="2083614" y="1172073"/>
                    </a:cubicBezTo>
                    <a:cubicBezTo>
                      <a:pt x="2111237" y="1181598"/>
                      <a:pt x="2136002" y="1178741"/>
                      <a:pt x="2161719" y="1162548"/>
                    </a:cubicBezTo>
                    <a:cubicBezTo>
                      <a:pt x="2193152" y="1142546"/>
                      <a:pt x="2229347" y="1134926"/>
                      <a:pt x="2266494" y="1136831"/>
                    </a:cubicBezTo>
                    <a:cubicBezTo>
                      <a:pt x="2288402" y="1137783"/>
                      <a:pt x="2310309" y="1137783"/>
                      <a:pt x="2331264" y="1133021"/>
                    </a:cubicBezTo>
                    <a:cubicBezTo>
                      <a:pt x="2370317" y="1123496"/>
                      <a:pt x="2397939" y="1138736"/>
                      <a:pt x="2387462" y="1197791"/>
                    </a:cubicBezTo>
                    <a:cubicBezTo>
                      <a:pt x="2384604" y="1213983"/>
                      <a:pt x="2384604" y="1228271"/>
                      <a:pt x="2400797" y="1229223"/>
                    </a:cubicBezTo>
                    <a:cubicBezTo>
                      <a:pt x="2447469" y="1231128"/>
                      <a:pt x="2477949" y="1266371"/>
                      <a:pt x="2517002" y="1283516"/>
                    </a:cubicBezTo>
                    <a:cubicBezTo>
                      <a:pt x="2538909" y="1293041"/>
                      <a:pt x="2550339" y="1296851"/>
                      <a:pt x="2556055" y="1266371"/>
                    </a:cubicBezTo>
                    <a:cubicBezTo>
                      <a:pt x="2561769" y="1236843"/>
                      <a:pt x="2589392" y="1227318"/>
                      <a:pt x="2617967" y="1241606"/>
                    </a:cubicBezTo>
                    <a:cubicBezTo>
                      <a:pt x="2644637" y="1254941"/>
                      <a:pt x="2673212" y="1262561"/>
                      <a:pt x="2701787" y="1271133"/>
                    </a:cubicBezTo>
                    <a:cubicBezTo>
                      <a:pt x="2743697" y="1283516"/>
                      <a:pt x="2782749" y="1259703"/>
                      <a:pt x="2823707" y="1270181"/>
                    </a:cubicBezTo>
                    <a:cubicBezTo>
                      <a:pt x="2833232" y="1272086"/>
                      <a:pt x="2840852" y="1262561"/>
                      <a:pt x="2842757" y="1253988"/>
                    </a:cubicBezTo>
                    <a:cubicBezTo>
                      <a:pt x="2847519" y="1233033"/>
                      <a:pt x="2856092" y="1212078"/>
                      <a:pt x="2857997" y="1191123"/>
                    </a:cubicBezTo>
                    <a:cubicBezTo>
                      <a:pt x="2861807" y="1157786"/>
                      <a:pt x="2857044" y="1154928"/>
                      <a:pt x="2824659" y="1163501"/>
                    </a:cubicBezTo>
                    <a:cubicBezTo>
                      <a:pt x="2807514" y="1168263"/>
                      <a:pt x="2793227" y="1167311"/>
                      <a:pt x="2781797" y="1153023"/>
                    </a:cubicBezTo>
                    <a:lnTo>
                      <a:pt x="2778142" y="1149005"/>
                    </a:lnTo>
                    <a:lnTo>
                      <a:pt x="2758579" y="1157637"/>
                    </a:lnTo>
                    <a:cubicBezTo>
                      <a:pt x="2730182" y="1164691"/>
                      <a:pt x="2706072" y="1153261"/>
                      <a:pt x="2684641" y="1122543"/>
                    </a:cubicBezTo>
                    <a:cubicBezTo>
                      <a:pt x="2676068" y="1110161"/>
                      <a:pt x="2672258" y="1095873"/>
                      <a:pt x="2664638" y="1083491"/>
                    </a:cubicBezTo>
                    <a:cubicBezTo>
                      <a:pt x="2658923" y="1073966"/>
                      <a:pt x="2664638" y="1054916"/>
                      <a:pt x="2646541" y="1054916"/>
                    </a:cubicBezTo>
                    <a:cubicBezTo>
                      <a:pt x="2631301" y="1055868"/>
                      <a:pt x="2616061" y="1061583"/>
                      <a:pt x="2610346" y="1080633"/>
                    </a:cubicBezTo>
                    <a:lnTo>
                      <a:pt x="2609202" y="1082346"/>
                    </a:lnTo>
                    <a:lnTo>
                      <a:pt x="2613204" y="1086348"/>
                    </a:lnTo>
                    <a:cubicBezTo>
                      <a:pt x="2619871" y="1093968"/>
                      <a:pt x="2626539" y="1101588"/>
                      <a:pt x="2632254" y="1108255"/>
                    </a:cubicBezTo>
                    <a:cubicBezTo>
                      <a:pt x="2619871" y="1117780"/>
                      <a:pt x="2617014" y="1133020"/>
                      <a:pt x="2609394" y="1145403"/>
                    </a:cubicBezTo>
                    <a:cubicBezTo>
                      <a:pt x="2602726" y="1154928"/>
                      <a:pt x="2586534" y="1142545"/>
                      <a:pt x="2584629" y="1132068"/>
                    </a:cubicBezTo>
                    <a:cubicBezTo>
                      <a:pt x="2581771" y="1117780"/>
                      <a:pt x="2574151" y="1106350"/>
                      <a:pt x="2566055" y="1095397"/>
                    </a:cubicBezTo>
                    <a:lnTo>
                      <a:pt x="2558490" y="1083461"/>
                    </a:lnTo>
                    <a:lnTo>
                      <a:pt x="2545576" y="1071108"/>
                    </a:lnTo>
                    <a:cubicBezTo>
                      <a:pt x="2541766" y="1068251"/>
                      <a:pt x="2537003" y="1065393"/>
                      <a:pt x="2536051" y="1061583"/>
                    </a:cubicBezTo>
                    <a:cubicBezTo>
                      <a:pt x="2522716" y="1003481"/>
                      <a:pt x="2462708" y="991098"/>
                      <a:pt x="2429371" y="952046"/>
                    </a:cubicBezTo>
                    <a:cubicBezTo>
                      <a:pt x="2426513" y="949188"/>
                      <a:pt x="2421751" y="947283"/>
                      <a:pt x="2417941" y="944426"/>
                    </a:cubicBezTo>
                    <a:cubicBezTo>
                      <a:pt x="2416036" y="943473"/>
                      <a:pt x="2413178" y="943473"/>
                      <a:pt x="2407463" y="947283"/>
                    </a:cubicBezTo>
                    <a:cubicBezTo>
                      <a:pt x="2425561" y="973001"/>
                      <a:pt x="2440801" y="998718"/>
                      <a:pt x="2469376" y="1014911"/>
                    </a:cubicBezTo>
                    <a:cubicBezTo>
                      <a:pt x="2483663" y="1023483"/>
                      <a:pt x="2500808" y="1028246"/>
                      <a:pt x="2509381" y="1044438"/>
                    </a:cubicBezTo>
                    <a:cubicBezTo>
                      <a:pt x="2510333" y="1049201"/>
                      <a:pt x="2508428" y="1053963"/>
                      <a:pt x="2504618" y="1057773"/>
                    </a:cubicBezTo>
                    <a:cubicBezTo>
                      <a:pt x="2500808" y="1066346"/>
                      <a:pt x="2479853" y="1059678"/>
                      <a:pt x="2488426" y="1077776"/>
                    </a:cubicBezTo>
                    <a:cubicBezTo>
                      <a:pt x="2485568" y="1082538"/>
                      <a:pt x="2481758" y="1084443"/>
                      <a:pt x="2476996" y="1084443"/>
                    </a:cubicBezTo>
                    <a:cubicBezTo>
                      <a:pt x="2437943" y="1050153"/>
                      <a:pt x="2385556" y="1032056"/>
                      <a:pt x="2356028" y="985383"/>
                    </a:cubicBezTo>
                    <a:cubicBezTo>
                      <a:pt x="2346503" y="970143"/>
                      <a:pt x="2333168" y="968238"/>
                      <a:pt x="2317928" y="978716"/>
                    </a:cubicBezTo>
                    <a:cubicBezTo>
                      <a:pt x="2310308" y="984431"/>
                      <a:pt x="2301736" y="994908"/>
                      <a:pt x="2295068" y="993003"/>
                    </a:cubicBezTo>
                    <a:cubicBezTo>
                      <a:pt x="2237918" y="978716"/>
                      <a:pt x="2232203" y="1040628"/>
                      <a:pt x="2196008" y="1057773"/>
                    </a:cubicBezTo>
                    <a:cubicBezTo>
                      <a:pt x="2185531" y="1062536"/>
                      <a:pt x="2183626" y="1075871"/>
                      <a:pt x="2181721" y="1087301"/>
                    </a:cubicBezTo>
                    <a:cubicBezTo>
                      <a:pt x="2172196" y="1130163"/>
                      <a:pt x="2149336" y="1152071"/>
                      <a:pt x="2105521" y="1157786"/>
                    </a:cubicBezTo>
                    <a:cubicBezTo>
                      <a:pt x="2088376" y="1159691"/>
                      <a:pt x="2069326" y="1179693"/>
                      <a:pt x="2053133" y="1155881"/>
                    </a:cubicBezTo>
                    <a:cubicBezTo>
                      <a:pt x="2052181" y="1145403"/>
                      <a:pt x="2048371" y="1137783"/>
                      <a:pt x="2036941" y="1136831"/>
                    </a:cubicBezTo>
                    <a:cubicBezTo>
                      <a:pt x="2026463" y="1135878"/>
                      <a:pt x="2010271" y="1148261"/>
                      <a:pt x="2008366" y="1131116"/>
                    </a:cubicBezTo>
                    <a:cubicBezTo>
                      <a:pt x="2005508" y="1113018"/>
                      <a:pt x="1993126" y="1094921"/>
                      <a:pt x="2001698" y="1074918"/>
                    </a:cubicBezTo>
                    <a:cubicBezTo>
                      <a:pt x="2011223" y="1051106"/>
                      <a:pt x="2015986" y="1027293"/>
                      <a:pt x="2008366" y="1001576"/>
                    </a:cubicBezTo>
                    <a:cubicBezTo>
                      <a:pt x="2002651" y="979668"/>
                      <a:pt x="2021701" y="978716"/>
                      <a:pt x="2035988" y="977763"/>
                    </a:cubicBezTo>
                    <a:cubicBezTo>
                      <a:pt x="2059801" y="974906"/>
                      <a:pt x="2083613" y="981573"/>
                      <a:pt x="2107426" y="983478"/>
                    </a:cubicBezTo>
                    <a:cubicBezTo>
                      <a:pt x="2120761" y="984431"/>
                      <a:pt x="2139811" y="992051"/>
                      <a:pt x="2148383" y="975858"/>
                    </a:cubicBezTo>
                    <a:cubicBezTo>
                      <a:pt x="2157908" y="956808"/>
                      <a:pt x="2162671" y="934901"/>
                      <a:pt x="2150288" y="913946"/>
                    </a:cubicBezTo>
                    <a:cubicBezTo>
                      <a:pt x="2140763" y="897753"/>
                      <a:pt x="2131238" y="882513"/>
                      <a:pt x="2112188" y="876798"/>
                    </a:cubicBezTo>
                    <a:cubicBezTo>
                      <a:pt x="2105521" y="874893"/>
                      <a:pt x="2094091" y="873941"/>
                      <a:pt x="2096948" y="862511"/>
                    </a:cubicBezTo>
                    <a:cubicBezTo>
                      <a:pt x="2098853" y="852033"/>
                      <a:pt x="2109331" y="852033"/>
                      <a:pt x="2118856" y="849176"/>
                    </a:cubicBezTo>
                    <a:cubicBezTo>
                      <a:pt x="2149336" y="838698"/>
                      <a:pt x="2177911" y="830126"/>
                      <a:pt x="2206486" y="810123"/>
                    </a:cubicBezTo>
                    <a:cubicBezTo>
                      <a:pt x="2241728" y="785358"/>
                      <a:pt x="2258873" y="735828"/>
                      <a:pt x="2308403" y="731066"/>
                    </a:cubicBezTo>
                    <a:cubicBezTo>
                      <a:pt x="2322691" y="729161"/>
                      <a:pt x="2323643" y="718683"/>
                      <a:pt x="2321738" y="708206"/>
                    </a:cubicBezTo>
                    <a:cubicBezTo>
                      <a:pt x="2319833" y="698681"/>
                      <a:pt x="2314118" y="689156"/>
                      <a:pt x="2311261" y="679631"/>
                    </a:cubicBezTo>
                    <a:cubicBezTo>
                      <a:pt x="2307451" y="666296"/>
                      <a:pt x="2305546" y="652008"/>
                      <a:pt x="2320786" y="643436"/>
                    </a:cubicBezTo>
                    <a:cubicBezTo>
                      <a:pt x="2326501" y="640578"/>
                      <a:pt x="2334121" y="632958"/>
                      <a:pt x="2338883" y="638673"/>
                    </a:cubicBezTo>
                    <a:cubicBezTo>
                      <a:pt x="2346503" y="649151"/>
                      <a:pt x="2353171" y="662486"/>
                      <a:pt x="2343646" y="675821"/>
                    </a:cubicBezTo>
                    <a:cubicBezTo>
                      <a:pt x="2337931" y="685346"/>
                      <a:pt x="2342693" y="692966"/>
                      <a:pt x="2348408" y="699633"/>
                    </a:cubicBezTo>
                    <a:cubicBezTo>
                      <a:pt x="2356028" y="708206"/>
                      <a:pt x="2364601" y="711063"/>
                      <a:pt x="2376031" y="706301"/>
                    </a:cubicBezTo>
                    <a:cubicBezTo>
                      <a:pt x="2378888" y="705348"/>
                      <a:pt x="2381746" y="704396"/>
                      <a:pt x="2385556" y="704396"/>
                    </a:cubicBezTo>
                    <a:cubicBezTo>
                      <a:pt x="2409368" y="712968"/>
                      <a:pt x="2432228" y="712016"/>
                      <a:pt x="2454136" y="698681"/>
                    </a:cubicBezTo>
                    <a:cubicBezTo>
                      <a:pt x="2460803" y="694871"/>
                      <a:pt x="2469376" y="692966"/>
                      <a:pt x="2476996" y="692013"/>
                    </a:cubicBezTo>
                    <a:cubicBezTo>
                      <a:pt x="2517001" y="689156"/>
                      <a:pt x="2517001" y="689156"/>
                      <a:pt x="2517953" y="648198"/>
                    </a:cubicBezTo>
                    <a:cubicBezTo>
                      <a:pt x="2525573" y="626291"/>
                      <a:pt x="2540813" y="618671"/>
                      <a:pt x="2563673" y="626291"/>
                    </a:cubicBezTo>
                    <a:cubicBezTo>
                      <a:pt x="2558911" y="610098"/>
                      <a:pt x="2545576" y="599621"/>
                      <a:pt x="2554148" y="585333"/>
                    </a:cubicBezTo>
                    <a:lnTo>
                      <a:pt x="2572928" y="573708"/>
                    </a:lnTo>
                    <a:lnTo>
                      <a:pt x="2586098" y="571735"/>
                    </a:lnTo>
                    <a:lnTo>
                      <a:pt x="2586726" y="571671"/>
                    </a:lnTo>
                    <a:cubicBezTo>
                      <a:pt x="2599630" y="572653"/>
                      <a:pt x="2613203" y="578189"/>
                      <a:pt x="2624633" y="568188"/>
                    </a:cubicBezTo>
                    <a:cubicBezTo>
                      <a:pt x="2626538" y="566283"/>
                      <a:pt x="2628443" y="565331"/>
                      <a:pt x="2630348" y="563426"/>
                    </a:cubicBezTo>
                    <a:cubicBezTo>
                      <a:pt x="2634158" y="561521"/>
                      <a:pt x="2634158" y="568188"/>
                      <a:pt x="2633206" y="563426"/>
                    </a:cubicBezTo>
                    <a:cubicBezTo>
                      <a:pt x="2632253" y="557711"/>
                      <a:pt x="2629396" y="564378"/>
                      <a:pt x="2626538" y="563426"/>
                    </a:cubicBezTo>
                    <a:cubicBezTo>
                      <a:pt x="2615584" y="567236"/>
                      <a:pt x="2604392" y="569141"/>
                      <a:pt x="2593082" y="570689"/>
                    </a:cubicBezTo>
                    <a:lnTo>
                      <a:pt x="2586098" y="571735"/>
                    </a:lnTo>
                    <a:lnTo>
                      <a:pt x="2574151" y="572951"/>
                    </a:lnTo>
                    <a:lnTo>
                      <a:pt x="2572928" y="573708"/>
                    </a:lnTo>
                    <a:lnTo>
                      <a:pt x="2558911" y="575808"/>
                    </a:lnTo>
                    <a:cubicBezTo>
                      <a:pt x="2533193" y="580571"/>
                      <a:pt x="2516048" y="563426"/>
                      <a:pt x="2506523" y="541518"/>
                    </a:cubicBezTo>
                    <a:cubicBezTo>
                      <a:pt x="2496998" y="519611"/>
                      <a:pt x="2487473" y="498656"/>
                      <a:pt x="2512238" y="480558"/>
                    </a:cubicBezTo>
                    <a:cubicBezTo>
                      <a:pt x="2520811" y="474843"/>
                      <a:pt x="2527478" y="467223"/>
                      <a:pt x="2533193" y="458651"/>
                    </a:cubicBezTo>
                    <a:cubicBezTo>
                      <a:pt x="2537003" y="452936"/>
                      <a:pt x="2541766" y="446268"/>
                      <a:pt x="2534146" y="440553"/>
                    </a:cubicBezTo>
                    <a:cubicBezTo>
                      <a:pt x="2526526" y="434838"/>
                      <a:pt x="2515096" y="437696"/>
                      <a:pt x="2513191" y="445316"/>
                    </a:cubicBezTo>
                    <a:cubicBezTo>
                      <a:pt x="2506523" y="474843"/>
                      <a:pt x="2482711" y="489131"/>
                      <a:pt x="2464613" y="509133"/>
                    </a:cubicBezTo>
                    <a:cubicBezTo>
                      <a:pt x="2452231" y="523421"/>
                      <a:pt x="2455088" y="538661"/>
                      <a:pt x="2467471" y="551996"/>
                    </a:cubicBezTo>
                    <a:cubicBezTo>
                      <a:pt x="2481758" y="567236"/>
                      <a:pt x="2481758" y="582476"/>
                      <a:pt x="2468423" y="597716"/>
                    </a:cubicBezTo>
                    <a:cubicBezTo>
                      <a:pt x="2457946" y="610098"/>
                      <a:pt x="2455088" y="623433"/>
                      <a:pt x="2453183" y="638673"/>
                    </a:cubicBezTo>
                    <a:cubicBezTo>
                      <a:pt x="2451278" y="657723"/>
                      <a:pt x="2442706" y="671058"/>
                      <a:pt x="2423656" y="676773"/>
                    </a:cubicBezTo>
                    <a:cubicBezTo>
                      <a:pt x="2413178" y="682488"/>
                      <a:pt x="2402701" y="690108"/>
                      <a:pt x="2389366" y="683441"/>
                    </a:cubicBezTo>
                    <a:cubicBezTo>
                      <a:pt x="2381746" y="676773"/>
                      <a:pt x="2376983" y="670106"/>
                      <a:pt x="2383651" y="659628"/>
                    </a:cubicBezTo>
                    <a:cubicBezTo>
                      <a:pt x="2377936" y="649151"/>
                      <a:pt x="2372221" y="638673"/>
                      <a:pt x="2367458" y="627243"/>
                    </a:cubicBezTo>
                    <a:cubicBezTo>
                      <a:pt x="2348408" y="585333"/>
                      <a:pt x="2348408" y="584381"/>
                      <a:pt x="2308403" y="612003"/>
                    </a:cubicBezTo>
                    <a:cubicBezTo>
                      <a:pt x="2273161" y="616766"/>
                      <a:pt x="2265541" y="608193"/>
                      <a:pt x="2270303" y="571046"/>
                    </a:cubicBezTo>
                    <a:cubicBezTo>
                      <a:pt x="2271256" y="560568"/>
                      <a:pt x="2287448" y="545328"/>
                      <a:pt x="2260778" y="543423"/>
                    </a:cubicBezTo>
                    <a:cubicBezTo>
                      <a:pt x="2255063" y="542471"/>
                      <a:pt x="2255063" y="530088"/>
                      <a:pt x="2259826" y="522468"/>
                    </a:cubicBezTo>
                    <a:cubicBezTo>
                      <a:pt x="2313166" y="486273"/>
                      <a:pt x="2361743" y="445316"/>
                      <a:pt x="2390318" y="385308"/>
                    </a:cubicBezTo>
                    <a:cubicBezTo>
                      <a:pt x="2396986" y="372926"/>
                      <a:pt x="2403653" y="362448"/>
                      <a:pt x="2416988" y="357686"/>
                    </a:cubicBezTo>
                    <a:cubicBezTo>
                      <a:pt x="2416988" y="355781"/>
                      <a:pt x="2416988" y="353876"/>
                      <a:pt x="2417941" y="351971"/>
                    </a:cubicBezTo>
                    <a:cubicBezTo>
                      <a:pt x="2419846" y="352923"/>
                      <a:pt x="2423656" y="354828"/>
                      <a:pt x="2424608" y="353876"/>
                    </a:cubicBezTo>
                    <a:cubicBezTo>
                      <a:pt x="2434371" y="344351"/>
                      <a:pt x="2443539" y="338934"/>
                      <a:pt x="2452245" y="336582"/>
                    </a:cubicBezTo>
                    <a:cubicBezTo>
                      <a:pt x="2458775" y="334818"/>
                      <a:pt x="2465045" y="334779"/>
                      <a:pt x="2471113" y="336025"/>
                    </a:cubicBezTo>
                    <a:close/>
                    <a:moveTo>
                      <a:pt x="761544" y="194808"/>
                    </a:moveTo>
                    <a:cubicBezTo>
                      <a:pt x="773926" y="196713"/>
                      <a:pt x="774879" y="206238"/>
                      <a:pt x="773926" y="216716"/>
                    </a:cubicBezTo>
                    <a:cubicBezTo>
                      <a:pt x="755829" y="237671"/>
                      <a:pt x="760591" y="257673"/>
                      <a:pt x="773926" y="278628"/>
                    </a:cubicBezTo>
                    <a:cubicBezTo>
                      <a:pt x="748209" y="302441"/>
                      <a:pt x="720586" y="315776"/>
                      <a:pt x="687249" y="293868"/>
                    </a:cubicBezTo>
                    <a:cubicBezTo>
                      <a:pt x="682486" y="291011"/>
                      <a:pt x="675819" y="292916"/>
                      <a:pt x="671056" y="292916"/>
                    </a:cubicBezTo>
                    <a:cubicBezTo>
                      <a:pt x="660579" y="294821"/>
                      <a:pt x="650101" y="296726"/>
                      <a:pt x="640576" y="298631"/>
                    </a:cubicBezTo>
                    <a:cubicBezTo>
                      <a:pt x="627241" y="300536"/>
                      <a:pt x="613906" y="302441"/>
                      <a:pt x="603429" y="291011"/>
                    </a:cubicBezTo>
                    <a:cubicBezTo>
                      <a:pt x="636766" y="258626"/>
                      <a:pt x="678676" y="239576"/>
                      <a:pt x="715824" y="211953"/>
                    </a:cubicBezTo>
                    <a:cubicBezTo>
                      <a:pt x="719634" y="209096"/>
                      <a:pt x="724396" y="211953"/>
                      <a:pt x="727254" y="215763"/>
                    </a:cubicBezTo>
                    <a:cubicBezTo>
                      <a:pt x="746304" y="220526"/>
                      <a:pt x="741541" y="187188"/>
                      <a:pt x="761544" y="194808"/>
                    </a:cubicBezTo>
                    <a:close/>
                    <a:moveTo>
                      <a:pt x="873343" y="184331"/>
                    </a:moveTo>
                    <a:cubicBezTo>
                      <a:pt x="879653" y="185283"/>
                      <a:pt x="886320" y="188617"/>
                      <a:pt x="891083" y="191951"/>
                    </a:cubicBezTo>
                    <a:cubicBezTo>
                      <a:pt x="904418" y="200523"/>
                      <a:pt x="892988" y="209096"/>
                      <a:pt x="888226" y="217668"/>
                    </a:cubicBezTo>
                    <a:lnTo>
                      <a:pt x="879241" y="234820"/>
                    </a:lnTo>
                    <a:lnTo>
                      <a:pt x="895370" y="235036"/>
                    </a:lnTo>
                    <a:cubicBezTo>
                      <a:pt x="907514" y="238206"/>
                      <a:pt x="906800" y="249815"/>
                      <a:pt x="899656" y="266246"/>
                    </a:cubicBezTo>
                    <a:cubicBezTo>
                      <a:pt x="894893" y="277676"/>
                      <a:pt x="884416" y="289106"/>
                      <a:pt x="892988" y="303393"/>
                    </a:cubicBezTo>
                    <a:cubicBezTo>
                      <a:pt x="897751" y="310061"/>
                      <a:pt x="901561" y="309108"/>
                      <a:pt x="905371" y="303393"/>
                    </a:cubicBezTo>
                    <a:cubicBezTo>
                      <a:pt x="923468" y="307203"/>
                      <a:pt x="923468" y="307203"/>
                      <a:pt x="915848" y="337683"/>
                    </a:cubicBezTo>
                    <a:cubicBezTo>
                      <a:pt x="926326" y="330063"/>
                      <a:pt x="936803" y="329111"/>
                      <a:pt x="946328" y="324348"/>
                    </a:cubicBezTo>
                    <a:lnTo>
                      <a:pt x="973409" y="303804"/>
                    </a:lnTo>
                    <a:lnTo>
                      <a:pt x="975260" y="292796"/>
                    </a:lnTo>
                    <a:cubicBezTo>
                      <a:pt x="974903" y="288629"/>
                      <a:pt x="972522" y="284819"/>
                      <a:pt x="965378" y="281485"/>
                    </a:cubicBezTo>
                    <a:cubicBezTo>
                      <a:pt x="944423" y="270055"/>
                      <a:pt x="942518" y="249100"/>
                      <a:pt x="962521" y="233860"/>
                    </a:cubicBezTo>
                    <a:cubicBezTo>
                      <a:pt x="977761" y="221478"/>
                      <a:pt x="993953" y="208143"/>
                      <a:pt x="1013956" y="203380"/>
                    </a:cubicBezTo>
                    <a:cubicBezTo>
                      <a:pt x="1018718" y="201475"/>
                      <a:pt x="1023481" y="200046"/>
                      <a:pt x="1028243" y="200165"/>
                    </a:cubicBezTo>
                    <a:cubicBezTo>
                      <a:pt x="1033006" y="200284"/>
                      <a:pt x="1037768" y="201951"/>
                      <a:pt x="1042531" y="206238"/>
                    </a:cubicBezTo>
                    <a:cubicBezTo>
                      <a:pt x="1037768" y="220525"/>
                      <a:pt x="1018718" y="221478"/>
                      <a:pt x="1016813" y="234813"/>
                    </a:cubicBezTo>
                    <a:cubicBezTo>
                      <a:pt x="1029196" y="212905"/>
                      <a:pt x="1052056" y="208143"/>
                      <a:pt x="1075868" y="204333"/>
                    </a:cubicBezTo>
                    <a:cubicBezTo>
                      <a:pt x="1082536" y="204333"/>
                      <a:pt x="1089203" y="204333"/>
                      <a:pt x="1095871" y="204333"/>
                    </a:cubicBezTo>
                    <a:cubicBezTo>
                      <a:pt x="1106348" y="211953"/>
                      <a:pt x="1099681" y="223383"/>
                      <a:pt x="1099681" y="232908"/>
                    </a:cubicBezTo>
                    <a:cubicBezTo>
                      <a:pt x="1112063" y="235765"/>
                      <a:pt x="1123493" y="229098"/>
                      <a:pt x="1133971" y="231003"/>
                    </a:cubicBezTo>
                    <a:cubicBezTo>
                      <a:pt x="1140638" y="231003"/>
                      <a:pt x="1146353" y="233860"/>
                      <a:pt x="1151116" y="238623"/>
                    </a:cubicBezTo>
                    <a:cubicBezTo>
                      <a:pt x="1162546" y="262435"/>
                      <a:pt x="1192073" y="265293"/>
                      <a:pt x="1205408" y="287200"/>
                    </a:cubicBezTo>
                    <a:cubicBezTo>
                      <a:pt x="1219696" y="305298"/>
                      <a:pt x="1210171" y="320538"/>
                      <a:pt x="1198741" y="334825"/>
                    </a:cubicBezTo>
                    <a:cubicBezTo>
                      <a:pt x="1205408" y="359590"/>
                      <a:pt x="1234936" y="358638"/>
                      <a:pt x="1248271" y="377688"/>
                    </a:cubicBezTo>
                    <a:cubicBezTo>
                      <a:pt x="1257796" y="391023"/>
                      <a:pt x="1257796" y="393880"/>
                      <a:pt x="1246366" y="402453"/>
                    </a:cubicBezTo>
                    <a:cubicBezTo>
                      <a:pt x="1226363" y="415788"/>
                      <a:pt x="1207313" y="445315"/>
                      <a:pt x="1187311" y="402453"/>
                    </a:cubicBezTo>
                    <a:cubicBezTo>
                      <a:pt x="1184453" y="396738"/>
                      <a:pt x="1176833" y="390070"/>
                      <a:pt x="1171118" y="396738"/>
                    </a:cubicBezTo>
                    <a:cubicBezTo>
                      <a:pt x="1161593" y="407215"/>
                      <a:pt x="1163498" y="418645"/>
                      <a:pt x="1171118" y="431028"/>
                    </a:cubicBezTo>
                    <a:cubicBezTo>
                      <a:pt x="1186358" y="457698"/>
                      <a:pt x="1180643" y="471033"/>
                      <a:pt x="1151116" y="479605"/>
                    </a:cubicBezTo>
                    <a:cubicBezTo>
                      <a:pt x="1147306" y="475795"/>
                      <a:pt x="1141591" y="474843"/>
                      <a:pt x="1136828" y="476748"/>
                    </a:cubicBezTo>
                    <a:cubicBezTo>
                      <a:pt x="1132066" y="478653"/>
                      <a:pt x="1134923" y="483415"/>
                      <a:pt x="1136828" y="487225"/>
                    </a:cubicBezTo>
                    <a:cubicBezTo>
                      <a:pt x="1135876" y="500560"/>
                      <a:pt x="1128256" y="503418"/>
                      <a:pt x="1118731" y="497703"/>
                    </a:cubicBezTo>
                    <a:cubicBezTo>
                      <a:pt x="1098728" y="487225"/>
                      <a:pt x="1074916" y="482463"/>
                      <a:pt x="1066343" y="455793"/>
                    </a:cubicBezTo>
                    <a:cubicBezTo>
                      <a:pt x="1058723" y="432933"/>
                      <a:pt x="1039673" y="427218"/>
                      <a:pt x="1016813" y="433885"/>
                    </a:cubicBezTo>
                    <a:cubicBezTo>
                      <a:pt x="1008241" y="436743"/>
                      <a:pt x="999668" y="438648"/>
                      <a:pt x="996811" y="428170"/>
                    </a:cubicBezTo>
                    <a:cubicBezTo>
                      <a:pt x="993001" y="415788"/>
                      <a:pt x="1007288" y="411025"/>
                      <a:pt x="1013003" y="411978"/>
                    </a:cubicBezTo>
                    <a:cubicBezTo>
                      <a:pt x="1055866" y="420550"/>
                      <a:pt x="1078726" y="386260"/>
                      <a:pt x="1109206" y="369115"/>
                    </a:cubicBezTo>
                    <a:cubicBezTo>
                      <a:pt x="1117778" y="343398"/>
                      <a:pt x="1089203" y="330063"/>
                      <a:pt x="1089203" y="307203"/>
                    </a:cubicBezTo>
                    <a:cubicBezTo>
                      <a:pt x="1085393" y="301488"/>
                      <a:pt x="1081583" y="296725"/>
                      <a:pt x="1077773" y="291010"/>
                    </a:cubicBezTo>
                    <a:cubicBezTo>
                      <a:pt x="1057771" y="307203"/>
                      <a:pt x="1036816" y="290058"/>
                      <a:pt x="1016813" y="292915"/>
                    </a:cubicBezTo>
                    <a:cubicBezTo>
                      <a:pt x="1012050" y="293391"/>
                      <a:pt x="1008717" y="294106"/>
                      <a:pt x="1007169" y="296011"/>
                    </a:cubicBezTo>
                    <a:lnTo>
                      <a:pt x="1007866" y="302667"/>
                    </a:lnTo>
                    <a:lnTo>
                      <a:pt x="1009193" y="303393"/>
                    </a:lnTo>
                    <a:cubicBezTo>
                      <a:pt x="1013003" y="324348"/>
                      <a:pt x="986333" y="363401"/>
                      <a:pt x="962521" y="370068"/>
                    </a:cubicBezTo>
                    <a:cubicBezTo>
                      <a:pt x="943471" y="375783"/>
                      <a:pt x="924421" y="377688"/>
                      <a:pt x="905371" y="371973"/>
                    </a:cubicBezTo>
                    <a:cubicBezTo>
                      <a:pt x="896798" y="389118"/>
                      <a:pt x="879653" y="396738"/>
                      <a:pt x="868223" y="410073"/>
                    </a:cubicBezTo>
                    <a:cubicBezTo>
                      <a:pt x="859651" y="419598"/>
                      <a:pt x="849173" y="424361"/>
                      <a:pt x="836791" y="426266"/>
                    </a:cubicBezTo>
                    <a:cubicBezTo>
                      <a:pt x="830123" y="425313"/>
                      <a:pt x="820598" y="421503"/>
                      <a:pt x="816788" y="424361"/>
                    </a:cubicBezTo>
                    <a:cubicBezTo>
                      <a:pt x="772973" y="455793"/>
                      <a:pt x="714871" y="464366"/>
                      <a:pt x="677723" y="507228"/>
                    </a:cubicBezTo>
                    <a:cubicBezTo>
                      <a:pt x="667246" y="519611"/>
                      <a:pt x="646291" y="531993"/>
                      <a:pt x="668198" y="553901"/>
                    </a:cubicBezTo>
                    <a:cubicBezTo>
                      <a:pt x="672961" y="558663"/>
                      <a:pt x="665341" y="574856"/>
                      <a:pt x="662483" y="586286"/>
                    </a:cubicBezTo>
                    <a:cubicBezTo>
                      <a:pt x="685343" y="585333"/>
                      <a:pt x="702488" y="596763"/>
                      <a:pt x="716776" y="612956"/>
                    </a:cubicBezTo>
                    <a:cubicBezTo>
                      <a:pt x="731063" y="630101"/>
                      <a:pt x="747256" y="644388"/>
                      <a:pt x="771068" y="645341"/>
                    </a:cubicBezTo>
                    <a:cubicBezTo>
                      <a:pt x="789166" y="646293"/>
                      <a:pt x="788213" y="653913"/>
                      <a:pt x="782498" y="667248"/>
                    </a:cubicBezTo>
                    <a:cubicBezTo>
                      <a:pt x="774878" y="685346"/>
                      <a:pt x="766306" y="702491"/>
                      <a:pt x="772973" y="726303"/>
                    </a:cubicBezTo>
                    <a:cubicBezTo>
                      <a:pt x="779641" y="752973"/>
                      <a:pt x="789166" y="747258"/>
                      <a:pt x="805358" y="736781"/>
                    </a:cubicBezTo>
                    <a:cubicBezTo>
                      <a:pt x="823456" y="725351"/>
                      <a:pt x="826313" y="706301"/>
                      <a:pt x="828218" y="689156"/>
                    </a:cubicBezTo>
                    <a:cubicBezTo>
                      <a:pt x="831076" y="669153"/>
                      <a:pt x="841553" y="660581"/>
                      <a:pt x="858698" y="652961"/>
                    </a:cubicBezTo>
                    <a:cubicBezTo>
                      <a:pt x="901561" y="638673"/>
                      <a:pt x="911086" y="619623"/>
                      <a:pt x="901561" y="573903"/>
                    </a:cubicBezTo>
                    <a:cubicBezTo>
                      <a:pt x="900608" y="569141"/>
                      <a:pt x="899656" y="563426"/>
                      <a:pt x="904418" y="561521"/>
                    </a:cubicBezTo>
                    <a:cubicBezTo>
                      <a:pt x="937756" y="550091"/>
                      <a:pt x="937756" y="514848"/>
                      <a:pt x="953948" y="491988"/>
                    </a:cubicBezTo>
                    <a:cubicBezTo>
                      <a:pt x="957758" y="486273"/>
                      <a:pt x="961568" y="480558"/>
                      <a:pt x="968236" y="478653"/>
                    </a:cubicBezTo>
                    <a:cubicBezTo>
                      <a:pt x="991096" y="471986"/>
                      <a:pt x="1037768" y="491036"/>
                      <a:pt x="1049198" y="512943"/>
                    </a:cubicBezTo>
                    <a:cubicBezTo>
                      <a:pt x="1061581" y="517706"/>
                      <a:pt x="1074916" y="522468"/>
                      <a:pt x="1063486" y="539613"/>
                    </a:cubicBezTo>
                    <a:cubicBezTo>
                      <a:pt x="1048246" y="555806"/>
                      <a:pt x="1052056" y="572951"/>
                      <a:pt x="1067296" y="583428"/>
                    </a:cubicBezTo>
                    <a:cubicBezTo>
                      <a:pt x="1084441" y="593906"/>
                      <a:pt x="1099681" y="578666"/>
                      <a:pt x="1112063" y="568188"/>
                    </a:cubicBezTo>
                    <a:cubicBezTo>
                      <a:pt x="1139686" y="545328"/>
                      <a:pt x="1138733" y="544376"/>
                      <a:pt x="1146353" y="580571"/>
                    </a:cubicBezTo>
                    <a:cubicBezTo>
                      <a:pt x="1149211" y="592953"/>
                      <a:pt x="1154926" y="606288"/>
                      <a:pt x="1151116" y="616766"/>
                    </a:cubicBezTo>
                    <a:cubicBezTo>
                      <a:pt x="1138733" y="656771"/>
                      <a:pt x="1163498" y="672011"/>
                      <a:pt x="1193026" y="684393"/>
                    </a:cubicBezTo>
                    <a:cubicBezTo>
                      <a:pt x="1193026" y="693918"/>
                      <a:pt x="1188501" y="696537"/>
                      <a:pt x="1182905" y="697847"/>
                    </a:cubicBezTo>
                    <a:lnTo>
                      <a:pt x="1179024" y="699159"/>
                    </a:lnTo>
                    <a:lnTo>
                      <a:pt x="1177845" y="699023"/>
                    </a:lnTo>
                    <a:cubicBezTo>
                      <a:pt x="1174214" y="699455"/>
                      <a:pt x="1170404" y="700824"/>
                      <a:pt x="1166356" y="703443"/>
                    </a:cubicBezTo>
                    <a:lnTo>
                      <a:pt x="1179024" y="699159"/>
                    </a:lnTo>
                    <a:lnTo>
                      <a:pt x="1188263" y="700229"/>
                    </a:lnTo>
                    <a:cubicBezTo>
                      <a:pt x="1194931" y="702491"/>
                      <a:pt x="1201122" y="707253"/>
                      <a:pt x="1207313" y="712016"/>
                    </a:cubicBezTo>
                    <a:cubicBezTo>
                      <a:pt x="1210647" y="727732"/>
                      <a:pt x="1209694" y="741781"/>
                      <a:pt x="1205051" y="754402"/>
                    </a:cubicBezTo>
                    <a:lnTo>
                      <a:pt x="1180854" y="787924"/>
                    </a:lnTo>
                    <a:lnTo>
                      <a:pt x="1187073" y="807504"/>
                    </a:lnTo>
                    <a:cubicBezTo>
                      <a:pt x="1190883" y="812504"/>
                      <a:pt x="1196836" y="815362"/>
                      <a:pt x="1206361" y="814886"/>
                    </a:cubicBezTo>
                    <a:cubicBezTo>
                      <a:pt x="1214934" y="814886"/>
                      <a:pt x="1223506" y="816791"/>
                      <a:pt x="1213981" y="828221"/>
                    </a:cubicBezTo>
                    <a:cubicBezTo>
                      <a:pt x="1208266" y="850128"/>
                      <a:pt x="1205409" y="874893"/>
                      <a:pt x="1172071" y="862511"/>
                    </a:cubicBezTo>
                    <a:cubicBezTo>
                      <a:pt x="1153021" y="859653"/>
                      <a:pt x="1123494" y="872036"/>
                      <a:pt x="1115874" y="854891"/>
                    </a:cubicBezTo>
                    <a:cubicBezTo>
                      <a:pt x="1109206" y="839651"/>
                      <a:pt x="1133971" y="821553"/>
                      <a:pt x="1148259" y="807266"/>
                    </a:cubicBezTo>
                    <a:cubicBezTo>
                      <a:pt x="1157784" y="799646"/>
                      <a:pt x="1159689" y="785358"/>
                      <a:pt x="1173024" y="780596"/>
                    </a:cubicBezTo>
                    <a:lnTo>
                      <a:pt x="1173125" y="780684"/>
                    </a:lnTo>
                    <a:lnTo>
                      <a:pt x="1174333" y="770475"/>
                    </a:lnTo>
                    <a:cubicBezTo>
                      <a:pt x="1173023" y="767975"/>
                      <a:pt x="1169689" y="766784"/>
                      <a:pt x="1163498" y="767261"/>
                    </a:cubicBezTo>
                    <a:cubicBezTo>
                      <a:pt x="1147306" y="769166"/>
                      <a:pt x="1137781" y="780596"/>
                      <a:pt x="1124446" y="787263"/>
                    </a:cubicBezTo>
                    <a:cubicBezTo>
                      <a:pt x="1097776" y="793931"/>
                      <a:pt x="1070153" y="791073"/>
                      <a:pt x="1043483" y="789168"/>
                    </a:cubicBezTo>
                    <a:cubicBezTo>
                      <a:pt x="1026338" y="788216"/>
                      <a:pt x="1010146" y="786311"/>
                      <a:pt x="993953" y="794883"/>
                    </a:cubicBezTo>
                    <a:cubicBezTo>
                      <a:pt x="987286" y="810123"/>
                      <a:pt x="971093" y="808218"/>
                      <a:pt x="959663" y="814886"/>
                    </a:cubicBezTo>
                    <a:cubicBezTo>
                      <a:pt x="951091" y="825363"/>
                      <a:pt x="939661" y="831078"/>
                      <a:pt x="929183" y="839651"/>
                    </a:cubicBezTo>
                    <a:lnTo>
                      <a:pt x="925100" y="843462"/>
                    </a:lnTo>
                    <a:lnTo>
                      <a:pt x="915848" y="851081"/>
                    </a:lnTo>
                    <a:cubicBezTo>
                      <a:pt x="915848" y="851081"/>
                      <a:pt x="912991" y="851081"/>
                      <a:pt x="912991" y="851081"/>
                    </a:cubicBezTo>
                    <a:cubicBezTo>
                      <a:pt x="912991" y="851081"/>
                      <a:pt x="914896" y="852986"/>
                      <a:pt x="914896" y="852986"/>
                    </a:cubicBezTo>
                    <a:lnTo>
                      <a:pt x="925100" y="843462"/>
                    </a:lnTo>
                    <a:lnTo>
                      <a:pt x="932041" y="837746"/>
                    </a:lnTo>
                    <a:cubicBezTo>
                      <a:pt x="942518" y="824411"/>
                      <a:pt x="959663" y="826316"/>
                      <a:pt x="972998" y="820601"/>
                    </a:cubicBezTo>
                    <a:cubicBezTo>
                      <a:pt x="979666" y="818696"/>
                      <a:pt x="986333" y="814886"/>
                      <a:pt x="992048" y="814886"/>
                    </a:cubicBezTo>
                    <a:cubicBezTo>
                      <a:pt x="1003478" y="813933"/>
                      <a:pt x="1017766" y="809171"/>
                      <a:pt x="1023481" y="819648"/>
                    </a:cubicBezTo>
                    <a:cubicBezTo>
                      <a:pt x="1032053" y="834888"/>
                      <a:pt x="1013003" y="835841"/>
                      <a:pt x="1005383" y="842508"/>
                    </a:cubicBezTo>
                    <a:cubicBezTo>
                      <a:pt x="1003478" y="844413"/>
                      <a:pt x="1005383" y="851081"/>
                      <a:pt x="1006336" y="854891"/>
                    </a:cubicBezTo>
                    <a:cubicBezTo>
                      <a:pt x="997763" y="866321"/>
                      <a:pt x="1011098" y="877751"/>
                      <a:pt x="1005383" y="889181"/>
                    </a:cubicBezTo>
                    <a:cubicBezTo>
                      <a:pt x="1001573" y="899658"/>
                      <a:pt x="992048" y="903468"/>
                      <a:pt x="984428" y="910136"/>
                    </a:cubicBezTo>
                    <a:cubicBezTo>
                      <a:pt x="974903" y="918708"/>
                      <a:pt x="961568" y="909183"/>
                      <a:pt x="952043" y="916803"/>
                    </a:cubicBezTo>
                    <a:cubicBezTo>
                      <a:pt x="937756" y="931091"/>
                      <a:pt x="916801" y="932043"/>
                      <a:pt x="899656" y="938711"/>
                    </a:cubicBezTo>
                    <a:cubicBezTo>
                      <a:pt x="876796" y="947283"/>
                      <a:pt x="858698" y="959666"/>
                      <a:pt x="855841" y="985383"/>
                    </a:cubicBezTo>
                    <a:cubicBezTo>
                      <a:pt x="853936" y="1001576"/>
                      <a:pt x="839648" y="1003481"/>
                      <a:pt x="831076" y="1003481"/>
                    </a:cubicBezTo>
                    <a:cubicBezTo>
                      <a:pt x="779641" y="1006338"/>
                      <a:pt x="763448" y="1048248"/>
                      <a:pt x="738683" y="1081586"/>
                    </a:cubicBezTo>
                    <a:cubicBezTo>
                      <a:pt x="708203" y="1076823"/>
                      <a:pt x="712013" y="1097778"/>
                      <a:pt x="711061" y="1115876"/>
                    </a:cubicBezTo>
                    <a:cubicBezTo>
                      <a:pt x="707251" y="1144451"/>
                      <a:pt x="692011" y="1163501"/>
                      <a:pt x="666293" y="1175883"/>
                    </a:cubicBezTo>
                    <a:cubicBezTo>
                      <a:pt x="636766" y="1191123"/>
                      <a:pt x="610096" y="1209221"/>
                      <a:pt x="585331" y="1230176"/>
                    </a:cubicBezTo>
                    <a:cubicBezTo>
                      <a:pt x="565328" y="1247320"/>
                      <a:pt x="557708" y="1270181"/>
                      <a:pt x="559613" y="1297803"/>
                    </a:cubicBezTo>
                    <a:cubicBezTo>
                      <a:pt x="561518" y="1327331"/>
                      <a:pt x="564376" y="1356858"/>
                      <a:pt x="557708" y="1386386"/>
                    </a:cubicBezTo>
                    <a:cubicBezTo>
                      <a:pt x="555803" y="1394958"/>
                      <a:pt x="551993" y="1406388"/>
                      <a:pt x="542468" y="1407341"/>
                    </a:cubicBezTo>
                    <a:cubicBezTo>
                      <a:pt x="530086" y="1409246"/>
                      <a:pt x="531038" y="1394958"/>
                      <a:pt x="528181" y="1387338"/>
                    </a:cubicBezTo>
                    <a:cubicBezTo>
                      <a:pt x="522466" y="1365431"/>
                      <a:pt x="516751" y="1344476"/>
                      <a:pt x="519608" y="1320663"/>
                    </a:cubicBezTo>
                    <a:cubicBezTo>
                      <a:pt x="521513" y="1300661"/>
                      <a:pt x="522466" y="1280658"/>
                      <a:pt x="488176" y="1283516"/>
                    </a:cubicBezTo>
                    <a:cubicBezTo>
                      <a:pt x="470078" y="1285421"/>
                      <a:pt x="452933" y="1262561"/>
                      <a:pt x="429121" y="1267323"/>
                    </a:cubicBezTo>
                    <a:cubicBezTo>
                      <a:pt x="422453" y="1268276"/>
                      <a:pt x="411023" y="1265418"/>
                      <a:pt x="409118" y="1268276"/>
                    </a:cubicBezTo>
                    <a:cubicBezTo>
                      <a:pt x="391973" y="1307328"/>
                      <a:pt x="364351" y="1288278"/>
                      <a:pt x="336728" y="1284468"/>
                    </a:cubicBezTo>
                    <a:cubicBezTo>
                      <a:pt x="279578" y="1275896"/>
                      <a:pt x="228143" y="1315901"/>
                      <a:pt x="215761" y="1373051"/>
                    </a:cubicBezTo>
                    <a:cubicBezTo>
                      <a:pt x="210998" y="1396863"/>
                      <a:pt x="193853" y="1415913"/>
                      <a:pt x="189091" y="1441631"/>
                    </a:cubicBezTo>
                    <a:cubicBezTo>
                      <a:pt x="182423" y="1476873"/>
                      <a:pt x="183376" y="1511163"/>
                      <a:pt x="196711" y="1544501"/>
                    </a:cubicBezTo>
                    <a:cubicBezTo>
                      <a:pt x="204331" y="1564503"/>
                      <a:pt x="219571" y="1574028"/>
                      <a:pt x="244336" y="1573076"/>
                    </a:cubicBezTo>
                    <a:cubicBezTo>
                      <a:pt x="284341" y="1571171"/>
                      <a:pt x="310058" y="1555931"/>
                      <a:pt x="320536" y="1514973"/>
                    </a:cubicBezTo>
                    <a:cubicBezTo>
                      <a:pt x="324346" y="1500686"/>
                      <a:pt x="374828" y="1487351"/>
                      <a:pt x="387211" y="1494971"/>
                    </a:cubicBezTo>
                    <a:cubicBezTo>
                      <a:pt x="396736" y="1500686"/>
                      <a:pt x="392926" y="1507353"/>
                      <a:pt x="389116" y="1515926"/>
                    </a:cubicBezTo>
                    <a:cubicBezTo>
                      <a:pt x="372923" y="1552121"/>
                      <a:pt x="358636" y="1589268"/>
                      <a:pt x="340538" y="1624511"/>
                    </a:cubicBezTo>
                    <a:cubicBezTo>
                      <a:pt x="329108" y="1646418"/>
                      <a:pt x="340538" y="1644513"/>
                      <a:pt x="354826" y="1644513"/>
                    </a:cubicBezTo>
                    <a:cubicBezTo>
                      <a:pt x="372923" y="1644513"/>
                      <a:pt x="391973" y="1642608"/>
                      <a:pt x="410071" y="1645466"/>
                    </a:cubicBezTo>
                    <a:cubicBezTo>
                      <a:pt x="432931" y="1649276"/>
                      <a:pt x="449123" y="1658801"/>
                      <a:pt x="439598" y="1687376"/>
                    </a:cubicBezTo>
                    <a:cubicBezTo>
                      <a:pt x="433883" y="1705473"/>
                      <a:pt x="432931" y="1725476"/>
                      <a:pt x="426263" y="1743573"/>
                    </a:cubicBezTo>
                    <a:cubicBezTo>
                      <a:pt x="414833" y="1774053"/>
                      <a:pt x="432931" y="1793103"/>
                      <a:pt x="450076" y="1813106"/>
                    </a:cubicBezTo>
                    <a:cubicBezTo>
                      <a:pt x="466268" y="1832156"/>
                      <a:pt x="483413" y="1819773"/>
                      <a:pt x="499606" y="1812153"/>
                    </a:cubicBezTo>
                    <a:cubicBezTo>
                      <a:pt x="512941" y="1806438"/>
                      <a:pt x="528181" y="1806438"/>
                      <a:pt x="536753" y="1818821"/>
                    </a:cubicBezTo>
                    <a:cubicBezTo>
                      <a:pt x="554851" y="1843586"/>
                      <a:pt x="571996" y="1829298"/>
                      <a:pt x="577711" y="1813106"/>
                    </a:cubicBezTo>
                    <a:cubicBezTo>
                      <a:pt x="591998" y="1771196"/>
                      <a:pt x="630098" y="1768338"/>
                      <a:pt x="661531" y="1754051"/>
                    </a:cubicBezTo>
                    <a:cubicBezTo>
                      <a:pt x="671056" y="1754051"/>
                      <a:pt x="673913" y="1755956"/>
                      <a:pt x="672008" y="1763576"/>
                    </a:cubicBezTo>
                    <a:cubicBezTo>
                      <a:pt x="676771" y="1783578"/>
                      <a:pt x="689153" y="1777863"/>
                      <a:pt x="695821" y="1768338"/>
                    </a:cubicBezTo>
                    <a:cubicBezTo>
                      <a:pt x="713918" y="1745478"/>
                      <a:pt x="729158" y="1761671"/>
                      <a:pt x="741541" y="1772148"/>
                    </a:cubicBezTo>
                    <a:cubicBezTo>
                      <a:pt x="769163" y="1795008"/>
                      <a:pt x="799643" y="1798818"/>
                      <a:pt x="832028" y="1788341"/>
                    </a:cubicBezTo>
                    <a:cubicBezTo>
                      <a:pt x="845363" y="1783578"/>
                      <a:pt x="854888" y="1779768"/>
                      <a:pt x="865366" y="1796913"/>
                    </a:cubicBezTo>
                    <a:cubicBezTo>
                      <a:pt x="875843" y="1814058"/>
                      <a:pt x="896798" y="1823583"/>
                      <a:pt x="910133" y="1838823"/>
                    </a:cubicBezTo>
                    <a:cubicBezTo>
                      <a:pt x="947281" y="1881686"/>
                      <a:pt x="990143" y="1906451"/>
                      <a:pt x="1047293" y="1918833"/>
                    </a:cubicBezTo>
                    <a:cubicBezTo>
                      <a:pt x="1093966" y="1928358"/>
                      <a:pt x="1124446" y="1995986"/>
                      <a:pt x="1116826" y="2036943"/>
                    </a:cubicBezTo>
                    <a:cubicBezTo>
                      <a:pt x="1113968" y="2044563"/>
                      <a:pt x="1111111" y="2051231"/>
                      <a:pt x="1106348" y="2056946"/>
                    </a:cubicBezTo>
                    <a:cubicBezTo>
                      <a:pt x="1092061" y="2071233"/>
                      <a:pt x="1112063" y="2086473"/>
                      <a:pt x="1104443" y="2099808"/>
                    </a:cubicBezTo>
                    <a:cubicBezTo>
                      <a:pt x="1110158" y="2107428"/>
                      <a:pt x="1117778" y="2102666"/>
                      <a:pt x="1124446" y="2102666"/>
                    </a:cubicBezTo>
                    <a:cubicBezTo>
                      <a:pt x="1147306" y="2095046"/>
                      <a:pt x="1161593" y="2062661"/>
                      <a:pt x="1193026" y="2077901"/>
                    </a:cubicBezTo>
                    <a:cubicBezTo>
                      <a:pt x="1225411" y="2087426"/>
                      <a:pt x="1244461" y="2125526"/>
                      <a:pt x="1280656" y="2123621"/>
                    </a:cubicBezTo>
                    <a:cubicBezTo>
                      <a:pt x="1325423" y="2121716"/>
                      <a:pt x="1360666" y="2136956"/>
                      <a:pt x="1387336" y="2172198"/>
                    </a:cubicBezTo>
                    <a:cubicBezTo>
                      <a:pt x="1398766" y="2187438"/>
                      <a:pt x="1427341" y="2172198"/>
                      <a:pt x="1434008" y="2199821"/>
                    </a:cubicBezTo>
                    <a:cubicBezTo>
                      <a:pt x="1440676" y="2228396"/>
                      <a:pt x="1444486" y="2256018"/>
                      <a:pt x="1430198" y="2282688"/>
                    </a:cubicBezTo>
                    <a:cubicBezTo>
                      <a:pt x="1413053" y="2315073"/>
                      <a:pt x="1388288" y="2341743"/>
                      <a:pt x="1370191" y="2373176"/>
                    </a:cubicBezTo>
                    <a:cubicBezTo>
                      <a:pt x="1359713" y="2391273"/>
                      <a:pt x="1356856" y="2406513"/>
                      <a:pt x="1358761" y="2423658"/>
                    </a:cubicBezTo>
                    <a:cubicBezTo>
                      <a:pt x="1366381" y="2486523"/>
                      <a:pt x="1352093" y="2544626"/>
                      <a:pt x="1327328" y="2600823"/>
                    </a:cubicBezTo>
                    <a:cubicBezTo>
                      <a:pt x="1321613" y="2612253"/>
                      <a:pt x="1313041" y="2629398"/>
                      <a:pt x="1293991" y="2626541"/>
                    </a:cubicBezTo>
                    <a:cubicBezTo>
                      <a:pt x="1261606" y="2622731"/>
                      <a:pt x="1241603" y="2647496"/>
                      <a:pt x="1218743" y="2661783"/>
                    </a:cubicBezTo>
                    <a:cubicBezTo>
                      <a:pt x="1203503" y="2671308"/>
                      <a:pt x="1187311" y="2690358"/>
                      <a:pt x="1193026" y="2710361"/>
                    </a:cubicBezTo>
                    <a:cubicBezTo>
                      <a:pt x="1205408" y="2757033"/>
                      <a:pt x="1178738" y="2793228"/>
                      <a:pt x="1164451" y="2832281"/>
                    </a:cubicBezTo>
                    <a:cubicBezTo>
                      <a:pt x="1154926" y="2859903"/>
                      <a:pt x="1136828" y="2884668"/>
                      <a:pt x="1122541" y="2910386"/>
                    </a:cubicBezTo>
                    <a:cubicBezTo>
                      <a:pt x="1116826" y="2920863"/>
                      <a:pt x="1109206" y="2929436"/>
                      <a:pt x="1095871" y="2929436"/>
                    </a:cubicBezTo>
                    <a:cubicBezTo>
                      <a:pt x="1085393" y="2920863"/>
                      <a:pt x="1072058" y="2930388"/>
                      <a:pt x="1061581" y="2922768"/>
                    </a:cubicBezTo>
                    <a:cubicBezTo>
                      <a:pt x="1053961" y="2919911"/>
                      <a:pt x="1044436" y="2911338"/>
                      <a:pt x="1047293" y="2929436"/>
                    </a:cubicBezTo>
                    <a:cubicBezTo>
                      <a:pt x="1052056" y="2938961"/>
                      <a:pt x="1062533" y="2944676"/>
                      <a:pt x="1061581" y="2956106"/>
                    </a:cubicBezTo>
                    <a:cubicBezTo>
                      <a:pt x="1055866" y="2964678"/>
                      <a:pt x="1048246" y="2962773"/>
                      <a:pt x="1040626" y="2959916"/>
                    </a:cubicBezTo>
                    <a:cubicBezTo>
                      <a:pt x="952043" y="2929436"/>
                      <a:pt x="865366" y="2895146"/>
                      <a:pt x="783451" y="2850378"/>
                    </a:cubicBezTo>
                    <a:cubicBezTo>
                      <a:pt x="762496" y="2838948"/>
                      <a:pt x="762496" y="2820851"/>
                      <a:pt x="752971" y="2805611"/>
                    </a:cubicBezTo>
                    <a:cubicBezTo>
                      <a:pt x="730111" y="2799896"/>
                      <a:pt x="738683" y="2779893"/>
                      <a:pt x="737731" y="2765606"/>
                    </a:cubicBezTo>
                    <a:cubicBezTo>
                      <a:pt x="736778" y="2697978"/>
                      <a:pt x="732968" y="2631303"/>
                      <a:pt x="721538" y="2564628"/>
                    </a:cubicBezTo>
                    <a:cubicBezTo>
                      <a:pt x="715823" y="2532243"/>
                      <a:pt x="700583" y="2503668"/>
                      <a:pt x="670103" y="2492238"/>
                    </a:cubicBezTo>
                    <a:cubicBezTo>
                      <a:pt x="596761" y="2464616"/>
                      <a:pt x="568186" y="2400798"/>
                      <a:pt x="539611" y="2337933"/>
                    </a:cubicBezTo>
                    <a:cubicBezTo>
                      <a:pt x="520561" y="2296976"/>
                      <a:pt x="502463" y="2256971"/>
                      <a:pt x="473888" y="2221728"/>
                    </a:cubicBezTo>
                    <a:cubicBezTo>
                      <a:pt x="456743" y="2200773"/>
                      <a:pt x="450076" y="2174103"/>
                      <a:pt x="468173" y="2148386"/>
                    </a:cubicBezTo>
                    <a:cubicBezTo>
                      <a:pt x="473888" y="2140766"/>
                      <a:pt x="477698" y="2133146"/>
                      <a:pt x="471983" y="2122668"/>
                    </a:cubicBezTo>
                    <a:cubicBezTo>
                      <a:pt x="452933" y="2083616"/>
                      <a:pt x="471983" y="2052183"/>
                      <a:pt x="493891" y="2021703"/>
                    </a:cubicBezTo>
                    <a:cubicBezTo>
                      <a:pt x="518656" y="1987413"/>
                      <a:pt x="546278" y="1955028"/>
                      <a:pt x="538658" y="1907403"/>
                    </a:cubicBezTo>
                    <a:cubicBezTo>
                      <a:pt x="535801" y="1889306"/>
                      <a:pt x="531991" y="1871208"/>
                      <a:pt x="524371" y="1854063"/>
                    </a:cubicBezTo>
                    <a:cubicBezTo>
                      <a:pt x="517703" y="1837871"/>
                      <a:pt x="507226" y="1834061"/>
                      <a:pt x="499606" y="1853111"/>
                    </a:cubicBezTo>
                    <a:cubicBezTo>
                      <a:pt x="489128" y="1876923"/>
                      <a:pt x="475793" y="1875018"/>
                      <a:pt x="459601" y="1860731"/>
                    </a:cubicBezTo>
                    <a:cubicBezTo>
                      <a:pt x="443408" y="1847396"/>
                      <a:pt x="425311" y="1838823"/>
                      <a:pt x="408166" y="1827393"/>
                    </a:cubicBezTo>
                    <a:cubicBezTo>
                      <a:pt x="375781" y="1806438"/>
                      <a:pt x="371971" y="1771196"/>
                      <a:pt x="354826" y="1742621"/>
                    </a:cubicBezTo>
                    <a:cubicBezTo>
                      <a:pt x="346253" y="1729286"/>
                      <a:pt x="337681" y="1720713"/>
                      <a:pt x="322441" y="1715951"/>
                    </a:cubicBezTo>
                    <a:cubicBezTo>
                      <a:pt x="289103" y="1705473"/>
                      <a:pt x="255766" y="1691186"/>
                      <a:pt x="234811" y="1658801"/>
                    </a:cubicBezTo>
                    <a:cubicBezTo>
                      <a:pt x="228143" y="1649276"/>
                      <a:pt x="218618" y="1639751"/>
                      <a:pt x="206236" y="1644513"/>
                    </a:cubicBezTo>
                    <a:cubicBezTo>
                      <a:pt x="170993" y="1656896"/>
                      <a:pt x="143371" y="1639751"/>
                      <a:pt x="116701" y="1622606"/>
                    </a:cubicBezTo>
                    <a:cubicBezTo>
                      <a:pt x="85268" y="1603556"/>
                      <a:pt x="54788" y="1583553"/>
                      <a:pt x="28118" y="1557836"/>
                    </a:cubicBezTo>
                    <a:cubicBezTo>
                      <a:pt x="11926" y="1541643"/>
                      <a:pt x="1448" y="1523546"/>
                      <a:pt x="12878" y="1499733"/>
                    </a:cubicBezTo>
                    <a:cubicBezTo>
                      <a:pt x="20498" y="1482588"/>
                      <a:pt x="16688" y="1463538"/>
                      <a:pt x="10021" y="1446393"/>
                    </a:cubicBezTo>
                    <a:cubicBezTo>
                      <a:pt x="6211" y="1434963"/>
                      <a:pt x="-1409" y="1423533"/>
                      <a:pt x="5258" y="1410198"/>
                    </a:cubicBezTo>
                    <a:cubicBezTo>
                      <a:pt x="-12839" y="1304471"/>
                      <a:pt x="19546" y="1205411"/>
                      <a:pt x="45263" y="1105398"/>
                    </a:cubicBezTo>
                    <a:cubicBezTo>
                      <a:pt x="94793" y="912993"/>
                      <a:pt x="185281" y="739638"/>
                      <a:pt x="304343" y="581523"/>
                    </a:cubicBezTo>
                    <a:cubicBezTo>
                      <a:pt x="374828" y="487226"/>
                      <a:pt x="458648" y="405311"/>
                      <a:pt x="548183" y="329111"/>
                    </a:cubicBezTo>
                    <a:cubicBezTo>
                      <a:pt x="568186" y="311966"/>
                      <a:pt x="591046" y="303393"/>
                      <a:pt x="617716" y="317681"/>
                    </a:cubicBezTo>
                    <a:cubicBezTo>
                      <a:pt x="628193" y="324348"/>
                      <a:pt x="628193" y="314823"/>
                      <a:pt x="631051" y="309108"/>
                    </a:cubicBezTo>
                    <a:cubicBezTo>
                      <a:pt x="652006" y="308156"/>
                      <a:pt x="669151" y="289106"/>
                      <a:pt x="692011" y="299583"/>
                    </a:cubicBezTo>
                    <a:cubicBezTo>
                      <a:pt x="712013" y="311966"/>
                      <a:pt x="732968" y="317681"/>
                      <a:pt x="756781" y="316728"/>
                    </a:cubicBezTo>
                    <a:cubicBezTo>
                      <a:pt x="764401" y="317681"/>
                      <a:pt x="772973" y="320538"/>
                      <a:pt x="780593" y="315776"/>
                    </a:cubicBezTo>
                    <a:cubicBezTo>
                      <a:pt x="786308" y="312918"/>
                      <a:pt x="792023" y="311966"/>
                      <a:pt x="797738" y="314823"/>
                    </a:cubicBezTo>
                    <a:cubicBezTo>
                      <a:pt x="808216" y="327206"/>
                      <a:pt x="819646" y="321491"/>
                      <a:pt x="831076" y="316728"/>
                    </a:cubicBezTo>
                    <a:cubicBezTo>
                      <a:pt x="837743" y="304346"/>
                      <a:pt x="858698" y="297678"/>
                      <a:pt x="841553" y="277676"/>
                    </a:cubicBezTo>
                    <a:cubicBezTo>
                      <a:pt x="834886" y="270056"/>
                      <a:pt x="846316" y="263388"/>
                      <a:pt x="852031" y="259578"/>
                    </a:cubicBezTo>
                    <a:cubicBezTo>
                      <a:pt x="857269" y="255768"/>
                      <a:pt x="862508" y="252434"/>
                      <a:pt x="867152" y="248624"/>
                    </a:cubicBezTo>
                    <a:lnTo>
                      <a:pt x="876026" y="238011"/>
                    </a:lnTo>
                    <a:lnTo>
                      <a:pt x="858921" y="241392"/>
                    </a:lnTo>
                    <a:cubicBezTo>
                      <a:pt x="840303" y="244874"/>
                      <a:pt x="823694" y="244338"/>
                      <a:pt x="821551" y="210048"/>
                    </a:cubicBezTo>
                    <a:cubicBezTo>
                      <a:pt x="833933" y="208143"/>
                      <a:pt x="848221" y="208143"/>
                      <a:pt x="857746" y="190998"/>
                    </a:cubicBezTo>
                    <a:cubicBezTo>
                      <a:pt x="861079" y="184807"/>
                      <a:pt x="867032" y="183378"/>
                      <a:pt x="873343" y="184331"/>
                    </a:cubicBezTo>
                    <a:close/>
                    <a:moveTo>
                      <a:pt x="798215" y="181949"/>
                    </a:moveTo>
                    <a:cubicBezTo>
                      <a:pt x="801310" y="182187"/>
                      <a:pt x="803930" y="183378"/>
                      <a:pt x="805359" y="187188"/>
                    </a:cubicBezTo>
                    <a:cubicBezTo>
                      <a:pt x="808216" y="194808"/>
                      <a:pt x="800596" y="194808"/>
                      <a:pt x="795834" y="196713"/>
                    </a:cubicBezTo>
                    <a:cubicBezTo>
                      <a:pt x="790119" y="193856"/>
                      <a:pt x="788214" y="189093"/>
                      <a:pt x="788214" y="182426"/>
                    </a:cubicBezTo>
                    <a:cubicBezTo>
                      <a:pt x="791547" y="182426"/>
                      <a:pt x="795119" y="181711"/>
                      <a:pt x="798215" y="181949"/>
                    </a:cubicBezTo>
                    <a:close/>
                    <a:moveTo>
                      <a:pt x="938708" y="121466"/>
                    </a:moveTo>
                    <a:cubicBezTo>
                      <a:pt x="943471" y="128133"/>
                      <a:pt x="953948" y="130038"/>
                      <a:pt x="952043" y="141468"/>
                    </a:cubicBezTo>
                    <a:lnTo>
                      <a:pt x="951037" y="142501"/>
                    </a:lnTo>
                    <a:lnTo>
                      <a:pt x="953949" y="140516"/>
                    </a:lnTo>
                    <a:cubicBezTo>
                      <a:pt x="952996" y="143373"/>
                      <a:pt x="952996" y="146231"/>
                      <a:pt x="952996" y="148136"/>
                    </a:cubicBezTo>
                    <a:cubicBezTo>
                      <a:pt x="952996" y="154803"/>
                      <a:pt x="952996" y="161471"/>
                      <a:pt x="952996" y="169091"/>
                    </a:cubicBezTo>
                    <a:cubicBezTo>
                      <a:pt x="949662" y="166709"/>
                      <a:pt x="947281" y="162899"/>
                      <a:pt x="944424" y="159804"/>
                    </a:cubicBezTo>
                    <a:lnTo>
                      <a:pt x="933131" y="154863"/>
                    </a:lnTo>
                    <a:lnTo>
                      <a:pt x="931088" y="155756"/>
                    </a:lnTo>
                    <a:cubicBezTo>
                      <a:pt x="931088" y="155756"/>
                      <a:pt x="930136" y="155756"/>
                      <a:pt x="930136" y="155756"/>
                    </a:cubicBezTo>
                    <a:cubicBezTo>
                      <a:pt x="925373" y="152898"/>
                      <a:pt x="906323" y="162423"/>
                      <a:pt x="918706" y="144326"/>
                    </a:cubicBezTo>
                    <a:cubicBezTo>
                      <a:pt x="923468" y="137658"/>
                      <a:pt x="931088" y="131943"/>
                      <a:pt x="931088" y="122418"/>
                    </a:cubicBezTo>
                    <a:cubicBezTo>
                      <a:pt x="934898" y="118608"/>
                      <a:pt x="936803" y="118608"/>
                      <a:pt x="938708" y="121466"/>
                    </a:cubicBezTo>
                    <a:close/>
                    <a:moveTo>
                      <a:pt x="925373" y="107178"/>
                    </a:moveTo>
                    <a:cubicBezTo>
                      <a:pt x="930136" y="111940"/>
                      <a:pt x="934898" y="116703"/>
                      <a:pt x="938708" y="121465"/>
                    </a:cubicBezTo>
                    <a:lnTo>
                      <a:pt x="935851" y="121465"/>
                    </a:lnTo>
                    <a:cubicBezTo>
                      <a:pt x="935851" y="121465"/>
                      <a:pt x="932993" y="121465"/>
                      <a:pt x="932993" y="121465"/>
                    </a:cubicBezTo>
                    <a:cubicBezTo>
                      <a:pt x="923468" y="125275"/>
                      <a:pt x="912991" y="131943"/>
                      <a:pt x="901561" y="123370"/>
                    </a:cubicBezTo>
                    <a:cubicBezTo>
                      <a:pt x="904418" y="109083"/>
                      <a:pt x="915848" y="109083"/>
                      <a:pt x="925373" y="107178"/>
                    </a:cubicBezTo>
                    <a:close/>
                    <a:moveTo>
                      <a:pt x="1021576" y="71936"/>
                    </a:moveTo>
                    <a:cubicBezTo>
                      <a:pt x="1037768" y="75746"/>
                      <a:pt x="1038721" y="87176"/>
                      <a:pt x="1031101" y="97653"/>
                    </a:cubicBezTo>
                    <a:cubicBezTo>
                      <a:pt x="1019671" y="115751"/>
                      <a:pt x="1011098" y="95748"/>
                      <a:pt x="1000621" y="92891"/>
                    </a:cubicBezTo>
                    <a:cubicBezTo>
                      <a:pt x="1002526" y="88128"/>
                      <a:pt x="1005383" y="83366"/>
                      <a:pt x="1007288" y="79556"/>
                    </a:cubicBezTo>
                    <a:cubicBezTo>
                      <a:pt x="1012051" y="76698"/>
                      <a:pt x="1016813" y="74793"/>
                      <a:pt x="1021576" y="71936"/>
                    </a:cubicBezTo>
                    <a:close/>
                    <a:moveTo>
                      <a:pt x="1113849" y="40265"/>
                    </a:moveTo>
                    <a:cubicBezTo>
                      <a:pt x="1128732" y="39074"/>
                      <a:pt x="1143972" y="42885"/>
                      <a:pt x="1159689" y="51933"/>
                    </a:cubicBezTo>
                    <a:cubicBezTo>
                      <a:pt x="1175881" y="68126"/>
                      <a:pt x="1166356" y="76698"/>
                      <a:pt x="1151116" y="84318"/>
                    </a:cubicBezTo>
                    <a:cubicBezTo>
                      <a:pt x="1137781" y="90986"/>
                      <a:pt x="1123494" y="86223"/>
                      <a:pt x="1111111" y="92891"/>
                    </a:cubicBezTo>
                    <a:cubicBezTo>
                      <a:pt x="1083489" y="98606"/>
                      <a:pt x="1067296" y="90033"/>
                      <a:pt x="1070153" y="58601"/>
                    </a:cubicBezTo>
                    <a:cubicBezTo>
                      <a:pt x="1084441" y="47647"/>
                      <a:pt x="1098967" y="41456"/>
                      <a:pt x="1113849" y="40265"/>
                    </a:cubicBezTo>
                    <a:close/>
                    <a:moveTo>
                      <a:pt x="1400760" y="96"/>
                    </a:moveTo>
                    <a:cubicBezTo>
                      <a:pt x="1426031" y="498"/>
                      <a:pt x="1451392" y="2164"/>
                      <a:pt x="1476871" y="5260"/>
                    </a:cubicBezTo>
                    <a:cubicBezTo>
                      <a:pt x="1521639" y="13833"/>
                      <a:pt x="1566406" y="14785"/>
                      <a:pt x="1611174" y="9070"/>
                    </a:cubicBezTo>
                    <a:cubicBezTo>
                      <a:pt x="1614984" y="7165"/>
                      <a:pt x="1619746" y="9070"/>
                      <a:pt x="1619746" y="17643"/>
                    </a:cubicBezTo>
                    <a:cubicBezTo>
                      <a:pt x="1631176" y="13833"/>
                      <a:pt x="1639748" y="20500"/>
                      <a:pt x="1646416" y="28120"/>
                    </a:cubicBezTo>
                    <a:cubicBezTo>
                      <a:pt x="1652131" y="36693"/>
                      <a:pt x="1659751" y="35740"/>
                      <a:pt x="1667371" y="31930"/>
                    </a:cubicBezTo>
                    <a:cubicBezTo>
                      <a:pt x="1693088" y="18119"/>
                      <a:pt x="1717377" y="11690"/>
                      <a:pt x="1742261" y="11690"/>
                    </a:cubicBezTo>
                    <a:cubicBezTo>
                      <a:pt x="1767145" y="11690"/>
                      <a:pt x="1792624" y="18119"/>
                      <a:pt x="1820723" y="30025"/>
                    </a:cubicBezTo>
                    <a:cubicBezTo>
                      <a:pt x="1845488" y="40503"/>
                      <a:pt x="1874063" y="40503"/>
                      <a:pt x="1901686" y="45265"/>
                    </a:cubicBezTo>
                    <a:cubicBezTo>
                      <a:pt x="1905496" y="54790"/>
                      <a:pt x="1888351" y="56695"/>
                      <a:pt x="1894066" y="69078"/>
                    </a:cubicBezTo>
                    <a:cubicBezTo>
                      <a:pt x="1913116" y="57648"/>
                      <a:pt x="1934071" y="52885"/>
                      <a:pt x="1955978" y="55743"/>
                    </a:cubicBezTo>
                    <a:cubicBezTo>
                      <a:pt x="1961693" y="62410"/>
                      <a:pt x="1959788" y="69078"/>
                      <a:pt x="1954073" y="71935"/>
                    </a:cubicBezTo>
                    <a:cubicBezTo>
                      <a:pt x="1939786" y="78603"/>
                      <a:pt x="1939786" y="91938"/>
                      <a:pt x="1935976" y="103368"/>
                    </a:cubicBezTo>
                    <a:cubicBezTo>
                      <a:pt x="1904543" y="124323"/>
                      <a:pt x="1914068" y="142420"/>
                      <a:pt x="1949311" y="161470"/>
                    </a:cubicBezTo>
                    <a:cubicBezTo>
                      <a:pt x="1923593" y="162423"/>
                      <a:pt x="1905496" y="153850"/>
                      <a:pt x="1894066" y="171948"/>
                    </a:cubicBezTo>
                    <a:cubicBezTo>
                      <a:pt x="1899781" y="177663"/>
                      <a:pt x="1909306" y="175758"/>
                      <a:pt x="1913116" y="183378"/>
                    </a:cubicBezTo>
                    <a:cubicBezTo>
                      <a:pt x="1917878" y="187188"/>
                      <a:pt x="1922641" y="195760"/>
                      <a:pt x="1907401" y="196713"/>
                    </a:cubicBezTo>
                    <a:cubicBezTo>
                      <a:pt x="1907401" y="221478"/>
                      <a:pt x="1903591" y="242433"/>
                      <a:pt x="1873111" y="245290"/>
                    </a:cubicBezTo>
                    <a:cubicBezTo>
                      <a:pt x="1842631" y="244338"/>
                      <a:pt x="1879778" y="263388"/>
                      <a:pt x="1866443" y="267198"/>
                    </a:cubicBezTo>
                    <a:cubicBezTo>
                      <a:pt x="1860728" y="271008"/>
                      <a:pt x="1855013" y="271960"/>
                      <a:pt x="1851203" y="270055"/>
                    </a:cubicBezTo>
                    <a:cubicBezTo>
                      <a:pt x="1860728" y="280533"/>
                      <a:pt x="1876921" y="291963"/>
                      <a:pt x="1866443" y="313870"/>
                    </a:cubicBezTo>
                    <a:cubicBezTo>
                      <a:pt x="1859776" y="319585"/>
                      <a:pt x="1852156" y="321490"/>
                      <a:pt x="1843583" y="319585"/>
                    </a:cubicBezTo>
                    <a:cubicBezTo>
                      <a:pt x="1833106" y="315775"/>
                      <a:pt x="1827391" y="307203"/>
                      <a:pt x="1819771" y="300535"/>
                    </a:cubicBezTo>
                    <a:cubicBezTo>
                      <a:pt x="1811198" y="310060"/>
                      <a:pt x="1800721" y="314823"/>
                      <a:pt x="1788338" y="313870"/>
                    </a:cubicBezTo>
                    <a:cubicBezTo>
                      <a:pt x="1791196" y="322443"/>
                      <a:pt x="1796911" y="313870"/>
                      <a:pt x="1800721" y="315775"/>
                    </a:cubicBezTo>
                    <a:cubicBezTo>
                      <a:pt x="1808341" y="314823"/>
                      <a:pt x="1815961" y="312918"/>
                      <a:pt x="1823581" y="314823"/>
                    </a:cubicBezTo>
                    <a:cubicBezTo>
                      <a:pt x="1826438" y="315775"/>
                      <a:pt x="1830248" y="316728"/>
                      <a:pt x="1833106" y="317680"/>
                    </a:cubicBezTo>
                    <a:cubicBezTo>
                      <a:pt x="1838821" y="322443"/>
                      <a:pt x="1842631" y="327205"/>
                      <a:pt x="1838821" y="334825"/>
                    </a:cubicBezTo>
                    <a:cubicBezTo>
                      <a:pt x="1800721" y="354828"/>
                      <a:pt x="1760716" y="371020"/>
                      <a:pt x="1715948" y="370068"/>
                    </a:cubicBezTo>
                    <a:cubicBezTo>
                      <a:pt x="1707376" y="370068"/>
                      <a:pt x="1695946" y="372925"/>
                      <a:pt x="1691183" y="379593"/>
                    </a:cubicBezTo>
                    <a:cubicBezTo>
                      <a:pt x="1662608" y="411025"/>
                      <a:pt x="1627366" y="425313"/>
                      <a:pt x="1586408" y="430075"/>
                    </a:cubicBezTo>
                    <a:cubicBezTo>
                      <a:pt x="1564501" y="432933"/>
                      <a:pt x="1554976" y="450078"/>
                      <a:pt x="1542593" y="468175"/>
                    </a:cubicBezTo>
                    <a:cubicBezTo>
                      <a:pt x="1522591" y="497703"/>
                      <a:pt x="1501636" y="527230"/>
                      <a:pt x="1480681" y="555805"/>
                    </a:cubicBezTo>
                    <a:cubicBezTo>
                      <a:pt x="1475918" y="562473"/>
                      <a:pt x="1469251" y="562473"/>
                      <a:pt x="1462583" y="562473"/>
                    </a:cubicBezTo>
                    <a:cubicBezTo>
                      <a:pt x="1419721" y="558663"/>
                      <a:pt x="1380668" y="507228"/>
                      <a:pt x="1385431" y="462460"/>
                    </a:cubicBezTo>
                    <a:cubicBezTo>
                      <a:pt x="1388288" y="441505"/>
                      <a:pt x="1374001" y="421503"/>
                      <a:pt x="1379716" y="398643"/>
                    </a:cubicBezTo>
                    <a:cubicBezTo>
                      <a:pt x="1387336" y="363400"/>
                      <a:pt x="1418768" y="354828"/>
                      <a:pt x="1441628" y="335778"/>
                    </a:cubicBezTo>
                    <a:cubicBezTo>
                      <a:pt x="1443533" y="331015"/>
                      <a:pt x="1445438" y="325300"/>
                      <a:pt x="1449248" y="321490"/>
                    </a:cubicBezTo>
                    <a:cubicBezTo>
                      <a:pt x="1454011" y="314823"/>
                      <a:pt x="1454963" y="306250"/>
                      <a:pt x="1461631" y="300535"/>
                    </a:cubicBezTo>
                    <a:cubicBezTo>
                      <a:pt x="1451153" y="280533"/>
                      <a:pt x="1439723" y="265293"/>
                      <a:pt x="1412101" y="280533"/>
                    </a:cubicBezTo>
                    <a:cubicBezTo>
                      <a:pt x="1425436" y="259578"/>
                      <a:pt x="1438771" y="241480"/>
                      <a:pt x="1434961" y="215763"/>
                    </a:cubicBezTo>
                    <a:cubicBezTo>
                      <a:pt x="1430198" y="178615"/>
                      <a:pt x="1409243" y="158613"/>
                      <a:pt x="1371143" y="160518"/>
                    </a:cubicBezTo>
                    <a:cubicBezTo>
                      <a:pt x="1357808" y="161470"/>
                      <a:pt x="1343521" y="159565"/>
                      <a:pt x="1331138" y="162423"/>
                    </a:cubicBezTo>
                    <a:cubicBezTo>
                      <a:pt x="1317803" y="165280"/>
                      <a:pt x="1310183" y="161470"/>
                      <a:pt x="1303516" y="150040"/>
                    </a:cubicBezTo>
                    <a:cubicBezTo>
                      <a:pt x="1296848" y="136705"/>
                      <a:pt x="1300658" y="131943"/>
                      <a:pt x="1313993" y="130038"/>
                    </a:cubicBezTo>
                    <a:cubicBezTo>
                      <a:pt x="1321613" y="129085"/>
                      <a:pt x="1316851" y="124323"/>
                      <a:pt x="1313041" y="121465"/>
                    </a:cubicBezTo>
                    <a:cubicBezTo>
                      <a:pt x="1283513" y="99558"/>
                      <a:pt x="1311136" y="99558"/>
                      <a:pt x="1323518" y="96700"/>
                    </a:cubicBezTo>
                    <a:cubicBezTo>
                      <a:pt x="1344473" y="92890"/>
                      <a:pt x="1365428" y="88128"/>
                      <a:pt x="1387336" y="88128"/>
                    </a:cubicBezTo>
                    <a:cubicBezTo>
                      <a:pt x="1399718" y="88128"/>
                      <a:pt x="1414006" y="81460"/>
                      <a:pt x="1394003" y="68125"/>
                    </a:cubicBezTo>
                    <a:cubicBezTo>
                      <a:pt x="1402576" y="42408"/>
                      <a:pt x="1427341" y="49075"/>
                      <a:pt x="1445438" y="41455"/>
                    </a:cubicBezTo>
                    <a:lnTo>
                      <a:pt x="1471104" y="35589"/>
                    </a:lnTo>
                    <a:lnTo>
                      <a:pt x="1469608" y="35026"/>
                    </a:lnTo>
                    <a:cubicBezTo>
                      <a:pt x="1465441" y="34550"/>
                      <a:pt x="1461155" y="34788"/>
                      <a:pt x="1456869" y="34788"/>
                    </a:cubicBezTo>
                    <a:cubicBezTo>
                      <a:pt x="1424484" y="38598"/>
                      <a:pt x="1396861" y="56695"/>
                      <a:pt x="1365429" y="60505"/>
                    </a:cubicBezTo>
                    <a:cubicBezTo>
                      <a:pt x="1307326" y="66220"/>
                      <a:pt x="1264464" y="112893"/>
                      <a:pt x="1208266" y="122418"/>
                    </a:cubicBezTo>
                    <a:cubicBezTo>
                      <a:pt x="1196836" y="130038"/>
                      <a:pt x="1186359" y="129085"/>
                      <a:pt x="1175881" y="122418"/>
                    </a:cubicBezTo>
                    <a:cubicBezTo>
                      <a:pt x="1178739" y="129085"/>
                      <a:pt x="1197789" y="127180"/>
                      <a:pt x="1187311" y="142420"/>
                    </a:cubicBezTo>
                    <a:cubicBezTo>
                      <a:pt x="1185406" y="144325"/>
                      <a:pt x="1182549" y="146230"/>
                      <a:pt x="1180644" y="149088"/>
                    </a:cubicBezTo>
                    <a:cubicBezTo>
                      <a:pt x="1173262" y="152183"/>
                      <a:pt x="1165939" y="153434"/>
                      <a:pt x="1158647" y="153642"/>
                    </a:cubicBezTo>
                    <a:lnTo>
                      <a:pt x="1143520" y="152466"/>
                    </a:lnTo>
                    <a:lnTo>
                      <a:pt x="1148259" y="153731"/>
                    </a:lnTo>
                    <a:cubicBezTo>
                      <a:pt x="1153498" y="157422"/>
                      <a:pt x="1155879" y="163851"/>
                      <a:pt x="1152069" y="175758"/>
                    </a:cubicBezTo>
                    <a:cubicBezTo>
                      <a:pt x="1112064" y="198618"/>
                      <a:pt x="1069201" y="175758"/>
                      <a:pt x="1029196" y="182425"/>
                    </a:cubicBezTo>
                    <a:cubicBezTo>
                      <a:pt x="1020624" y="171948"/>
                      <a:pt x="980619" y="182425"/>
                      <a:pt x="1006336" y="148135"/>
                    </a:cubicBezTo>
                    <a:cubicBezTo>
                      <a:pt x="1011099" y="141468"/>
                      <a:pt x="1003479" y="136705"/>
                      <a:pt x="995859" y="134800"/>
                    </a:cubicBezTo>
                    <a:cubicBezTo>
                      <a:pt x="984429" y="131943"/>
                      <a:pt x="981571" y="125275"/>
                      <a:pt x="987286" y="114798"/>
                    </a:cubicBezTo>
                    <a:cubicBezTo>
                      <a:pt x="1010146" y="115750"/>
                      <a:pt x="1027291" y="130990"/>
                      <a:pt x="1049199" y="134800"/>
                    </a:cubicBezTo>
                    <a:cubicBezTo>
                      <a:pt x="1053009" y="140515"/>
                      <a:pt x="1055866" y="147183"/>
                      <a:pt x="1064439" y="149088"/>
                    </a:cubicBezTo>
                    <a:cubicBezTo>
                      <a:pt x="1074916" y="150993"/>
                      <a:pt x="1085394" y="150278"/>
                      <a:pt x="1095871" y="149326"/>
                    </a:cubicBezTo>
                    <a:lnTo>
                      <a:pt x="1106484" y="148924"/>
                    </a:lnTo>
                    <a:lnTo>
                      <a:pt x="1093014" y="149088"/>
                    </a:lnTo>
                    <a:cubicBezTo>
                      <a:pt x="1081584" y="144325"/>
                      <a:pt x="1067296" y="146230"/>
                      <a:pt x="1062534" y="131943"/>
                    </a:cubicBezTo>
                    <a:cubicBezTo>
                      <a:pt x="1083489" y="115750"/>
                      <a:pt x="1102539" y="93843"/>
                      <a:pt x="1133971" y="110988"/>
                    </a:cubicBezTo>
                    <a:cubicBezTo>
                      <a:pt x="1150164" y="112893"/>
                      <a:pt x="1147306" y="91938"/>
                      <a:pt x="1158736" y="88128"/>
                    </a:cubicBezTo>
                    <a:cubicBezTo>
                      <a:pt x="1164451" y="84318"/>
                      <a:pt x="1172071" y="81460"/>
                      <a:pt x="1173024" y="73840"/>
                    </a:cubicBezTo>
                    <a:cubicBezTo>
                      <a:pt x="1176834" y="44313"/>
                      <a:pt x="1193979" y="46218"/>
                      <a:pt x="1214934" y="54790"/>
                    </a:cubicBezTo>
                    <a:cubicBezTo>
                      <a:pt x="1234936" y="51933"/>
                      <a:pt x="1254939" y="44313"/>
                      <a:pt x="1275894" y="44313"/>
                    </a:cubicBezTo>
                    <a:cubicBezTo>
                      <a:pt x="1253986" y="44313"/>
                      <a:pt x="1233031" y="51933"/>
                      <a:pt x="1211124" y="51933"/>
                    </a:cubicBezTo>
                    <a:cubicBezTo>
                      <a:pt x="1199694" y="46218"/>
                      <a:pt x="1184454" y="50028"/>
                      <a:pt x="1174929" y="39550"/>
                    </a:cubicBezTo>
                    <a:cubicBezTo>
                      <a:pt x="1174929" y="34788"/>
                      <a:pt x="1174929" y="30978"/>
                      <a:pt x="1174929" y="26215"/>
                    </a:cubicBezTo>
                    <a:cubicBezTo>
                      <a:pt x="1249938" y="9070"/>
                      <a:pt x="1324947" y="-1110"/>
                      <a:pt x="1400760" y="96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B1830DF5-8308-492A-91F6-7B4F9174CFD3}"/>
                </a:ext>
              </a:extLst>
            </p:cNvPr>
            <p:cNvGrpSpPr/>
            <p:nvPr/>
          </p:nvGrpSpPr>
          <p:grpSpPr>
            <a:xfrm>
              <a:off x="7504991" y="1553562"/>
              <a:ext cx="2943855" cy="1040245"/>
              <a:chOff x="7389382" y="1763600"/>
              <a:chExt cx="2943855" cy="1040245"/>
            </a:xfrm>
          </p:grpSpPr>
          <p:sp>
            <p:nvSpPr>
              <p:cNvPr id="9" name="자유형: 도형 8">
                <a:extLst>
                  <a:ext uri="{FF2B5EF4-FFF2-40B4-BE49-F238E27FC236}">
                    <a16:creationId xmlns:a16="http://schemas.microsoft.com/office/drawing/2014/main" id="{C62A16A2-A4A0-44E8-8BEC-D27AA6E652EB}"/>
                  </a:ext>
                </a:extLst>
              </p:cNvPr>
              <p:cNvSpPr/>
              <p:nvPr/>
            </p:nvSpPr>
            <p:spPr>
              <a:xfrm>
                <a:off x="7389382" y="1763600"/>
                <a:ext cx="2943855" cy="478089"/>
              </a:xfrm>
              <a:custGeom>
                <a:avLst/>
                <a:gdLst>
                  <a:gd name="connsiteX0" fmla="*/ 40989 w 4186687"/>
                  <a:gd name="connsiteY0" fmla="*/ 590150 h 679928"/>
                  <a:gd name="connsiteX1" fmla="*/ 89 w 4186687"/>
                  <a:gd name="connsiteY1" fmla="*/ 548754 h 679928"/>
                  <a:gd name="connsiteX2" fmla="*/ 12235 w 4186687"/>
                  <a:gd name="connsiteY2" fmla="*/ 41840 h 679928"/>
                  <a:gd name="connsiteX3" fmla="*/ 60984 w 4186687"/>
                  <a:gd name="connsiteY3" fmla="*/ 114 h 679928"/>
                  <a:gd name="connsiteX4" fmla="*/ 4125713 w 4186687"/>
                  <a:gd name="connsiteY4" fmla="*/ 87285 h 679928"/>
                  <a:gd name="connsiteX5" fmla="*/ 4186195 w 4186687"/>
                  <a:gd name="connsiteY5" fmla="*/ 151155 h 679928"/>
                  <a:gd name="connsiteX6" fmla="*/ 4174214 w 4186687"/>
                  <a:gd name="connsiteY6" fmla="*/ 641544 h 679928"/>
                  <a:gd name="connsiteX7" fmla="*/ 4134554 w 4186687"/>
                  <a:gd name="connsiteY7" fmla="*/ 679882 h 679928"/>
                  <a:gd name="connsiteX8" fmla="*/ 40989 w 4186687"/>
                  <a:gd name="connsiteY8" fmla="*/ 590150 h 679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86687" h="679928">
                    <a:moveTo>
                      <a:pt x="40989" y="590150"/>
                    </a:moveTo>
                    <a:cubicBezTo>
                      <a:pt x="8930" y="589654"/>
                      <a:pt x="-1068" y="581805"/>
                      <a:pt x="89" y="548754"/>
                    </a:cubicBezTo>
                    <a:cubicBezTo>
                      <a:pt x="5872" y="379865"/>
                      <a:pt x="10830" y="210812"/>
                      <a:pt x="12235" y="41840"/>
                    </a:cubicBezTo>
                    <a:cubicBezTo>
                      <a:pt x="12565" y="1105"/>
                      <a:pt x="29338" y="-630"/>
                      <a:pt x="60984" y="114"/>
                    </a:cubicBezTo>
                    <a:cubicBezTo>
                      <a:pt x="458500" y="9451"/>
                      <a:pt x="3875354" y="81666"/>
                      <a:pt x="4125713" y="87285"/>
                    </a:cubicBezTo>
                    <a:cubicBezTo>
                      <a:pt x="4188509" y="88690"/>
                      <a:pt x="4187930" y="88937"/>
                      <a:pt x="4186195" y="151155"/>
                    </a:cubicBezTo>
                    <a:cubicBezTo>
                      <a:pt x="4181651" y="314590"/>
                      <a:pt x="4176776" y="478108"/>
                      <a:pt x="4174214" y="641544"/>
                    </a:cubicBezTo>
                    <a:cubicBezTo>
                      <a:pt x="4173719" y="672528"/>
                      <a:pt x="4165291" y="680626"/>
                      <a:pt x="4134554" y="679882"/>
                    </a:cubicBezTo>
                    <a:cubicBezTo>
                      <a:pt x="3877255" y="673190"/>
                      <a:pt x="301014" y="594364"/>
                      <a:pt x="40989" y="590150"/>
                    </a:cubicBezTo>
                    <a:close/>
                  </a:path>
                </a:pathLst>
              </a:custGeom>
              <a:solidFill>
                <a:srgbClr val="474343"/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FC26EA02-CC61-405A-986B-B17E3C06B5FB}"/>
                  </a:ext>
                </a:extLst>
              </p:cNvPr>
              <p:cNvSpPr/>
              <p:nvPr/>
            </p:nvSpPr>
            <p:spPr>
              <a:xfrm>
                <a:off x="7951352" y="2175695"/>
                <a:ext cx="1832403" cy="628150"/>
              </a:xfrm>
              <a:custGeom>
                <a:avLst/>
                <a:gdLst>
                  <a:gd name="connsiteX0" fmla="*/ 61173 w 2606003"/>
                  <a:gd name="connsiteY0" fmla="*/ 2337 h 893342"/>
                  <a:gd name="connsiteX1" fmla="*/ 2563599 w 2606003"/>
                  <a:gd name="connsiteY1" fmla="*/ 51912 h 893342"/>
                  <a:gd name="connsiteX2" fmla="*/ 2548975 w 2606003"/>
                  <a:gd name="connsiteY2" fmla="*/ 676238 h 893342"/>
                  <a:gd name="connsiteX3" fmla="*/ 2564343 w 2606003"/>
                  <a:gd name="connsiteY3" fmla="*/ 722261 h 893342"/>
                  <a:gd name="connsiteX4" fmla="*/ 2581199 w 2606003"/>
                  <a:gd name="connsiteY4" fmla="*/ 833890 h 893342"/>
                  <a:gd name="connsiteX5" fmla="*/ 2351910 w 2606003"/>
                  <a:gd name="connsiteY5" fmla="*/ 876360 h 893342"/>
                  <a:gd name="connsiteX6" fmla="*/ 1700566 w 2606003"/>
                  <a:gd name="connsiteY6" fmla="*/ 893050 h 893342"/>
                  <a:gd name="connsiteX7" fmla="*/ 1264050 w 2606003"/>
                  <a:gd name="connsiteY7" fmla="*/ 885118 h 893342"/>
                  <a:gd name="connsiteX8" fmla="*/ 355571 w 2606003"/>
                  <a:gd name="connsiteY8" fmla="*/ 834633 h 893342"/>
                  <a:gd name="connsiteX9" fmla="*/ 70840 w 2606003"/>
                  <a:gd name="connsiteY9" fmla="*/ 799765 h 893342"/>
                  <a:gd name="connsiteX10" fmla="*/ 17050 w 2606003"/>
                  <a:gd name="connsiteY10" fmla="*/ 761261 h 893342"/>
                  <a:gd name="connsiteX11" fmla="*/ 33245 w 2606003"/>
                  <a:gd name="connsiteY11" fmla="*/ 662275 h 893342"/>
                  <a:gd name="connsiteX12" fmla="*/ 47374 w 2606003"/>
                  <a:gd name="connsiteY12" fmla="*/ 618152 h 893342"/>
                  <a:gd name="connsiteX13" fmla="*/ 61173 w 2606003"/>
                  <a:gd name="connsiteY13" fmla="*/ 2337 h 893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06003" h="893342">
                    <a:moveTo>
                      <a:pt x="61173" y="2337"/>
                    </a:moveTo>
                    <a:cubicBezTo>
                      <a:pt x="83647" y="-12701"/>
                      <a:pt x="2486757" y="49682"/>
                      <a:pt x="2563599" y="51912"/>
                    </a:cubicBezTo>
                    <a:cubicBezTo>
                      <a:pt x="2558642" y="260049"/>
                      <a:pt x="2553602" y="468102"/>
                      <a:pt x="2548975" y="676238"/>
                    </a:cubicBezTo>
                    <a:cubicBezTo>
                      <a:pt x="2548644" y="692599"/>
                      <a:pt x="2543191" y="708711"/>
                      <a:pt x="2564343" y="722261"/>
                    </a:cubicBezTo>
                    <a:cubicBezTo>
                      <a:pt x="2615076" y="754734"/>
                      <a:pt x="2617968" y="784810"/>
                      <a:pt x="2581199" y="833890"/>
                    </a:cubicBezTo>
                    <a:cubicBezTo>
                      <a:pt x="2508735" y="869419"/>
                      <a:pt x="2429497" y="870493"/>
                      <a:pt x="2351910" y="876360"/>
                    </a:cubicBezTo>
                    <a:cubicBezTo>
                      <a:pt x="2135098" y="892555"/>
                      <a:pt x="1917873" y="894207"/>
                      <a:pt x="1700566" y="893050"/>
                    </a:cubicBezTo>
                    <a:cubicBezTo>
                      <a:pt x="1690981" y="892968"/>
                      <a:pt x="1399970" y="888671"/>
                      <a:pt x="1264050" y="885118"/>
                    </a:cubicBezTo>
                    <a:cubicBezTo>
                      <a:pt x="960728" y="877269"/>
                      <a:pt x="657819" y="862065"/>
                      <a:pt x="355571" y="834633"/>
                    </a:cubicBezTo>
                    <a:cubicBezTo>
                      <a:pt x="331031" y="832403"/>
                      <a:pt x="129505" y="817612"/>
                      <a:pt x="70840" y="799765"/>
                    </a:cubicBezTo>
                    <a:cubicBezTo>
                      <a:pt x="49027" y="793155"/>
                      <a:pt x="25644" y="787123"/>
                      <a:pt x="17050" y="761261"/>
                    </a:cubicBezTo>
                    <a:cubicBezTo>
                      <a:pt x="-8564" y="714742"/>
                      <a:pt x="-6994" y="696234"/>
                      <a:pt x="33245" y="662275"/>
                    </a:cubicBezTo>
                    <a:cubicBezTo>
                      <a:pt x="49357" y="648724"/>
                      <a:pt x="46961" y="633603"/>
                      <a:pt x="47374" y="618152"/>
                    </a:cubicBezTo>
                    <a:cubicBezTo>
                      <a:pt x="52332" y="412825"/>
                      <a:pt x="56629" y="207581"/>
                      <a:pt x="61173" y="23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D48887BF-57C8-40DA-852B-38B03BFF1F63}"/>
                </a:ext>
              </a:extLst>
            </p:cNvPr>
            <p:cNvGrpSpPr/>
            <p:nvPr/>
          </p:nvGrpSpPr>
          <p:grpSpPr>
            <a:xfrm flipH="1">
              <a:off x="6110127" y="3895561"/>
              <a:ext cx="4542854" cy="2622930"/>
              <a:chOff x="7422723" y="4330492"/>
              <a:chExt cx="3910228" cy="2257668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A2736757-018B-4BAE-8AD3-45161ABC5CCA}"/>
                  </a:ext>
                </a:extLst>
              </p:cNvPr>
              <p:cNvSpPr/>
              <p:nvPr/>
            </p:nvSpPr>
            <p:spPr>
              <a:xfrm>
                <a:off x="10676438" y="4771152"/>
                <a:ext cx="656513" cy="947007"/>
              </a:xfrm>
              <a:custGeom>
                <a:avLst/>
                <a:gdLst>
                  <a:gd name="connsiteX0" fmla="*/ 933680 w 933679"/>
                  <a:gd name="connsiteY0" fmla="*/ 673406 h 1346812"/>
                  <a:gd name="connsiteX1" fmla="*/ 466840 w 933679"/>
                  <a:gd name="connsiteY1" fmla="*/ 1346812 h 1346812"/>
                  <a:gd name="connsiteX2" fmla="*/ 0 w 933679"/>
                  <a:gd name="connsiteY2" fmla="*/ 673406 h 1346812"/>
                  <a:gd name="connsiteX3" fmla="*/ 466840 w 933679"/>
                  <a:gd name="connsiteY3" fmla="*/ 0 h 1346812"/>
                  <a:gd name="connsiteX4" fmla="*/ 933680 w 933679"/>
                  <a:gd name="connsiteY4" fmla="*/ 673406 h 1346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3679" h="1346812">
                    <a:moveTo>
                      <a:pt x="933680" y="673406"/>
                    </a:moveTo>
                    <a:cubicBezTo>
                      <a:pt x="933680" y="1045318"/>
                      <a:pt x="724669" y="1346812"/>
                      <a:pt x="466840" y="1346812"/>
                    </a:cubicBezTo>
                    <a:cubicBezTo>
                      <a:pt x="209011" y="1346812"/>
                      <a:pt x="0" y="1045318"/>
                      <a:pt x="0" y="673406"/>
                    </a:cubicBezTo>
                    <a:cubicBezTo>
                      <a:pt x="0" y="301494"/>
                      <a:pt x="209011" y="0"/>
                      <a:pt x="466840" y="0"/>
                    </a:cubicBezTo>
                    <a:cubicBezTo>
                      <a:pt x="724669" y="0"/>
                      <a:pt x="933680" y="301494"/>
                      <a:pt x="933680" y="67340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" name="자유형: 도형 7">
                <a:extLst>
                  <a:ext uri="{FF2B5EF4-FFF2-40B4-BE49-F238E27FC236}">
                    <a16:creationId xmlns:a16="http://schemas.microsoft.com/office/drawing/2014/main" id="{95EF7A2C-A606-436C-A5EB-1D863830CF4C}"/>
                  </a:ext>
                </a:extLst>
              </p:cNvPr>
              <p:cNvSpPr/>
              <p:nvPr/>
            </p:nvSpPr>
            <p:spPr>
              <a:xfrm>
                <a:off x="10972683" y="5049965"/>
                <a:ext cx="63966" cy="255691"/>
              </a:xfrm>
              <a:custGeom>
                <a:avLst/>
                <a:gdLst>
                  <a:gd name="connsiteX0" fmla="*/ 67175 w 90971"/>
                  <a:gd name="connsiteY0" fmla="*/ 363639 h 363639"/>
                  <a:gd name="connsiteX1" fmla="*/ 23796 w 90971"/>
                  <a:gd name="connsiteY1" fmla="*/ 363639 h 363639"/>
                  <a:gd name="connsiteX2" fmla="*/ 0 w 90971"/>
                  <a:gd name="connsiteY2" fmla="*/ 339843 h 363639"/>
                  <a:gd name="connsiteX3" fmla="*/ 0 w 90971"/>
                  <a:gd name="connsiteY3" fmla="*/ 23796 h 363639"/>
                  <a:gd name="connsiteX4" fmla="*/ 23796 w 90971"/>
                  <a:gd name="connsiteY4" fmla="*/ 0 h 363639"/>
                  <a:gd name="connsiteX5" fmla="*/ 67175 w 90971"/>
                  <a:gd name="connsiteY5" fmla="*/ 0 h 363639"/>
                  <a:gd name="connsiteX6" fmla="*/ 90972 w 90971"/>
                  <a:gd name="connsiteY6" fmla="*/ 23796 h 363639"/>
                  <a:gd name="connsiteX7" fmla="*/ 90972 w 90971"/>
                  <a:gd name="connsiteY7" fmla="*/ 339843 h 363639"/>
                  <a:gd name="connsiteX8" fmla="*/ 67175 w 90971"/>
                  <a:gd name="connsiteY8" fmla="*/ 363639 h 363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0971" h="363639">
                    <a:moveTo>
                      <a:pt x="67175" y="363639"/>
                    </a:moveTo>
                    <a:lnTo>
                      <a:pt x="23796" y="363639"/>
                    </a:lnTo>
                    <a:cubicBezTo>
                      <a:pt x="10659" y="363639"/>
                      <a:pt x="0" y="352981"/>
                      <a:pt x="0" y="339843"/>
                    </a:cubicBezTo>
                    <a:lnTo>
                      <a:pt x="0" y="23796"/>
                    </a:lnTo>
                    <a:cubicBezTo>
                      <a:pt x="0" y="10659"/>
                      <a:pt x="10659" y="0"/>
                      <a:pt x="23796" y="0"/>
                    </a:cubicBezTo>
                    <a:lnTo>
                      <a:pt x="67175" y="0"/>
                    </a:lnTo>
                    <a:cubicBezTo>
                      <a:pt x="80313" y="0"/>
                      <a:pt x="90972" y="10659"/>
                      <a:pt x="90972" y="23796"/>
                    </a:cubicBezTo>
                    <a:lnTo>
                      <a:pt x="90972" y="339843"/>
                    </a:lnTo>
                    <a:cubicBezTo>
                      <a:pt x="90972" y="353063"/>
                      <a:pt x="80313" y="363639"/>
                      <a:pt x="67175" y="363639"/>
                    </a:cubicBezTo>
                    <a:close/>
                  </a:path>
                </a:pathLst>
              </a:custGeom>
              <a:solidFill>
                <a:srgbClr val="010101"/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5E4F7E5B-1864-401C-8139-9DD6DC72821D}"/>
                  </a:ext>
                </a:extLst>
              </p:cNvPr>
              <p:cNvSpPr/>
              <p:nvPr/>
            </p:nvSpPr>
            <p:spPr>
              <a:xfrm>
                <a:off x="10672712" y="5025797"/>
                <a:ext cx="200041" cy="546765"/>
              </a:xfrm>
              <a:custGeom>
                <a:avLst/>
                <a:gdLst>
                  <a:gd name="connsiteX0" fmla="*/ 55287 w 284493"/>
                  <a:gd name="connsiteY0" fmla="*/ 0 h 777597"/>
                  <a:gd name="connsiteX1" fmla="*/ 284493 w 284493"/>
                  <a:gd name="connsiteY1" fmla="*/ 0 h 777597"/>
                  <a:gd name="connsiteX2" fmla="*/ 142458 w 284493"/>
                  <a:gd name="connsiteY2" fmla="*/ 160956 h 777597"/>
                  <a:gd name="connsiteX3" fmla="*/ 68177 w 284493"/>
                  <a:gd name="connsiteY3" fmla="*/ 516581 h 777597"/>
                  <a:gd name="connsiteX4" fmla="*/ 137005 w 284493"/>
                  <a:gd name="connsiteY4" fmla="*/ 777598 h 777597"/>
                  <a:gd name="connsiteX5" fmla="*/ 31573 w 284493"/>
                  <a:gd name="connsiteY5" fmla="*/ 552358 h 777597"/>
                  <a:gd name="connsiteX6" fmla="*/ 176 w 284493"/>
                  <a:gd name="connsiteY6" fmla="*/ 317451 h 777597"/>
                  <a:gd name="connsiteX7" fmla="*/ 55287 w 284493"/>
                  <a:gd name="connsiteY7" fmla="*/ 0 h 777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4493" h="777597">
                    <a:moveTo>
                      <a:pt x="55287" y="0"/>
                    </a:moveTo>
                    <a:cubicBezTo>
                      <a:pt x="130064" y="0"/>
                      <a:pt x="204841" y="0"/>
                      <a:pt x="284493" y="0"/>
                    </a:cubicBezTo>
                    <a:cubicBezTo>
                      <a:pt x="241610" y="63705"/>
                      <a:pt x="186911" y="107827"/>
                      <a:pt x="142458" y="160956"/>
                    </a:cubicBezTo>
                    <a:cubicBezTo>
                      <a:pt x="53965" y="266884"/>
                      <a:pt x="43719" y="386857"/>
                      <a:pt x="68177" y="516581"/>
                    </a:cubicBezTo>
                    <a:cubicBezTo>
                      <a:pt x="84950" y="605405"/>
                      <a:pt x="116679" y="689931"/>
                      <a:pt x="137005" y="777598"/>
                    </a:cubicBezTo>
                    <a:cubicBezTo>
                      <a:pt x="79744" y="712902"/>
                      <a:pt x="56774" y="631845"/>
                      <a:pt x="31573" y="552358"/>
                    </a:cubicBezTo>
                    <a:cubicBezTo>
                      <a:pt x="7446" y="476177"/>
                      <a:pt x="-1394" y="395863"/>
                      <a:pt x="176" y="317451"/>
                    </a:cubicBezTo>
                    <a:cubicBezTo>
                      <a:pt x="2158" y="209872"/>
                      <a:pt x="11247" y="101300"/>
                      <a:pt x="55287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  <a:alpha val="40000"/>
                </a:schemeClr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FC5E3A68-AEF2-4886-899E-5072462E81ED}"/>
                  </a:ext>
                </a:extLst>
              </p:cNvPr>
              <p:cNvSpPr/>
              <p:nvPr/>
            </p:nvSpPr>
            <p:spPr>
              <a:xfrm>
                <a:off x="10721697" y="4782015"/>
                <a:ext cx="221537" cy="221614"/>
              </a:xfrm>
              <a:custGeom>
                <a:avLst/>
                <a:gdLst>
                  <a:gd name="connsiteX0" fmla="*/ 314642 w 315065"/>
                  <a:gd name="connsiteY0" fmla="*/ 0 h 315176"/>
                  <a:gd name="connsiteX1" fmla="*/ 272750 w 315065"/>
                  <a:gd name="connsiteY1" fmla="*/ 264405 h 315176"/>
                  <a:gd name="connsiteX2" fmla="*/ 200865 w 315065"/>
                  <a:gd name="connsiteY2" fmla="*/ 314890 h 315176"/>
                  <a:gd name="connsiteX3" fmla="*/ 0 w 315065"/>
                  <a:gd name="connsiteY3" fmla="*/ 312080 h 315176"/>
                  <a:gd name="connsiteX4" fmla="*/ 314642 w 315065"/>
                  <a:gd name="connsiteY4" fmla="*/ 0 h 315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5065" h="315176">
                    <a:moveTo>
                      <a:pt x="314642" y="0"/>
                    </a:moveTo>
                    <a:cubicBezTo>
                      <a:pt x="317616" y="90807"/>
                      <a:pt x="305057" y="179134"/>
                      <a:pt x="272750" y="264405"/>
                    </a:cubicBezTo>
                    <a:cubicBezTo>
                      <a:pt x="260191" y="297455"/>
                      <a:pt x="242757" y="317864"/>
                      <a:pt x="200865" y="314890"/>
                    </a:cubicBezTo>
                    <a:cubicBezTo>
                      <a:pt x="134185" y="310180"/>
                      <a:pt x="67010" y="312659"/>
                      <a:pt x="0" y="312080"/>
                    </a:cubicBezTo>
                    <a:cubicBezTo>
                      <a:pt x="61887" y="164757"/>
                      <a:pt x="149058" y="42883"/>
                      <a:pt x="314642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  <a:alpha val="40000"/>
                </a:schemeClr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82F29F07-96AE-4BDB-9807-CAD0EDDC0106}"/>
                  </a:ext>
                </a:extLst>
              </p:cNvPr>
              <p:cNvSpPr/>
              <p:nvPr/>
            </p:nvSpPr>
            <p:spPr>
              <a:xfrm>
                <a:off x="10969839" y="4723395"/>
                <a:ext cx="62439" cy="264407"/>
              </a:xfrm>
              <a:custGeom>
                <a:avLst/>
                <a:gdLst>
                  <a:gd name="connsiteX0" fmla="*/ 82951 w 88800"/>
                  <a:gd name="connsiteY0" fmla="*/ 67340 h 376033"/>
                  <a:gd name="connsiteX1" fmla="*/ 57750 w 88800"/>
                  <a:gd name="connsiteY1" fmla="*/ 97086 h 376033"/>
                  <a:gd name="connsiteX2" fmla="*/ 57667 w 88800"/>
                  <a:gd name="connsiteY2" fmla="*/ 347857 h 376033"/>
                  <a:gd name="connsiteX3" fmla="*/ 46017 w 88800"/>
                  <a:gd name="connsiteY3" fmla="*/ 376033 h 376033"/>
                  <a:gd name="connsiteX4" fmla="*/ 37589 w 88800"/>
                  <a:gd name="connsiteY4" fmla="*/ 348766 h 376033"/>
                  <a:gd name="connsiteX5" fmla="*/ 36763 w 88800"/>
                  <a:gd name="connsiteY5" fmla="*/ 97995 h 376033"/>
                  <a:gd name="connsiteX6" fmla="*/ 18090 w 88800"/>
                  <a:gd name="connsiteY6" fmla="*/ 69737 h 376033"/>
                  <a:gd name="connsiteX7" fmla="*/ 20568 w 88800"/>
                  <a:gd name="connsiteY7" fmla="*/ 1570 h 376033"/>
                  <a:gd name="connsiteX8" fmla="*/ 63286 w 88800"/>
                  <a:gd name="connsiteY8" fmla="*/ 0 h 376033"/>
                  <a:gd name="connsiteX9" fmla="*/ 82951 w 88800"/>
                  <a:gd name="connsiteY9" fmla="*/ 67340 h 376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8800" h="376033">
                    <a:moveTo>
                      <a:pt x="82951" y="67340"/>
                    </a:moveTo>
                    <a:cubicBezTo>
                      <a:pt x="61964" y="76181"/>
                      <a:pt x="57667" y="78743"/>
                      <a:pt x="57750" y="97086"/>
                    </a:cubicBezTo>
                    <a:cubicBezTo>
                      <a:pt x="58329" y="180704"/>
                      <a:pt x="58246" y="264322"/>
                      <a:pt x="57667" y="347857"/>
                    </a:cubicBezTo>
                    <a:cubicBezTo>
                      <a:pt x="57585" y="358268"/>
                      <a:pt x="61964" y="373637"/>
                      <a:pt x="46017" y="376033"/>
                    </a:cubicBezTo>
                    <a:cubicBezTo>
                      <a:pt x="28914" y="373637"/>
                      <a:pt x="37672" y="358351"/>
                      <a:pt x="37589" y="348766"/>
                    </a:cubicBezTo>
                    <a:cubicBezTo>
                      <a:pt x="37011" y="265148"/>
                      <a:pt x="37589" y="181530"/>
                      <a:pt x="36763" y="97995"/>
                    </a:cubicBezTo>
                    <a:cubicBezTo>
                      <a:pt x="36681" y="86510"/>
                      <a:pt x="37094" y="76181"/>
                      <a:pt x="18090" y="69737"/>
                    </a:cubicBezTo>
                    <a:cubicBezTo>
                      <a:pt x="-7029" y="50319"/>
                      <a:pt x="-5790" y="16360"/>
                      <a:pt x="20568" y="1570"/>
                    </a:cubicBezTo>
                    <a:cubicBezTo>
                      <a:pt x="34780" y="1074"/>
                      <a:pt x="49075" y="578"/>
                      <a:pt x="63286" y="0"/>
                    </a:cubicBezTo>
                    <a:cubicBezTo>
                      <a:pt x="101129" y="13385"/>
                      <a:pt x="86752" y="59656"/>
                      <a:pt x="82951" y="67340"/>
                    </a:cubicBezTo>
                    <a:close/>
                  </a:path>
                </a:pathLst>
              </a:custGeom>
              <a:solidFill>
                <a:srgbClr val="151616"/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E4BC1F87-1C60-45C9-A538-330870AB105C}"/>
                  </a:ext>
                </a:extLst>
              </p:cNvPr>
              <p:cNvSpPr/>
              <p:nvPr/>
            </p:nvSpPr>
            <p:spPr>
              <a:xfrm>
                <a:off x="10715945" y="5014421"/>
                <a:ext cx="576164" cy="5334"/>
              </a:xfrm>
              <a:custGeom>
                <a:avLst/>
                <a:gdLst>
                  <a:gd name="connsiteX0" fmla="*/ 819242 w 819408"/>
                  <a:gd name="connsiteY0" fmla="*/ 7586 h 7585"/>
                  <a:gd name="connsiteX1" fmla="*/ 0 w 819408"/>
                  <a:gd name="connsiteY1" fmla="*/ 7503 h 7585"/>
                  <a:gd name="connsiteX2" fmla="*/ 1653 w 819408"/>
                  <a:gd name="connsiteY2" fmla="*/ 1058 h 7585"/>
                  <a:gd name="connsiteX3" fmla="*/ 814945 w 819408"/>
                  <a:gd name="connsiteY3" fmla="*/ 66 h 7585"/>
                  <a:gd name="connsiteX4" fmla="*/ 819242 w 819408"/>
                  <a:gd name="connsiteY4" fmla="*/ 7586 h 7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9408" h="7585">
                    <a:moveTo>
                      <a:pt x="819242" y="7586"/>
                    </a:moveTo>
                    <a:cubicBezTo>
                      <a:pt x="546161" y="7586"/>
                      <a:pt x="273081" y="7503"/>
                      <a:pt x="0" y="7503"/>
                    </a:cubicBezTo>
                    <a:cubicBezTo>
                      <a:pt x="1653" y="1058"/>
                      <a:pt x="-1570" y="10312"/>
                      <a:pt x="1653" y="1058"/>
                    </a:cubicBezTo>
                    <a:cubicBezTo>
                      <a:pt x="255151" y="728"/>
                      <a:pt x="561447" y="-264"/>
                      <a:pt x="814945" y="66"/>
                    </a:cubicBezTo>
                    <a:cubicBezTo>
                      <a:pt x="819655" y="9321"/>
                      <a:pt x="819655" y="1058"/>
                      <a:pt x="819242" y="7586"/>
                    </a:cubicBezTo>
                    <a:close/>
                  </a:path>
                </a:pathLst>
              </a:custGeom>
              <a:solidFill>
                <a:srgbClr val="151515"/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AFA5E6D1-8FA0-453D-B8BD-ED6B39F523A7}"/>
                  </a:ext>
                </a:extLst>
              </p:cNvPr>
              <p:cNvSpPr/>
              <p:nvPr/>
            </p:nvSpPr>
            <p:spPr>
              <a:xfrm>
                <a:off x="7422723" y="4330492"/>
                <a:ext cx="3591631" cy="2257668"/>
              </a:xfrm>
              <a:custGeom>
                <a:avLst/>
                <a:gdLst>
                  <a:gd name="connsiteX0" fmla="*/ 5089246 w 5107940"/>
                  <a:gd name="connsiteY0" fmla="*/ 329157 h 3210806"/>
                  <a:gd name="connsiteX1" fmla="*/ 4955722 w 5107940"/>
                  <a:gd name="connsiteY1" fmla="*/ 71693 h 3210806"/>
                  <a:gd name="connsiteX2" fmla="*/ 4446578 w 5107940"/>
                  <a:gd name="connsiteY2" fmla="*/ 110362 h 3210806"/>
                  <a:gd name="connsiteX3" fmla="*/ 4309087 w 5107940"/>
                  <a:gd name="connsiteY3" fmla="*/ 567700 h 3210806"/>
                  <a:gd name="connsiteX4" fmla="*/ 4400720 w 5107940"/>
                  <a:gd name="connsiteY4" fmla="*/ 998019 h 3210806"/>
                  <a:gd name="connsiteX5" fmla="*/ 4581093 w 5107940"/>
                  <a:gd name="connsiteY5" fmla="*/ 1900135 h 3210806"/>
                  <a:gd name="connsiteX6" fmla="*/ 4490617 w 5107940"/>
                  <a:gd name="connsiteY6" fmla="*/ 2381187 h 3210806"/>
                  <a:gd name="connsiteX7" fmla="*/ 4044930 w 5107940"/>
                  <a:gd name="connsiteY7" fmla="*/ 2811919 h 3210806"/>
                  <a:gd name="connsiteX8" fmla="*/ 3219656 w 5107940"/>
                  <a:gd name="connsiteY8" fmla="*/ 3076736 h 3210806"/>
                  <a:gd name="connsiteX9" fmla="*/ 2458170 w 5107940"/>
                  <a:gd name="connsiteY9" fmla="*/ 3162916 h 3210806"/>
                  <a:gd name="connsiteX10" fmla="*/ 1493093 w 5107940"/>
                  <a:gd name="connsiteY10" fmla="*/ 3100698 h 3210806"/>
                  <a:gd name="connsiteX11" fmla="*/ 1110450 w 5107940"/>
                  <a:gd name="connsiteY11" fmla="*/ 2954862 h 3210806"/>
                  <a:gd name="connsiteX12" fmla="*/ 997912 w 5107940"/>
                  <a:gd name="connsiteY12" fmla="*/ 2663687 h 3210806"/>
                  <a:gd name="connsiteX13" fmla="*/ 1098303 w 5107940"/>
                  <a:gd name="connsiteY13" fmla="*/ 2443818 h 3210806"/>
                  <a:gd name="connsiteX14" fmla="*/ 1584230 w 5107940"/>
                  <a:gd name="connsiteY14" fmla="*/ 1906414 h 3210806"/>
                  <a:gd name="connsiteX15" fmla="*/ 1697676 w 5107940"/>
                  <a:gd name="connsiteY15" fmla="*/ 1865018 h 3210806"/>
                  <a:gd name="connsiteX16" fmla="*/ 1821368 w 5107940"/>
                  <a:gd name="connsiteY16" fmla="*/ 1869894 h 3210806"/>
                  <a:gd name="connsiteX17" fmla="*/ 3578916 w 5107940"/>
                  <a:gd name="connsiteY17" fmla="*/ 1821227 h 3210806"/>
                  <a:gd name="connsiteX18" fmla="*/ 4089879 w 5107940"/>
                  <a:gd name="connsiteY18" fmla="*/ 1755704 h 3210806"/>
                  <a:gd name="connsiteX19" fmla="*/ 4255462 w 5107940"/>
                  <a:gd name="connsiteY19" fmla="*/ 1706541 h 3210806"/>
                  <a:gd name="connsiteX20" fmla="*/ 4305286 w 5107940"/>
                  <a:gd name="connsiteY20" fmla="*/ 1652751 h 3210806"/>
                  <a:gd name="connsiteX21" fmla="*/ 4254058 w 5107940"/>
                  <a:gd name="connsiteY21" fmla="*/ 1599953 h 3210806"/>
                  <a:gd name="connsiteX22" fmla="*/ 4184403 w 5107940"/>
                  <a:gd name="connsiteY22" fmla="*/ 1574752 h 3210806"/>
                  <a:gd name="connsiteX23" fmla="*/ 3745739 w 5107940"/>
                  <a:gd name="connsiteY23" fmla="*/ 1501627 h 3210806"/>
                  <a:gd name="connsiteX24" fmla="*/ 3124388 w 5107940"/>
                  <a:gd name="connsiteY24" fmla="*/ 1456844 h 3210806"/>
                  <a:gd name="connsiteX25" fmla="*/ 3073738 w 5107940"/>
                  <a:gd name="connsiteY25" fmla="*/ 1483449 h 3210806"/>
                  <a:gd name="connsiteX26" fmla="*/ 3081422 w 5107940"/>
                  <a:gd name="connsiteY26" fmla="*/ 1498074 h 3210806"/>
                  <a:gd name="connsiteX27" fmla="*/ 3649479 w 5107940"/>
                  <a:gd name="connsiteY27" fmla="*/ 1534512 h 3210806"/>
                  <a:gd name="connsiteX28" fmla="*/ 4171266 w 5107940"/>
                  <a:gd name="connsiteY28" fmla="*/ 1608629 h 3210806"/>
                  <a:gd name="connsiteX29" fmla="*/ 4218281 w 5107940"/>
                  <a:gd name="connsiteY29" fmla="*/ 1623584 h 3210806"/>
                  <a:gd name="connsiteX30" fmla="*/ 4259759 w 5107940"/>
                  <a:gd name="connsiteY30" fmla="*/ 1652586 h 3210806"/>
                  <a:gd name="connsiteX31" fmla="*/ 4216215 w 5107940"/>
                  <a:gd name="connsiteY31" fmla="*/ 1683984 h 3210806"/>
                  <a:gd name="connsiteX32" fmla="*/ 4048152 w 5107940"/>
                  <a:gd name="connsiteY32" fmla="*/ 1723893 h 3210806"/>
                  <a:gd name="connsiteX33" fmla="*/ 3256425 w 5107940"/>
                  <a:gd name="connsiteY33" fmla="*/ 1799496 h 3210806"/>
                  <a:gd name="connsiteX34" fmla="*/ 1965221 w 5107940"/>
                  <a:gd name="connsiteY34" fmla="*/ 1829242 h 3210806"/>
                  <a:gd name="connsiteX35" fmla="*/ 1684043 w 5107940"/>
                  <a:gd name="connsiteY35" fmla="*/ 1829159 h 3210806"/>
                  <a:gd name="connsiteX36" fmla="*/ 1749979 w 5107940"/>
                  <a:gd name="connsiteY36" fmla="*/ 1789002 h 3210806"/>
                  <a:gd name="connsiteX37" fmla="*/ 2270030 w 5107940"/>
                  <a:gd name="connsiteY37" fmla="*/ 1794869 h 3210806"/>
                  <a:gd name="connsiteX38" fmla="*/ 3122818 w 5107940"/>
                  <a:gd name="connsiteY38" fmla="*/ 1755456 h 3210806"/>
                  <a:gd name="connsiteX39" fmla="*/ 3406557 w 5107940"/>
                  <a:gd name="connsiteY39" fmla="*/ 1706128 h 3210806"/>
                  <a:gd name="connsiteX40" fmla="*/ 3471667 w 5107940"/>
                  <a:gd name="connsiteY40" fmla="*/ 1653578 h 3210806"/>
                  <a:gd name="connsiteX41" fmla="*/ 3406971 w 5107940"/>
                  <a:gd name="connsiteY41" fmla="*/ 1600696 h 3210806"/>
                  <a:gd name="connsiteX42" fmla="*/ 2975165 w 5107940"/>
                  <a:gd name="connsiteY42" fmla="*/ 1539553 h 3210806"/>
                  <a:gd name="connsiteX43" fmla="*/ 2975165 w 5107940"/>
                  <a:gd name="connsiteY43" fmla="*/ 1539553 h 3210806"/>
                  <a:gd name="connsiteX44" fmla="*/ 2975165 w 5107940"/>
                  <a:gd name="connsiteY44" fmla="*/ 1539553 h 3210806"/>
                  <a:gd name="connsiteX45" fmla="*/ 2891299 w 5107940"/>
                  <a:gd name="connsiteY45" fmla="*/ 1575495 h 3210806"/>
                  <a:gd name="connsiteX46" fmla="*/ 3165371 w 5107940"/>
                  <a:gd name="connsiteY46" fmla="*/ 1600366 h 3210806"/>
                  <a:gd name="connsiteX47" fmla="*/ 3425396 w 5107940"/>
                  <a:gd name="connsiteY47" fmla="*/ 1650933 h 3210806"/>
                  <a:gd name="connsiteX48" fmla="*/ 3289310 w 5107940"/>
                  <a:gd name="connsiteY48" fmla="*/ 1690016 h 3210806"/>
                  <a:gd name="connsiteX49" fmla="*/ 2896091 w 5107940"/>
                  <a:gd name="connsiteY49" fmla="*/ 1729842 h 3210806"/>
                  <a:gd name="connsiteX50" fmla="*/ 2187321 w 5107940"/>
                  <a:gd name="connsiteY50" fmla="*/ 1749011 h 3210806"/>
                  <a:gd name="connsiteX51" fmla="*/ 2187321 w 5107940"/>
                  <a:gd name="connsiteY51" fmla="*/ 1749011 h 3210806"/>
                  <a:gd name="connsiteX52" fmla="*/ 2187238 w 5107940"/>
                  <a:gd name="connsiteY52" fmla="*/ 1749011 h 3210806"/>
                  <a:gd name="connsiteX53" fmla="*/ 1680572 w 5107940"/>
                  <a:gd name="connsiteY53" fmla="*/ 1741905 h 3210806"/>
                  <a:gd name="connsiteX54" fmla="*/ 976347 w 5107940"/>
                  <a:gd name="connsiteY54" fmla="*/ 1682084 h 3210806"/>
                  <a:gd name="connsiteX55" fmla="*/ 882566 w 5107940"/>
                  <a:gd name="connsiteY55" fmla="*/ 1651595 h 3210806"/>
                  <a:gd name="connsiteX56" fmla="*/ 1191093 w 5107940"/>
                  <a:gd name="connsiteY56" fmla="*/ 1592434 h 3210806"/>
                  <a:gd name="connsiteX57" fmla="*/ 1191093 w 5107940"/>
                  <a:gd name="connsiteY57" fmla="*/ 1592434 h 3210806"/>
                  <a:gd name="connsiteX58" fmla="*/ 1110202 w 5107940"/>
                  <a:gd name="connsiteY58" fmla="*/ 1559053 h 3210806"/>
                  <a:gd name="connsiteX59" fmla="*/ 916029 w 5107940"/>
                  <a:gd name="connsiteY59" fmla="*/ 1596069 h 3210806"/>
                  <a:gd name="connsiteX60" fmla="*/ 865792 w 5107940"/>
                  <a:gd name="connsiteY60" fmla="*/ 1614330 h 3210806"/>
                  <a:gd name="connsiteX61" fmla="*/ 834642 w 5107940"/>
                  <a:gd name="connsiteY61" fmla="*/ 1653578 h 3210806"/>
                  <a:gd name="connsiteX62" fmla="*/ 866371 w 5107940"/>
                  <a:gd name="connsiteY62" fmla="*/ 1692577 h 3210806"/>
                  <a:gd name="connsiteX63" fmla="*/ 1066162 w 5107940"/>
                  <a:gd name="connsiteY63" fmla="*/ 1739922 h 3210806"/>
                  <a:gd name="connsiteX64" fmla="*/ 1650496 w 5107940"/>
                  <a:gd name="connsiteY64" fmla="*/ 1784706 h 3210806"/>
                  <a:gd name="connsiteX65" fmla="*/ 1586874 w 5107940"/>
                  <a:gd name="connsiteY65" fmla="*/ 1822466 h 3210806"/>
                  <a:gd name="connsiteX66" fmla="*/ 705332 w 5107940"/>
                  <a:gd name="connsiteY66" fmla="*/ 1775534 h 3210806"/>
                  <a:gd name="connsiteX67" fmla="*/ 174209 w 5107940"/>
                  <a:gd name="connsiteY67" fmla="*/ 1707037 h 3210806"/>
                  <a:gd name="connsiteX68" fmla="*/ 94970 w 5107940"/>
                  <a:gd name="connsiteY68" fmla="*/ 1684645 h 3210806"/>
                  <a:gd name="connsiteX69" fmla="*/ 47790 w 5107940"/>
                  <a:gd name="connsiteY69" fmla="*/ 1652338 h 3210806"/>
                  <a:gd name="connsiteX70" fmla="*/ 93235 w 5107940"/>
                  <a:gd name="connsiteY70" fmla="*/ 1622427 h 3210806"/>
                  <a:gd name="connsiteX71" fmla="*/ 310212 w 5107940"/>
                  <a:gd name="connsiteY71" fmla="*/ 1574752 h 3210806"/>
                  <a:gd name="connsiteX72" fmla="*/ 1007745 w 5107940"/>
                  <a:gd name="connsiteY72" fmla="*/ 1507824 h 3210806"/>
                  <a:gd name="connsiteX73" fmla="*/ 1007745 w 5107940"/>
                  <a:gd name="connsiteY73" fmla="*/ 1507824 h 3210806"/>
                  <a:gd name="connsiteX74" fmla="*/ 935281 w 5107940"/>
                  <a:gd name="connsiteY74" fmla="*/ 1468411 h 3210806"/>
                  <a:gd name="connsiteX75" fmla="*/ 912146 w 5107940"/>
                  <a:gd name="connsiteY75" fmla="*/ 1475600 h 3210806"/>
                  <a:gd name="connsiteX76" fmla="*/ 260553 w 5107940"/>
                  <a:gd name="connsiteY76" fmla="*/ 1543436 h 3210806"/>
                  <a:gd name="connsiteX77" fmla="*/ 32587 w 5107940"/>
                  <a:gd name="connsiteY77" fmla="*/ 1611273 h 3210806"/>
                  <a:gd name="connsiteX78" fmla="*/ 33165 w 5107940"/>
                  <a:gd name="connsiteY78" fmla="*/ 1695634 h 3210806"/>
                  <a:gd name="connsiteX79" fmla="*/ 112652 w 5107940"/>
                  <a:gd name="connsiteY79" fmla="*/ 1729098 h 3210806"/>
                  <a:gd name="connsiteX80" fmla="*/ 485380 w 5107940"/>
                  <a:gd name="connsiteY80" fmla="*/ 1796687 h 3210806"/>
                  <a:gd name="connsiteX81" fmla="*/ 1395098 w 5107940"/>
                  <a:gd name="connsiteY81" fmla="*/ 1857747 h 3210806"/>
                  <a:gd name="connsiteX82" fmla="*/ 1557789 w 5107940"/>
                  <a:gd name="connsiteY82" fmla="*/ 1865432 h 3210806"/>
                  <a:gd name="connsiteX83" fmla="*/ 1528292 w 5107940"/>
                  <a:gd name="connsiteY83" fmla="*/ 1901457 h 3210806"/>
                  <a:gd name="connsiteX84" fmla="*/ 1199769 w 5107940"/>
                  <a:gd name="connsiteY84" fmla="*/ 2237829 h 3210806"/>
                  <a:gd name="connsiteX85" fmla="*/ 964531 w 5107940"/>
                  <a:gd name="connsiteY85" fmla="*/ 2621960 h 3210806"/>
                  <a:gd name="connsiteX86" fmla="*/ 1104005 w 5107940"/>
                  <a:gd name="connsiteY86" fmla="*/ 3002786 h 3210806"/>
                  <a:gd name="connsiteX87" fmla="*/ 1232406 w 5107940"/>
                  <a:gd name="connsiteY87" fmla="*/ 3068143 h 3210806"/>
                  <a:gd name="connsiteX88" fmla="*/ 1802860 w 5107940"/>
                  <a:gd name="connsiteY88" fmla="*/ 3191092 h 3210806"/>
                  <a:gd name="connsiteX89" fmla="*/ 2524520 w 5107940"/>
                  <a:gd name="connsiteY89" fmla="*/ 3202494 h 3210806"/>
                  <a:gd name="connsiteX90" fmla="*/ 3389536 w 5107940"/>
                  <a:gd name="connsiteY90" fmla="*/ 3084834 h 3210806"/>
                  <a:gd name="connsiteX91" fmla="*/ 4158211 w 5107940"/>
                  <a:gd name="connsiteY91" fmla="*/ 2796302 h 3210806"/>
                  <a:gd name="connsiteX92" fmla="*/ 4605385 w 5107940"/>
                  <a:gd name="connsiteY92" fmla="*/ 2159086 h 3210806"/>
                  <a:gd name="connsiteX93" fmla="*/ 4580515 w 5107940"/>
                  <a:gd name="connsiteY93" fmla="*/ 1533025 h 3210806"/>
                  <a:gd name="connsiteX94" fmla="*/ 4415262 w 5107940"/>
                  <a:gd name="connsiteY94" fmla="*/ 887051 h 3210806"/>
                  <a:gd name="connsiteX95" fmla="*/ 4353457 w 5107940"/>
                  <a:gd name="connsiteY95" fmla="*/ 399803 h 3210806"/>
                  <a:gd name="connsiteX96" fmla="*/ 4642816 w 5107940"/>
                  <a:gd name="connsiteY96" fmla="*/ 54424 h 3210806"/>
                  <a:gd name="connsiteX97" fmla="*/ 5034630 w 5107940"/>
                  <a:gd name="connsiteY97" fmla="*/ 282804 h 3210806"/>
                  <a:gd name="connsiteX98" fmla="*/ 5065119 w 5107940"/>
                  <a:gd name="connsiteY98" fmla="*/ 560346 h 3210806"/>
                  <a:gd name="connsiteX99" fmla="*/ 5107837 w 5107940"/>
                  <a:gd name="connsiteY99" fmla="*/ 558776 h 3210806"/>
                  <a:gd name="connsiteX100" fmla="*/ 5089246 w 5107940"/>
                  <a:gd name="connsiteY100" fmla="*/ 329157 h 3210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</a:cxnLst>
                <a:rect l="l" t="t" r="r" b="b"/>
                <a:pathLst>
                  <a:path w="5107940" h="3210806">
                    <a:moveTo>
                      <a:pt x="5089246" y="329157"/>
                    </a:moveTo>
                    <a:cubicBezTo>
                      <a:pt x="5070242" y="230253"/>
                      <a:pt x="5039010" y="137051"/>
                      <a:pt x="4955722" y="71693"/>
                    </a:cubicBezTo>
                    <a:cubicBezTo>
                      <a:pt x="4816496" y="-37457"/>
                      <a:pt x="4580185" y="-19940"/>
                      <a:pt x="4446578" y="110362"/>
                    </a:cubicBezTo>
                    <a:cubicBezTo>
                      <a:pt x="4316771" y="237029"/>
                      <a:pt x="4295619" y="397985"/>
                      <a:pt x="4309087" y="567700"/>
                    </a:cubicBezTo>
                    <a:cubicBezTo>
                      <a:pt x="4320820" y="714858"/>
                      <a:pt x="4362216" y="856232"/>
                      <a:pt x="4400720" y="998019"/>
                    </a:cubicBezTo>
                    <a:cubicBezTo>
                      <a:pt x="4481281" y="1294648"/>
                      <a:pt x="4572831" y="1589046"/>
                      <a:pt x="4581093" y="1900135"/>
                    </a:cubicBezTo>
                    <a:cubicBezTo>
                      <a:pt x="4585473" y="2067123"/>
                      <a:pt x="4563163" y="2228989"/>
                      <a:pt x="4490617" y="2381187"/>
                    </a:cubicBezTo>
                    <a:cubicBezTo>
                      <a:pt x="4395845" y="2580069"/>
                      <a:pt x="4236128" y="2712519"/>
                      <a:pt x="4044930" y="2811919"/>
                    </a:cubicBezTo>
                    <a:cubicBezTo>
                      <a:pt x="3784987" y="2947013"/>
                      <a:pt x="3505461" y="3022203"/>
                      <a:pt x="3219656" y="3076736"/>
                    </a:cubicBezTo>
                    <a:cubicBezTo>
                      <a:pt x="2968141" y="3124825"/>
                      <a:pt x="2714230" y="3152257"/>
                      <a:pt x="2458170" y="3162916"/>
                    </a:cubicBezTo>
                    <a:cubicBezTo>
                      <a:pt x="2134109" y="3176384"/>
                      <a:pt x="1811618" y="3166551"/>
                      <a:pt x="1493093" y="3100698"/>
                    </a:cubicBezTo>
                    <a:cubicBezTo>
                      <a:pt x="1358164" y="3072771"/>
                      <a:pt x="1225466" y="3035754"/>
                      <a:pt x="1110450" y="2954862"/>
                    </a:cubicBezTo>
                    <a:cubicBezTo>
                      <a:pt x="1007580" y="2882481"/>
                      <a:pt x="971141" y="2786139"/>
                      <a:pt x="997912" y="2663687"/>
                    </a:cubicBezTo>
                    <a:cubicBezTo>
                      <a:pt x="1015512" y="2583043"/>
                      <a:pt x="1053685" y="2511902"/>
                      <a:pt x="1098303" y="2443818"/>
                    </a:cubicBezTo>
                    <a:cubicBezTo>
                      <a:pt x="1232158" y="2239317"/>
                      <a:pt x="1409144" y="2073816"/>
                      <a:pt x="1584230" y="1906414"/>
                    </a:cubicBezTo>
                    <a:cubicBezTo>
                      <a:pt x="1617776" y="1874355"/>
                      <a:pt x="1651653" y="1859731"/>
                      <a:pt x="1697676" y="1865018"/>
                    </a:cubicBezTo>
                    <a:cubicBezTo>
                      <a:pt x="1738576" y="1869728"/>
                      <a:pt x="1780137" y="1869398"/>
                      <a:pt x="1821368" y="1869894"/>
                    </a:cubicBezTo>
                    <a:cubicBezTo>
                      <a:pt x="2407851" y="1876256"/>
                      <a:pt x="2994003" y="1867415"/>
                      <a:pt x="3578916" y="1821227"/>
                    </a:cubicBezTo>
                    <a:cubicBezTo>
                      <a:pt x="3750201" y="1807676"/>
                      <a:pt x="3921155" y="1789416"/>
                      <a:pt x="4089879" y="1755704"/>
                    </a:cubicBezTo>
                    <a:cubicBezTo>
                      <a:pt x="4146478" y="1744384"/>
                      <a:pt x="4202912" y="1731329"/>
                      <a:pt x="4255462" y="1706541"/>
                    </a:cubicBezTo>
                    <a:cubicBezTo>
                      <a:pt x="4278598" y="1695634"/>
                      <a:pt x="4305947" y="1685389"/>
                      <a:pt x="4305286" y="1652751"/>
                    </a:cubicBezTo>
                    <a:cubicBezTo>
                      <a:pt x="4304625" y="1620527"/>
                      <a:pt x="4277276" y="1610777"/>
                      <a:pt x="4254058" y="1599953"/>
                    </a:cubicBezTo>
                    <a:cubicBezTo>
                      <a:pt x="4231749" y="1589625"/>
                      <a:pt x="4208117" y="1581527"/>
                      <a:pt x="4184403" y="1574752"/>
                    </a:cubicBezTo>
                    <a:cubicBezTo>
                      <a:pt x="4040964" y="1533934"/>
                      <a:pt x="3893310" y="1517409"/>
                      <a:pt x="3745739" y="1501627"/>
                    </a:cubicBezTo>
                    <a:cubicBezTo>
                      <a:pt x="3539173" y="1479566"/>
                      <a:pt x="3331946" y="1466015"/>
                      <a:pt x="3124388" y="1456844"/>
                    </a:cubicBezTo>
                    <a:cubicBezTo>
                      <a:pt x="3107367" y="1465602"/>
                      <a:pt x="3089107" y="1472543"/>
                      <a:pt x="3073738" y="1483449"/>
                    </a:cubicBezTo>
                    <a:cubicBezTo>
                      <a:pt x="3050768" y="1499810"/>
                      <a:pt x="3083240" y="1490721"/>
                      <a:pt x="3081422" y="1498074"/>
                    </a:cubicBezTo>
                    <a:cubicBezTo>
                      <a:pt x="3271050" y="1505759"/>
                      <a:pt x="3460513" y="1516996"/>
                      <a:pt x="3649479" y="1534512"/>
                    </a:cubicBezTo>
                    <a:cubicBezTo>
                      <a:pt x="3824482" y="1550707"/>
                      <a:pt x="3999816" y="1566572"/>
                      <a:pt x="4171266" y="1608629"/>
                    </a:cubicBezTo>
                    <a:cubicBezTo>
                      <a:pt x="4187213" y="1612512"/>
                      <a:pt x="4202994" y="1617717"/>
                      <a:pt x="4218281" y="1623584"/>
                    </a:cubicBezTo>
                    <a:cubicBezTo>
                      <a:pt x="4234723" y="1629864"/>
                      <a:pt x="4259759" y="1634904"/>
                      <a:pt x="4259759" y="1652586"/>
                    </a:cubicBezTo>
                    <a:cubicBezTo>
                      <a:pt x="4259759" y="1673325"/>
                      <a:pt x="4233649" y="1677457"/>
                      <a:pt x="4216215" y="1683984"/>
                    </a:cubicBezTo>
                    <a:cubicBezTo>
                      <a:pt x="4161929" y="1704228"/>
                      <a:pt x="4105082" y="1714721"/>
                      <a:pt x="4048152" y="1723893"/>
                    </a:cubicBezTo>
                    <a:cubicBezTo>
                      <a:pt x="3785896" y="1765867"/>
                      <a:pt x="3521408" y="1784623"/>
                      <a:pt x="3256425" y="1799496"/>
                    </a:cubicBezTo>
                    <a:cubicBezTo>
                      <a:pt x="2826354" y="1823705"/>
                      <a:pt x="2395870" y="1831225"/>
                      <a:pt x="1965221" y="1829242"/>
                    </a:cubicBezTo>
                    <a:cubicBezTo>
                      <a:pt x="1873671" y="1828828"/>
                      <a:pt x="1782120" y="1829159"/>
                      <a:pt x="1684043" y="1829159"/>
                    </a:cubicBezTo>
                    <a:cubicBezTo>
                      <a:pt x="1702386" y="1793960"/>
                      <a:pt x="1723208" y="1788589"/>
                      <a:pt x="1749979" y="1789002"/>
                    </a:cubicBezTo>
                    <a:cubicBezTo>
                      <a:pt x="1923329" y="1791894"/>
                      <a:pt x="2096679" y="1796687"/>
                      <a:pt x="2270030" y="1794869"/>
                    </a:cubicBezTo>
                    <a:cubicBezTo>
                      <a:pt x="2554678" y="1791894"/>
                      <a:pt x="2839409" y="1784458"/>
                      <a:pt x="3122818" y="1755456"/>
                    </a:cubicBezTo>
                    <a:cubicBezTo>
                      <a:pt x="3218417" y="1745706"/>
                      <a:pt x="3314181" y="1734469"/>
                      <a:pt x="3406557" y="1706128"/>
                    </a:cubicBezTo>
                    <a:cubicBezTo>
                      <a:pt x="3434237" y="1697618"/>
                      <a:pt x="3471419" y="1692412"/>
                      <a:pt x="3471667" y="1653578"/>
                    </a:cubicBezTo>
                    <a:cubicBezTo>
                      <a:pt x="3471915" y="1614660"/>
                      <a:pt x="3434733" y="1608298"/>
                      <a:pt x="3406971" y="1600696"/>
                    </a:cubicBezTo>
                    <a:cubicBezTo>
                      <a:pt x="3265845" y="1561614"/>
                      <a:pt x="3120587" y="1549881"/>
                      <a:pt x="2975165" y="1539553"/>
                    </a:cubicBezTo>
                    <a:cubicBezTo>
                      <a:pt x="2975165" y="1539553"/>
                      <a:pt x="2975165" y="1539553"/>
                      <a:pt x="2975165" y="1539553"/>
                    </a:cubicBezTo>
                    <a:cubicBezTo>
                      <a:pt x="2975165" y="1539553"/>
                      <a:pt x="2975165" y="1539553"/>
                      <a:pt x="2975165" y="1539553"/>
                    </a:cubicBezTo>
                    <a:cubicBezTo>
                      <a:pt x="2944675" y="1545667"/>
                      <a:pt x="2917904" y="1560457"/>
                      <a:pt x="2891299" y="1575495"/>
                    </a:cubicBezTo>
                    <a:cubicBezTo>
                      <a:pt x="2982684" y="1583675"/>
                      <a:pt x="3074234" y="1590451"/>
                      <a:pt x="3165371" y="1600366"/>
                    </a:cubicBezTo>
                    <a:cubicBezTo>
                      <a:pt x="3250889" y="1609703"/>
                      <a:pt x="3336986" y="1617800"/>
                      <a:pt x="3425396" y="1650933"/>
                    </a:cubicBezTo>
                    <a:cubicBezTo>
                      <a:pt x="3379704" y="1679440"/>
                      <a:pt x="3333516" y="1682744"/>
                      <a:pt x="3289310" y="1690016"/>
                    </a:cubicBezTo>
                    <a:cubicBezTo>
                      <a:pt x="3159174" y="1711581"/>
                      <a:pt x="3027632" y="1722075"/>
                      <a:pt x="2896091" y="1729842"/>
                    </a:cubicBezTo>
                    <a:cubicBezTo>
                      <a:pt x="2660110" y="1743888"/>
                      <a:pt x="2423880" y="1752894"/>
                      <a:pt x="2187321" y="1749011"/>
                    </a:cubicBezTo>
                    <a:cubicBezTo>
                      <a:pt x="2187321" y="1749011"/>
                      <a:pt x="2187321" y="1749011"/>
                      <a:pt x="2187321" y="1749011"/>
                    </a:cubicBezTo>
                    <a:cubicBezTo>
                      <a:pt x="2187321" y="1749011"/>
                      <a:pt x="2187238" y="1749011"/>
                      <a:pt x="2187238" y="1749011"/>
                    </a:cubicBezTo>
                    <a:cubicBezTo>
                      <a:pt x="2125599" y="1747937"/>
                      <a:pt x="1692553" y="1742318"/>
                      <a:pt x="1680572" y="1741905"/>
                    </a:cubicBezTo>
                    <a:cubicBezTo>
                      <a:pt x="1444839" y="1733643"/>
                      <a:pt x="1209271" y="1722736"/>
                      <a:pt x="976347" y="1682084"/>
                    </a:cubicBezTo>
                    <a:cubicBezTo>
                      <a:pt x="945775" y="1676713"/>
                      <a:pt x="914377" y="1672333"/>
                      <a:pt x="882566" y="1651595"/>
                    </a:cubicBezTo>
                    <a:cubicBezTo>
                      <a:pt x="984361" y="1610199"/>
                      <a:pt x="1089710" y="1611025"/>
                      <a:pt x="1191093" y="1592434"/>
                    </a:cubicBezTo>
                    <a:lnTo>
                      <a:pt x="1191093" y="1592434"/>
                    </a:lnTo>
                    <a:cubicBezTo>
                      <a:pt x="1165231" y="1578553"/>
                      <a:pt x="1139947" y="1563432"/>
                      <a:pt x="1110202" y="1559053"/>
                    </a:cubicBezTo>
                    <a:cubicBezTo>
                      <a:pt x="1045257" y="1570455"/>
                      <a:pt x="979569" y="1577891"/>
                      <a:pt x="916029" y="1596069"/>
                    </a:cubicBezTo>
                    <a:cubicBezTo>
                      <a:pt x="898926" y="1600944"/>
                      <a:pt x="882070" y="1607306"/>
                      <a:pt x="865792" y="1614330"/>
                    </a:cubicBezTo>
                    <a:cubicBezTo>
                      <a:pt x="848854" y="1621684"/>
                      <a:pt x="834477" y="1632177"/>
                      <a:pt x="834642" y="1653578"/>
                    </a:cubicBezTo>
                    <a:cubicBezTo>
                      <a:pt x="834807" y="1674978"/>
                      <a:pt x="849432" y="1685141"/>
                      <a:pt x="866371" y="1692577"/>
                    </a:cubicBezTo>
                    <a:cubicBezTo>
                      <a:pt x="930076" y="1720422"/>
                      <a:pt x="998160" y="1730420"/>
                      <a:pt x="1066162" y="1739922"/>
                    </a:cubicBezTo>
                    <a:cubicBezTo>
                      <a:pt x="1258268" y="1766776"/>
                      <a:pt x="1451614" y="1778096"/>
                      <a:pt x="1650496" y="1784706"/>
                    </a:cubicBezTo>
                    <a:cubicBezTo>
                      <a:pt x="1632980" y="1809659"/>
                      <a:pt x="1616537" y="1823540"/>
                      <a:pt x="1586874" y="1822466"/>
                    </a:cubicBezTo>
                    <a:cubicBezTo>
                      <a:pt x="1292724" y="1811972"/>
                      <a:pt x="998656" y="1801314"/>
                      <a:pt x="705332" y="1775534"/>
                    </a:cubicBezTo>
                    <a:cubicBezTo>
                      <a:pt x="527272" y="1759918"/>
                      <a:pt x="349459" y="1743558"/>
                      <a:pt x="174209" y="1707037"/>
                    </a:cubicBezTo>
                    <a:cubicBezTo>
                      <a:pt x="147355" y="1701418"/>
                      <a:pt x="120997" y="1693321"/>
                      <a:pt x="94970" y="1684645"/>
                    </a:cubicBezTo>
                    <a:cubicBezTo>
                      <a:pt x="76048" y="1678365"/>
                      <a:pt x="47625" y="1674317"/>
                      <a:pt x="47790" y="1652338"/>
                    </a:cubicBezTo>
                    <a:cubicBezTo>
                      <a:pt x="47873" y="1633912"/>
                      <a:pt x="75139" y="1628872"/>
                      <a:pt x="93235" y="1622427"/>
                    </a:cubicBezTo>
                    <a:cubicBezTo>
                      <a:pt x="163550" y="1597392"/>
                      <a:pt x="236839" y="1585989"/>
                      <a:pt x="310212" y="1574752"/>
                    </a:cubicBezTo>
                    <a:cubicBezTo>
                      <a:pt x="541483" y="1539470"/>
                      <a:pt x="774738" y="1525011"/>
                      <a:pt x="1007745" y="1507824"/>
                    </a:cubicBezTo>
                    <a:cubicBezTo>
                      <a:pt x="1007745" y="1507824"/>
                      <a:pt x="1007745" y="1507824"/>
                      <a:pt x="1007745" y="1507824"/>
                    </a:cubicBezTo>
                    <a:cubicBezTo>
                      <a:pt x="986262" y="1489729"/>
                      <a:pt x="959739" y="1480971"/>
                      <a:pt x="935281" y="1468411"/>
                    </a:cubicBezTo>
                    <a:cubicBezTo>
                      <a:pt x="927597" y="1470890"/>
                      <a:pt x="919913" y="1475352"/>
                      <a:pt x="912146" y="1475600"/>
                    </a:cubicBezTo>
                    <a:cubicBezTo>
                      <a:pt x="693268" y="1482292"/>
                      <a:pt x="476208" y="1506915"/>
                      <a:pt x="260553" y="1543436"/>
                    </a:cubicBezTo>
                    <a:cubicBezTo>
                      <a:pt x="182141" y="1556739"/>
                      <a:pt x="102819" y="1570455"/>
                      <a:pt x="32587" y="1611273"/>
                    </a:cubicBezTo>
                    <a:cubicBezTo>
                      <a:pt x="-11123" y="1636639"/>
                      <a:pt x="-10792" y="1670599"/>
                      <a:pt x="33165" y="1695634"/>
                    </a:cubicBezTo>
                    <a:cubicBezTo>
                      <a:pt x="58036" y="1709763"/>
                      <a:pt x="85220" y="1720918"/>
                      <a:pt x="112652" y="1729098"/>
                    </a:cubicBezTo>
                    <a:cubicBezTo>
                      <a:pt x="234278" y="1765288"/>
                      <a:pt x="359788" y="1782475"/>
                      <a:pt x="485380" y="1796687"/>
                    </a:cubicBezTo>
                    <a:cubicBezTo>
                      <a:pt x="787628" y="1830894"/>
                      <a:pt x="1091032" y="1849072"/>
                      <a:pt x="1395098" y="1857747"/>
                    </a:cubicBezTo>
                    <a:cubicBezTo>
                      <a:pt x="1449383" y="1859317"/>
                      <a:pt x="1503586" y="1862788"/>
                      <a:pt x="1557789" y="1865432"/>
                    </a:cubicBezTo>
                    <a:cubicBezTo>
                      <a:pt x="1551179" y="1882949"/>
                      <a:pt x="1539116" y="1891542"/>
                      <a:pt x="1528292" y="1901457"/>
                    </a:cubicBezTo>
                    <a:cubicBezTo>
                      <a:pt x="1412780" y="2007715"/>
                      <a:pt x="1300821" y="2117525"/>
                      <a:pt x="1199769" y="2237829"/>
                    </a:cubicBezTo>
                    <a:cubicBezTo>
                      <a:pt x="1102104" y="2354002"/>
                      <a:pt x="1010058" y="2474224"/>
                      <a:pt x="964531" y="2621960"/>
                    </a:cubicBezTo>
                    <a:cubicBezTo>
                      <a:pt x="914790" y="2783247"/>
                      <a:pt x="962300" y="2910575"/>
                      <a:pt x="1104005" y="3002786"/>
                    </a:cubicBezTo>
                    <a:cubicBezTo>
                      <a:pt x="1144492" y="3029061"/>
                      <a:pt x="1187623" y="3050379"/>
                      <a:pt x="1232406" y="3068143"/>
                    </a:cubicBezTo>
                    <a:cubicBezTo>
                      <a:pt x="1415672" y="3141020"/>
                      <a:pt x="1608274" y="3172005"/>
                      <a:pt x="1802860" y="3191092"/>
                    </a:cubicBezTo>
                    <a:cubicBezTo>
                      <a:pt x="2042972" y="3214640"/>
                      <a:pt x="2283581" y="3215301"/>
                      <a:pt x="2524520" y="3202494"/>
                    </a:cubicBezTo>
                    <a:cubicBezTo>
                      <a:pt x="2816191" y="3186960"/>
                      <a:pt x="3104888" y="3150356"/>
                      <a:pt x="3389536" y="3084834"/>
                    </a:cubicBezTo>
                    <a:cubicBezTo>
                      <a:pt x="3658403" y="3022947"/>
                      <a:pt x="3920494" y="2941477"/>
                      <a:pt x="4158211" y="2796302"/>
                    </a:cubicBezTo>
                    <a:cubicBezTo>
                      <a:pt x="4399646" y="2648814"/>
                      <a:pt x="4554653" y="2440925"/>
                      <a:pt x="4605385" y="2159086"/>
                    </a:cubicBezTo>
                    <a:cubicBezTo>
                      <a:pt x="4643394" y="1948223"/>
                      <a:pt x="4620341" y="1740335"/>
                      <a:pt x="4580515" y="1533025"/>
                    </a:cubicBezTo>
                    <a:cubicBezTo>
                      <a:pt x="4538458" y="1314396"/>
                      <a:pt x="4470787" y="1102211"/>
                      <a:pt x="4415262" y="887051"/>
                    </a:cubicBezTo>
                    <a:cubicBezTo>
                      <a:pt x="4374114" y="727417"/>
                      <a:pt x="4334288" y="567948"/>
                      <a:pt x="4353457" y="399803"/>
                    </a:cubicBezTo>
                    <a:cubicBezTo>
                      <a:pt x="4373453" y="224883"/>
                      <a:pt x="4478223" y="93258"/>
                      <a:pt x="4642816" y="54424"/>
                    </a:cubicBezTo>
                    <a:cubicBezTo>
                      <a:pt x="4803689" y="16416"/>
                      <a:pt x="4982410" y="66983"/>
                      <a:pt x="5034630" y="282804"/>
                    </a:cubicBezTo>
                    <a:cubicBezTo>
                      <a:pt x="5056774" y="374271"/>
                      <a:pt x="5066607" y="466565"/>
                      <a:pt x="5065119" y="560346"/>
                    </a:cubicBezTo>
                    <a:cubicBezTo>
                      <a:pt x="5079827" y="572079"/>
                      <a:pt x="5094039" y="572740"/>
                      <a:pt x="5107837" y="558776"/>
                    </a:cubicBezTo>
                    <a:cubicBezTo>
                      <a:pt x="5108746" y="481686"/>
                      <a:pt x="5103789" y="405008"/>
                      <a:pt x="5089246" y="329157"/>
                    </a:cubicBezTo>
                    <a:close/>
                  </a:path>
                </a:pathLst>
              </a:custGeom>
              <a:solidFill>
                <a:srgbClr val="3B434C"/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138FFCFD-FB5D-490C-A165-09AD6BDBBF9E}"/>
                  </a:ext>
                </a:extLst>
              </p:cNvPr>
              <p:cNvSpPr/>
              <p:nvPr/>
            </p:nvSpPr>
            <p:spPr>
              <a:xfrm>
                <a:off x="10989705" y="5072377"/>
                <a:ext cx="27890" cy="192464"/>
              </a:xfrm>
              <a:custGeom>
                <a:avLst/>
                <a:gdLst>
                  <a:gd name="connsiteX0" fmla="*/ 39661 w 39664"/>
                  <a:gd name="connsiteY0" fmla="*/ 248726 h 273718"/>
                  <a:gd name="connsiteX1" fmla="*/ 20987 w 39664"/>
                  <a:gd name="connsiteY1" fmla="*/ 273679 h 273718"/>
                  <a:gd name="connsiteX2" fmla="*/ 0 w 39664"/>
                  <a:gd name="connsiteY2" fmla="*/ 247404 h 273718"/>
                  <a:gd name="connsiteX3" fmla="*/ 83 w 39664"/>
                  <a:gd name="connsiteY3" fmla="*/ 24973 h 273718"/>
                  <a:gd name="connsiteX4" fmla="*/ 18178 w 39664"/>
                  <a:gd name="connsiteY4" fmla="*/ 21 h 273718"/>
                  <a:gd name="connsiteX5" fmla="*/ 39661 w 39664"/>
                  <a:gd name="connsiteY5" fmla="*/ 26296 h 273718"/>
                  <a:gd name="connsiteX6" fmla="*/ 39661 w 39664"/>
                  <a:gd name="connsiteY6" fmla="*/ 248726 h 273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664" h="273718">
                    <a:moveTo>
                      <a:pt x="39661" y="248726"/>
                    </a:moveTo>
                    <a:cubicBezTo>
                      <a:pt x="39661" y="261781"/>
                      <a:pt x="39413" y="272853"/>
                      <a:pt x="20987" y="273679"/>
                    </a:cubicBezTo>
                    <a:cubicBezTo>
                      <a:pt x="83" y="274506"/>
                      <a:pt x="0" y="262277"/>
                      <a:pt x="0" y="247404"/>
                    </a:cubicBezTo>
                    <a:cubicBezTo>
                      <a:pt x="248" y="173288"/>
                      <a:pt x="165" y="99090"/>
                      <a:pt x="83" y="24973"/>
                    </a:cubicBezTo>
                    <a:cubicBezTo>
                      <a:pt x="83" y="12249"/>
                      <a:pt x="-826" y="516"/>
                      <a:pt x="18178" y="21"/>
                    </a:cubicBezTo>
                    <a:cubicBezTo>
                      <a:pt x="38752" y="-558"/>
                      <a:pt x="39743" y="11175"/>
                      <a:pt x="39661" y="26296"/>
                    </a:cubicBezTo>
                    <a:cubicBezTo>
                      <a:pt x="39413" y="63312"/>
                      <a:pt x="39578" y="211627"/>
                      <a:pt x="39661" y="248726"/>
                    </a:cubicBezTo>
                    <a:close/>
                  </a:path>
                </a:pathLst>
              </a:custGeom>
              <a:solidFill>
                <a:srgbClr val="7A8892"/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D9B34983-DC31-4C27-8933-15E70DB5D3C9}"/>
              </a:ext>
            </a:extLst>
          </p:cNvPr>
          <p:cNvSpPr txBox="1"/>
          <p:nvPr/>
        </p:nvSpPr>
        <p:spPr>
          <a:xfrm>
            <a:off x="101768" y="4470050"/>
            <a:ext cx="7181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Memperkenalkan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pengantar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layer awal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tombol “MULAI”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FE8D49-A19F-45EB-0D80-ABF67FF1C0F4}"/>
              </a:ext>
            </a:extLst>
          </p:cNvPr>
          <p:cNvSpPr txBox="1"/>
          <p:nvPr/>
        </p:nvSpPr>
        <p:spPr>
          <a:xfrm>
            <a:off x="214544" y="3489475"/>
            <a:ext cx="6713006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//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welcome_screen.dart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b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</a:b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class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WelcomeScreen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extends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StatelessWidget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{ </a:t>
            </a:r>
            <a:b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</a:b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// Widget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untuk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layar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sambutan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... }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1F5BC3-A638-6552-8E12-E9ED659CBAF0}"/>
              </a:ext>
            </a:extLst>
          </p:cNvPr>
          <p:cNvSpPr txBox="1"/>
          <p:nvPr/>
        </p:nvSpPr>
        <p:spPr>
          <a:xfrm>
            <a:off x="182374" y="5038740"/>
            <a:ext cx="6713006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//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main_screen.dart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b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</a:b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class _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SchedulerAppState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extends State&lt;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SchedulerApp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&gt; { </a:t>
            </a:r>
            <a:b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</a:b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//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Metode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untuk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menambah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mengedit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, dan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melihat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acara... }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44D7BE-155B-AF99-36B0-AF58E4D2511B}"/>
              </a:ext>
            </a:extLst>
          </p:cNvPr>
          <p:cNvSpPr txBox="1"/>
          <p:nvPr/>
        </p:nvSpPr>
        <p:spPr>
          <a:xfrm>
            <a:off x="94024" y="5991455"/>
            <a:ext cx="7181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Tampilan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utama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memiliki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fitur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mengakses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SchedulerApp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seperti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addEvent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editEvent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dan _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checkEvents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F7FBD7-9938-C841-8116-22B94FAE237B}"/>
              </a:ext>
            </a:extLst>
          </p:cNvPr>
          <p:cNvSpPr txBox="1"/>
          <p:nvPr/>
        </p:nvSpPr>
        <p:spPr>
          <a:xfrm>
            <a:off x="182374" y="1084567"/>
            <a:ext cx="3090913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//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main.dart</a:t>
            </a:r>
            <a:endParaRPr lang="en-GB" b="0" i="0" dirty="0">
              <a:solidFill>
                <a:srgbClr val="FFFFFF"/>
              </a:solidFill>
              <a:effectLst/>
              <a:latin typeface="Söhne Mono"/>
            </a:endParaRPr>
          </a:p>
          <a:p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void main() {</a:t>
            </a:r>
          </a:p>
          <a:p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runApp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(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MaterialApp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(</a:t>
            </a:r>
          </a:p>
          <a:p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   home: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WelcomeScreen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(),</a:t>
            </a:r>
          </a:p>
          <a:p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 ));</a:t>
            </a:r>
          </a:p>
          <a:p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1E6D47-ACFC-45A8-16FB-239988EB4E4A}"/>
              </a:ext>
            </a:extLst>
          </p:cNvPr>
          <p:cNvSpPr txBox="1"/>
          <p:nvPr/>
        </p:nvSpPr>
        <p:spPr>
          <a:xfrm>
            <a:off x="3306873" y="1063756"/>
            <a:ext cx="2803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Komponen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utama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disebut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main.dart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CODING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816FC6A-BFC8-4DF0-BFB7-A60EBD88F8D4}"/>
              </a:ext>
            </a:extLst>
          </p:cNvPr>
          <p:cNvGrpSpPr/>
          <p:nvPr/>
        </p:nvGrpSpPr>
        <p:grpSpPr>
          <a:xfrm>
            <a:off x="7353872" y="1084567"/>
            <a:ext cx="4542854" cy="4964929"/>
            <a:chOff x="6110127" y="1553562"/>
            <a:chExt cx="4542854" cy="4964929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9B7200E-54A0-4F41-98D3-F51C8B6F3045}"/>
                </a:ext>
              </a:extLst>
            </p:cNvPr>
            <p:cNvGrpSpPr/>
            <p:nvPr/>
          </p:nvGrpSpPr>
          <p:grpSpPr>
            <a:xfrm>
              <a:off x="7313348" y="1982975"/>
              <a:ext cx="3339633" cy="3337920"/>
              <a:chOff x="7280365" y="2348194"/>
              <a:chExt cx="3168977" cy="3167352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44709A09-2D61-43C1-B6BE-EC4F66399188}"/>
                  </a:ext>
                </a:extLst>
              </p:cNvPr>
              <p:cNvSpPr/>
              <p:nvPr/>
            </p:nvSpPr>
            <p:spPr>
              <a:xfrm>
                <a:off x="7281176" y="2348194"/>
                <a:ext cx="3167351" cy="3167352"/>
              </a:xfrm>
              <a:custGeom>
                <a:avLst/>
                <a:gdLst>
                  <a:gd name="connsiteX0" fmla="*/ 3057049 w 3057525"/>
                  <a:gd name="connsiteY0" fmla="*/ 1532096 h 3057525"/>
                  <a:gd name="connsiteX1" fmla="*/ 1532096 w 3057525"/>
                  <a:gd name="connsiteY1" fmla="*/ 3057049 h 3057525"/>
                  <a:gd name="connsiteX2" fmla="*/ 7144 w 3057525"/>
                  <a:gd name="connsiteY2" fmla="*/ 1532096 h 3057525"/>
                  <a:gd name="connsiteX3" fmla="*/ 1532096 w 3057525"/>
                  <a:gd name="connsiteY3" fmla="*/ 7144 h 3057525"/>
                  <a:gd name="connsiteX4" fmla="*/ 3057049 w 3057525"/>
                  <a:gd name="connsiteY4" fmla="*/ 1532096 h 3057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7525" h="3057525">
                    <a:moveTo>
                      <a:pt x="3057049" y="1532096"/>
                    </a:moveTo>
                    <a:cubicBezTo>
                      <a:pt x="3057049" y="2374304"/>
                      <a:pt x="2374304" y="3057049"/>
                      <a:pt x="1532096" y="3057049"/>
                    </a:cubicBezTo>
                    <a:cubicBezTo>
                      <a:pt x="689888" y="3057049"/>
                      <a:pt x="7144" y="2374304"/>
                      <a:pt x="7144" y="1532096"/>
                    </a:cubicBezTo>
                    <a:cubicBezTo>
                      <a:pt x="7144" y="689888"/>
                      <a:pt x="689888" y="7144"/>
                      <a:pt x="1532096" y="7144"/>
                    </a:cubicBezTo>
                    <a:cubicBezTo>
                      <a:pt x="2374304" y="7144"/>
                      <a:pt x="3057049" y="689888"/>
                      <a:pt x="3057049" y="1532096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F9FF9090-90C9-4039-BE8F-F3216F53DE05}"/>
                  </a:ext>
                </a:extLst>
              </p:cNvPr>
              <p:cNvSpPr/>
              <p:nvPr/>
            </p:nvSpPr>
            <p:spPr>
              <a:xfrm>
                <a:off x="7280365" y="2357762"/>
                <a:ext cx="3168977" cy="3100025"/>
              </a:xfrm>
              <a:custGeom>
                <a:avLst/>
                <a:gdLst>
                  <a:gd name="connsiteX0" fmla="*/ 2863236 w 3028217"/>
                  <a:gd name="connsiteY0" fmla="*/ 2049564 h 2962327"/>
                  <a:gd name="connsiteX1" fmla="*/ 2844662 w 3028217"/>
                  <a:gd name="connsiteY1" fmla="*/ 2065518 h 2962327"/>
                  <a:gd name="connsiteX2" fmla="*/ 2847519 w 3028217"/>
                  <a:gd name="connsiteY2" fmla="*/ 2116953 h 2962327"/>
                  <a:gd name="connsiteX3" fmla="*/ 2887525 w 3028217"/>
                  <a:gd name="connsiteY3" fmla="*/ 2084568 h 2962327"/>
                  <a:gd name="connsiteX4" fmla="*/ 2890382 w 3028217"/>
                  <a:gd name="connsiteY4" fmla="*/ 2078853 h 2962327"/>
                  <a:gd name="connsiteX5" fmla="*/ 2890382 w 3028217"/>
                  <a:gd name="connsiteY5" fmla="*/ 2057898 h 2962327"/>
                  <a:gd name="connsiteX6" fmla="*/ 2863236 w 3028217"/>
                  <a:gd name="connsiteY6" fmla="*/ 2049564 h 2962327"/>
                  <a:gd name="connsiteX7" fmla="*/ 2453184 w 3028217"/>
                  <a:gd name="connsiteY7" fmla="*/ 1703568 h 2962327"/>
                  <a:gd name="connsiteX8" fmla="*/ 2444611 w 3028217"/>
                  <a:gd name="connsiteY8" fmla="*/ 1714046 h 2962327"/>
                  <a:gd name="connsiteX9" fmla="*/ 2467471 w 3028217"/>
                  <a:gd name="connsiteY9" fmla="*/ 1740716 h 2962327"/>
                  <a:gd name="connsiteX10" fmla="*/ 2482711 w 3028217"/>
                  <a:gd name="connsiteY10" fmla="*/ 1728333 h 2962327"/>
                  <a:gd name="connsiteX11" fmla="*/ 2453184 w 3028217"/>
                  <a:gd name="connsiteY11" fmla="*/ 1703568 h 2962327"/>
                  <a:gd name="connsiteX12" fmla="*/ 802501 w 3028217"/>
                  <a:gd name="connsiteY12" fmla="*/ 1583553 h 2962327"/>
                  <a:gd name="connsiteX13" fmla="*/ 812026 w 3028217"/>
                  <a:gd name="connsiteY13" fmla="*/ 1589268 h 2962327"/>
                  <a:gd name="connsiteX14" fmla="*/ 802501 w 3028217"/>
                  <a:gd name="connsiteY14" fmla="*/ 1599745 h 2962327"/>
                  <a:gd name="connsiteX15" fmla="*/ 792024 w 3028217"/>
                  <a:gd name="connsiteY15" fmla="*/ 1594030 h 2962327"/>
                  <a:gd name="connsiteX16" fmla="*/ 802501 w 3028217"/>
                  <a:gd name="connsiteY16" fmla="*/ 1583553 h 2962327"/>
                  <a:gd name="connsiteX17" fmla="*/ 573901 w 3028217"/>
                  <a:gd name="connsiteY17" fmla="*/ 1577838 h 2962327"/>
                  <a:gd name="connsiteX18" fmla="*/ 592951 w 3028217"/>
                  <a:gd name="connsiteY18" fmla="*/ 1589268 h 2962327"/>
                  <a:gd name="connsiteX19" fmla="*/ 584379 w 3028217"/>
                  <a:gd name="connsiteY19" fmla="*/ 1596888 h 2962327"/>
                  <a:gd name="connsiteX20" fmla="*/ 565329 w 3028217"/>
                  <a:gd name="connsiteY20" fmla="*/ 1587363 h 2962327"/>
                  <a:gd name="connsiteX21" fmla="*/ 573901 w 3028217"/>
                  <a:gd name="connsiteY21" fmla="*/ 1577838 h 2962327"/>
                  <a:gd name="connsiteX22" fmla="*/ 698678 w 3028217"/>
                  <a:gd name="connsiteY22" fmla="*/ 1550216 h 2962327"/>
                  <a:gd name="connsiteX23" fmla="*/ 763448 w 3028217"/>
                  <a:gd name="connsiteY23" fmla="*/ 1592126 h 2962327"/>
                  <a:gd name="connsiteX24" fmla="*/ 678676 w 3028217"/>
                  <a:gd name="connsiteY24" fmla="*/ 1592126 h 2962327"/>
                  <a:gd name="connsiteX25" fmla="*/ 698678 w 3028217"/>
                  <a:gd name="connsiteY25" fmla="*/ 1550216 h 2962327"/>
                  <a:gd name="connsiteX26" fmla="*/ 492939 w 3028217"/>
                  <a:gd name="connsiteY26" fmla="*/ 1460681 h 2962327"/>
                  <a:gd name="connsiteX27" fmla="*/ 562471 w 3028217"/>
                  <a:gd name="connsiteY27" fmla="*/ 1479731 h 2962327"/>
                  <a:gd name="connsiteX28" fmla="*/ 646291 w 3028217"/>
                  <a:gd name="connsiteY28" fmla="*/ 1537833 h 2962327"/>
                  <a:gd name="connsiteX29" fmla="*/ 577711 w 3028217"/>
                  <a:gd name="connsiteY29" fmla="*/ 1525451 h 2962327"/>
                  <a:gd name="connsiteX30" fmla="*/ 527229 w 3028217"/>
                  <a:gd name="connsiteY30" fmla="*/ 1487351 h 2962327"/>
                  <a:gd name="connsiteX31" fmla="*/ 525032 w 3028217"/>
                  <a:gd name="connsiteY31" fmla="*/ 1486533 h 2962327"/>
                  <a:gd name="connsiteX32" fmla="*/ 527229 w 3028217"/>
                  <a:gd name="connsiteY32" fmla="*/ 1488303 h 2962327"/>
                  <a:gd name="connsiteX33" fmla="*/ 451029 w 3028217"/>
                  <a:gd name="connsiteY33" fmla="*/ 1494971 h 2962327"/>
                  <a:gd name="connsiteX34" fmla="*/ 492939 w 3028217"/>
                  <a:gd name="connsiteY34" fmla="*/ 1460681 h 2962327"/>
                  <a:gd name="connsiteX35" fmla="*/ 592475 w 3028217"/>
                  <a:gd name="connsiteY35" fmla="*/ 1413889 h 2962327"/>
                  <a:gd name="connsiteX36" fmla="*/ 596761 w 3028217"/>
                  <a:gd name="connsiteY36" fmla="*/ 1414961 h 2962327"/>
                  <a:gd name="connsiteX37" fmla="*/ 595809 w 3028217"/>
                  <a:gd name="connsiteY37" fmla="*/ 1447346 h 2962327"/>
                  <a:gd name="connsiteX38" fmla="*/ 588189 w 3028217"/>
                  <a:gd name="connsiteY38" fmla="*/ 1414961 h 2962327"/>
                  <a:gd name="connsiteX39" fmla="*/ 592475 w 3028217"/>
                  <a:gd name="connsiteY39" fmla="*/ 1413889 h 2962327"/>
                  <a:gd name="connsiteX40" fmla="*/ 2633206 w 3028217"/>
                  <a:gd name="connsiteY40" fmla="*/ 1174931 h 2962327"/>
                  <a:gd name="connsiteX41" fmla="*/ 2673211 w 3028217"/>
                  <a:gd name="connsiteY41" fmla="*/ 1180646 h 2962327"/>
                  <a:gd name="connsiteX42" fmla="*/ 2633206 w 3028217"/>
                  <a:gd name="connsiteY42" fmla="*/ 1174931 h 2962327"/>
                  <a:gd name="connsiteX43" fmla="*/ 2477948 w 3028217"/>
                  <a:gd name="connsiteY43" fmla="*/ 1095873 h 2962327"/>
                  <a:gd name="connsiteX44" fmla="*/ 2484616 w 3028217"/>
                  <a:gd name="connsiteY44" fmla="*/ 1110160 h 2962327"/>
                  <a:gd name="connsiteX45" fmla="*/ 2464613 w 3028217"/>
                  <a:gd name="connsiteY45" fmla="*/ 1135878 h 2962327"/>
                  <a:gd name="connsiteX46" fmla="*/ 2444611 w 3028217"/>
                  <a:gd name="connsiteY46" fmla="*/ 1144450 h 2962327"/>
                  <a:gd name="connsiteX47" fmla="*/ 2415083 w 3028217"/>
                  <a:gd name="connsiteY47" fmla="*/ 1119685 h 2962327"/>
                  <a:gd name="connsiteX48" fmla="*/ 2446516 w 3028217"/>
                  <a:gd name="connsiteY48" fmla="*/ 1114923 h 2962327"/>
                  <a:gd name="connsiteX49" fmla="*/ 2477948 w 3028217"/>
                  <a:gd name="connsiteY49" fmla="*/ 1095873 h 2962327"/>
                  <a:gd name="connsiteX50" fmla="*/ 2344599 w 3028217"/>
                  <a:gd name="connsiteY50" fmla="*/ 1039676 h 2962327"/>
                  <a:gd name="connsiteX51" fmla="*/ 2355076 w 3028217"/>
                  <a:gd name="connsiteY51" fmla="*/ 1066346 h 2962327"/>
                  <a:gd name="connsiteX52" fmla="*/ 2341741 w 3028217"/>
                  <a:gd name="connsiteY52" fmla="*/ 1092063 h 2962327"/>
                  <a:gd name="connsiteX53" fmla="*/ 2328406 w 3028217"/>
                  <a:gd name="connsiteY53" fmla="*/ 1065393 h 2962327"/>
                  <a:gd name="connsiteX54" fmla="*/ 2344599 w 3028217"/>
                  <a:gd name="connsiteY54" fmla="*/ 1039676 h 2962327"/>
                  <a:gd name="connsiteX55" fmla="*/ 699631 w 3028217"/>
                  <a:gd name="connsiteY55" fmla="*/ 966334 h 2962327"/>
                  <a:gd name="connsiteX56" fmla="*/ 616764 w 3028217"/>
                  <a:gd name="connsiteY56" fmla="*/ 992051 h 2962327"/>
                  <a:gd name="connsiteX57" fmla="*/ 699631 w 3028217"/>
                  <a:gd name="connsiteY57" fmla="*/ 966334 h 2962327"/>
                  <a:gd name="connsiteX58" fmla="*/ 2786559 w 3028217"/>
                  <a:gd name="connsiteY58" fmla="*/ 938711 h 2962327"/>
                  <a:gd name="connsiteX59" fmla="*/ 2814181 w 3028217"/>
                  <a:gd name="connsiteY59" fmla="*/ 938711 h 2962327"/>
                  <a:gd name="connsiteX60" fmla="*/ 2814181 w 3028217"/>
                  <a:gd name="connsiteY60" fmla="*/ 945378 h 2962327"/>
                  <a:gd name="connsiteX61" fmla="*/ 2786559 w 3028217"/>
                  <a:gd name="connsiteY61" fmla="*/ 938711 h 2962327"/>
                  <a:gd name="connsiteX62" fmla="*/ 737731 w 3028217"/>
                  <a:gd name="connsiteY62" fmla="*/ 935019 h 2962327"/>
                  <a:gd name="connsiteX63" fmla="*/ 702489 w 3028217"/>
                  <a:gd name="connsiteY63" fmla="*/ 951093 h 2962327"/>
                  <a:gd name="connsiteX64" fmla="*/ 770116 w 3028217"/>
                  <a:gd name="connsiteY64" fmla="*/ 936805 h 2962327"/>
                  <a:gd name="connsiteX65" fmla="*/ 737731 w 3028217"/>
                  <a:gd name="connsiteY65" fmla="*/ 935019 h 2962327"/>
                  <a:gd name="connsiteX66" fmla="*/ 619383 w 3028217"/>
                  <a:gd name="connsiteY66" fmla="*/ 880251 h 2962327"/>
                  <a:gd name="connsiteX67" fmla="*/ 608191 w 3028217"/>
                  <a:gd name="connsiteY67" fmla="*/ 882513 h 2962327"/>
                  <a:gd name="connsiteX68" fmla="*/ 541516 w 3028217"/>
                  <a:gd name="connsiteY68" fmla="*/ 968238 h 2962327"/>
                  <a:gd name="connsiteX69" fmla="*/ 558661 w 3028217"/>
                  <a:gd name="connsiteY69" fmla="*/ 975858 h 2962327"/>
                  <a:gd name="connsiteX70" fmla="*/ 578664 w 3028217"/>
                  <a:gd name="connsiteY70" fmla="*/ 949188 h 2962327"/>
                  <a:gd name="connsiteX71" fmla="*/ 623431 w 3028217"/>
                  <a:gd name="connsiteY71" fmla="*/ 890133 h 2962327"/>
                  <a:gd name="connsiteX72" fmla="*/ 619383 w 3028217"/>
                  <a:gd name="connsiteY72" fmla="*/ 880251 h 2962327"/>
                  <a:gd name="connsiteX73" fmla="*/ 659626 w 3028217"/>
                  <a:gd name="connsiteY73" fmla="*/ 872036 h 2962327"/>
                  <a:gd name="connsiteX74" fmla="*/ 647244 w 3028217"/>
                  <a:gd name="connsiteY74" fmla="*/ 879656 h 2962327"/>
                  <a:gd name="connsiteX75" fmla="*/ 657721 w 3028217"/>
                  <a:gd name="connsiteY75" fmla="*/ 950141 h 2962327"/>
                  <a:gd name="connsiteX76" fmla="*/ 683439 w 3028217"/>
                  <a:gd name="connsiteY76" fmla="*/ 913946 h 2962327"/>
                  <a:gd name="connsiteX77" fmla="*/ 711061 w 3028217"/>
                  <a:gd name="connsiteY77" fmla="*/ 910136 h 2962327"/>
                  <a:gd name="connsiteX78" fmla="*/ 709156 w 3028217"/>
                  <a:gd name="connsiteY78" fmla="*/ 891086 h 2962327"/>
                  <a:gd name="connsiteX79" fmla="*/ 659626 w 3028217"/>
                  <a:gd name="connsiteY79" fmla="*/ 872036 h 2962327"/>
                  <a:gd name="connsiteX80" fmla="*/ 620410 w 3028217"/>
                  <a:gd name="connsiteY80" fmla="*/ 803828 h 2962327"/>
                  <a:gd name="connsiteX81" fmla="*/ 603429 w 3028217"/>
                  <a:gd name="connsiteY81" fmla="*/ 807266 h 2962327"/>
                  <a:gd name="connsiteX82" fmla="*/ 532944 w 3028217"/>
                  <a:gd name="connsiteY82" fmla="*/ 841556 h 2962327"/>
                  <a:gd name="connsiteX83" fmla="*/ 541516 w 3028217"/>
                  <a:gd name="connsiteY83" fmla="*/ 855843 h 2962327"/>
                  <a:gd name="connsiteX84" fmla="*/ 602476 w 3028217"/>
                  <a:gd name="connsiteY84" fmla="*/ 859653 h 2962327"/>
                  <a:gd name="connsiteX85" fmla="*/ 652959 w 3028217"/>
                  <a:gd name="connsiteY85" fmla="*/ 835841 h 2962327"/>
                  <a:gd name="connsiteX86" fmla="*/ 620410 w 3028217"/>
                  <a:gd name="connsiteY86" fmla="*/ 803828 h 2962327"/>
                  <a:gd name="connsiteX87" fmla="*/ 2051228 w 3028217"/>
                  <a:gd name="connsiteY87" fmla="*/ 690108 h 2962327"/>
                  <a:gd name="connsiteX88" fmla="*/ 2074088 w 3028217"/>
                  <a:gd name="connsiteY88" fmla="*/ 722493 h 2962327"/>
                  <a:gd name="connsiteX89" fmla="*/ 2021701 w 3028217"/>
                  <a:gd name="connsiteY89" fmla="*/ 782500 h 2962327"/>
                  <a:gd name="connsiteX90" fmla="*/ 2000746 w 3028217"/>
                  <a:gd name="connsiteY90" fmla="*/ 772023 h 2962327"/>
                  <a:gd name="connsiteX91" fmla="*/ 2036941 w 3028217"/>
                  <a:gd name="connsiteY91" fmla="*/ 698680 h 2962327"/>
                  <a:gd name="connsiteX92" fmla="*/ 2051228 w 3028217"/>
                  <a:gd name="connsiteY92" fmla="*/ 690108 h 2962327"/>
                  <a:gd name="connsiteX93" fmla="*/ 2111236 w 3028217"/>
                  <a:gd name="connsiteY93" fmla="*/ 608669 h 2962327"/>
                  <a:gd name="connsiteX94" fmla="*/ 2113141 w 3028217"/>
                  <a:gd name="connsiteY94" fmla="*/ 623433 h 2962327"/>
                  <a:gd name="connsiteX95" fmla="*/ 2111236 w 3028217"/>
                  <a:gd name="connsiteY95" fmla="*/ 626290 h 2962327"/>
                  <a:gd name="connsiteX96" fmla="*/ 2159814 w 3028217"/>
                  <a:gd name="connsiteY96" fmla="*/ 711063 h 2962327"/>
                  <a:gd name="connsiteX97" fmla="*/ 2199819 w 3028217"/>
                  <a:gd name="connsiteY97" fmla="*/ 758688 h 2962327"/>
                  <a:gd name="connsiteX98" fmla="*/ 2176959 w 3028217"/>
                  <a:gd name="connsiteY98" fmla="*/ 800598 h 2962327"/>
                  <a:gd name="connsiteX99" fmla="*/ 2092186 w 3028217"/>
                  <a:gd name="connsiteY99" fmla="*/ 814885 h 2962327"/>
                  <a:gd name="connsiteX100" fmla="*/ 2092186 w 3028217"/>
                  <a:gd name="connsiteY100" fmla="*/ 777738 h 2962327"/>
                  <a:gd name="connsiteX101" fmla="*/ 2111236 w 3028217"/>
                  <a:gd name="connsiteY101" fmla="*/ 740590 h 2962327"/>
                  <a:gd name="connsiteX102" fmla="*/ 2110284 w 3028217"/>
                  <a:gd name="connsiteY102" fmla="*/ 710110 h 2962327"/>
                  <a:gd name="connsiteX103" fmla="*/ 2076946 w 3028217"/>
                  <a:gd name="connsiteY103" fmla="*/ 669153 h 2962327"/>
                  <a:gd name="connsiteX104" fmla="*/ 2097901 w 3028217"/>
                  <a:gd name="connsiteY104" fmla="*/ 611050 h 2962327"/>
                  <a:gd name="connsiteX105" fmla="*/ 2111236 w 3028217"/>
                  <a:gd name="connsiteY105" fmla="*/ 608669 h 2962327"/>
                  <a:gd name="connsiteX106" fmla="*/ 927279 w 3028217"/>
                  <a:gd name="connsiteY106" fmla="*/ 479605 h 2962327"/>
                  <a:gd name="connsiteX107" fmla="*/ 933946 w 3028217"/>
                  <a:gd name="connsiteY107" fmla="*/ 486273 h 2962327"/>
                  <a:gd name="connsiteX108" fmla="*/ 929184 w 3028217"/>
                  <a:gd name="connsiteY108" fmla="*/ 493893 h 2962327"/>
                  <a:gd name="connsiteX109" fmla="*/ 919659 w 3028217"/>
                  <a:gd name="connsiteY109" fmla="*/ 488178 h 2962327"/>
                  <a:gd name="connsiteX110" fmla="*/ 927279 w 3028217"/>
                  <a:gd name="connsiteY110" fmla="*/ 479605 h 2962327"/>
                  <a:gd name="connsiteX111" fmla="*/ 1938089 w 3028217"/>
                  <a:gd name="connsiteY111" fmla="*/ 417931 h 2962327"/>
                  <a:gd name="connsiteX112" fmla="*/ 1959789 w 3028217"/>
                  <a:gd name="connsiteY112" fmla="*/ 441505 h 2962327"/>
                  <a:gd name="connsiteX113" fmla="*/ 1940739 w 3028217"/>
                  <a:gd name="connsiteY113" fmla="*/ 466270 h 2962327"/>
                  <a:gd name="connsiteX114" fmla="*/ 1842631 w 3028217"/>
                  <a:gd name="connsiteY114" fmla="*/ 480558 h 2962327"/>
                  <a:gd name="connsiteX115" fmla="*/ 1832154 w 3028217"/>
                  <a:gd name="connsiteY115" fmla="*/ 458650 h 2962327"/>
                  <a:gd name="connsiteX116" fmla="*/ 1833106 w 3028217"/>
                  <a:gd name="connsiteY116" fmla="*/ 431980 h 2962327"/>
                  <a:gd name="connsiteX117" fmla="*/ 1845489 w 3028217"/>
                  <a:gd name="connsiteY117" fmla="*/ 423408 h 2962327"/>
                  <a:gd name="connsiteX118" fmla="*/ 1857871 w 3028217"/>
                  <a:gd name="connsiteY118" fmla="*/ 432933 h 2962327"/>
                  <a:gd name="connsiteX119" fmla="*/ 1926451 w 3028217"/>
                  <a:gd name="connsiteY119" fmla="*/ 418645 h 2962327"/>
                  <a:gd name="connsiteX120" fmla="*/ 1938089 w 3028217"/>
                  <a:gd name="connsiteY120" fmla="*/ 417931 h 2962327"/>
                  <a:gd name="connsiteX121" fmla="*/ 904419 w 3028217"/>
                  <a:gd name="connsiteY121" fmla="*/ 389118 h 2962327"/>
                  <a:gd name="connsiteX122" fmla="*/ 938709 w 3028217"/>
                  <a:gd name="connsiteY122" fmla="*/ 433886 h 2962327"/>
                  <a:gd name="connsiteX123" fmla="*/ 942519 w 3028217"/>
                  <a:gd name="connsiteY123" fmla="*/ 446268 h 2962327"/>
                  <a:gd name="connsiteX124" fmla="*/ 931089 w 3028217"/>
                  <a:gd name="connsiteY124" fmla="*/ 449125 h 2962327"/>
                  <a:gd name="connsiteX125" fmla="*/ 878701 w 3028217"/>
                  <a:gd name="connsiteY125" fmla="*/ 449125 h 2962327"/>
                  <a:gd name="connsiteX126" fmla="*/ 856794 w 3028217"/>
                  <a:gd name="connsiteY126" fmla="*/ 443411 h 2962327"/>
                  <a:gd name="connsiteX127" fmla="*/ 867271 w 3028217"/>
                  <a:gd name="connsiteY127" fmla="*/ 412930 h 2962327"/>
                  <a:gd name="connsiteX128" fmla="*/ 904419 w 3028217"/>
                  <a:gd name="connsiteY128" fmla="*/ 389118 h 2962327"/>
                  <a:gd name="connsiteX129" fmla="*/ 1062534 w 3028217"/>
                  <a:gd name="connsiteY129" fmla="*/ 340541 h 2962327"/>
                  <a:gd name="connsiteX130" fmla="*/ 1083489 w 3028217"/>
                  <a:gd name="connsiteY130" fmla="*/ 353876 h 2962327"/>
                  <a:gd name="connsiteX131" fmla="*/ 1053961 w 3028217"/>
                  <a:gd name="connsiteY131" fmla="*/ 360543 h 2962327"/>
                  <a:gd name="connsiteX132" fmla="*/ 1062534 w 3028217"/>
                  <a:gd name="connsiteY132" fmla="*/ 340541 h 2962327"/>
                  <a:gd name="connsiteX133" fmla="*/ 2471113 w 3028217"/>
                  <a:gd name="connsiteY133" fmla="*/ 336025 h 2962327"/>
                  <a:gd name="connsiteX134" fmla="*/ 2521763 w 3028217"/>
                  <a:gd name="connsiteY134" fmla="*/ 370068 h 2962327"/>
                  <a:gd name="connsiteX135" fmla="*/ 2848471 w 3028217"/>
                  <a:gd name="connsiteY135" fmla="*/ 785358 h 2962327"/>
                  <a:gd name="connsiteX136" fmla="*/ 2920861 w 3028217"/>
                  <a:gd name="connsiteY136" fmla="*/ 940616 h 2962327"/>
                  <a:gd name="connsiteX137" fmla="*/ 2926576 w 3028217"/>
                  <a:gd name="connsiteY137" fmla="*/ 977763 h 2962327"/>
                  <a:gd name="connsiteX138" fmla="*/ 2847518 w 3028217"/>
                  <a:gd name="connsiteY138" fmla="*/ 938711 h 2962327"/>
                  <a:gd name="connsiteX139" fmla="*/ 2864663 w 3028217"/>
                  <a:gd name="connsiteY139" fmla="*/ 890133 h 2962327"/>
                  <a:gd name="connsiteX140" fmla="*/ 2810371 w 3028217"/>
                  <a:gd name="connsiteY140" fmla="*/ 908231 h 2962327"/>
                  <a:gd name="connsiteX141" fmla="*/ 2757031 w 3028217"/>
                  <a:gd name="connsiteY141" fmla="*/ 904421 h 2962327"/>
                  <a:gd name="connsiteX142" fmla="*/ 2728456 w 3028217"/>
                  <a:gd name="connsiteY142" fmla="*/ 916803 h 2962327"/>
                  <a:gd name="connsiteX143" fmla="*/ 2707501 w 3028217"/>
                  <a:gd name="connsiteY143" fmla="*/ 971096 h 2962327"/>
                  <a:gd name="connsiteX144" fmla="*/ 2706548 w 3028217"/>
                  <a:gd name="connsiteY144" fmla="*/ 1011101 h 2962327"/>
                  <a:gd name="connsiteX145" fmla="*/ 2712263 w 3028217"/>
                  <a:gd name="connsiteY145" fmla="*/ 1044438 h 2962327"/>
                  <a:gd name="connsiteX146" fmla="*/ 2750438 w 3028217"/>
                  <a:gd name="connsiteY146" fmla="*/ 1026892 h 2962327"/>
                  <a:gd name="connsiteX147" fmla="*/ 2757317 w 3028217"/>
                  <a:gd name="connsiteY147" fmla="*/ 1029909 h 2962327"/>
                  <a:gd name="connsiteX148" fmla="*/ 2760842 w 3028217"/>
                  <a:gd name="connsiteY148" fmla="*/ 1028246 h 2962327"/>
                  <a:gd name="connsiteX149" fmla="*/ 2785607 w 3028217"/>
                  <a:gd name="connsiteY149" fmla="*/ 1010148 h 2962327"/>
                  <a:gd name="connsiteX150" fmla="*/ 2804538 w 3028217"/>
                  <a:gd name="connsiteY150" fmla="*/ 1006457 h 2962327"/>
                  <a:gd name="connsiteX151" fmla="*/ 2822755 w 3028217"/>
                  <a:gd name="connsiteY151" fmla="*/ 1009196 h 2962327"/>
                  <a:gd name="connsiteX152" fmla="*/ 2938959 w 3028217"/>
                  <a:gd name="connsiteY152" fmla="*/ 1031103 h 2962327"/>
                  <a:gd name="connsiteX153" fmla="*/ 2959915 w 3028217"/>
                  <a:gd name="connsiteY153" fmla="*/ 1058726 h 2962327"/>
                  <a:gd name="connsiteX154" fmla="*/ 3021827 w 3028217"/>
                  <a:gd name="connsiteY154" fmla="*/ 1368288 h 2962327"/>
                  <a:gd name="connsiteX155" fmla="*/ 3027542 w 3028217"/>
                  <a:gd name="connsiteY155" fmla="*/ 1562598 h 2962327"/>
                  <a:gd name="connsiteX156" fmla="*/ 3020874 w 3028217"/>
                  <a:gd name="connsiteY156" fmla="*/ 1594983 h 2962327"/>
                  <a:gd name="connsiteX157" fmla="*/ 2958009 w 3028217"/>
                  <a:gd name="connsiteY157" fmla="*/ 1512116 h 2962327"/>
                  <a:gd name="connsiteX158" fmla="*/ 2918005 w 3028217"/>
                  <a:gd name="connsiteY158" fmla="*/ 1446393 h 2962327"/>
                  <a:gd name="connsiteX159" fmla="*/ 2860855 w 3028217"/>
                  <a:gd name="connsiteY159" fmla="*/ 1371146 h 2962327"/>
                  <a:gd name="connsiteX160" fmla="*/ 2831327 w 3028217"/>
                  <a:gd name="connsiteY160" fmla="*/ 1343523 h 2962327"/>
                  <a:gd name="connsiteX161" fmla="*/ 2856092 w 3028217"/>
                  <a:gd name="connsiteY161" fmla="*/ 1380671 h 2962327"/>
                  <a:gd name="connsiteX162" fmla="*/ 2930387 w 3028217"/>
                  <a:gd name="connsiteY162" fmla="*/ 1514021 h 2962327"/>
                  <a:gd name="connsiteX163" fmla="*/ 2939912 w 3028217"/>
                  <a:gd name="connsiteY163" fmla="*/ 1546406 h 2962327"/>
                  <a:gd name="connsiteX164" fmla="*/ 2962772 w 3028217"/>
                  <a:gd name="connsiteY164" fmla="*/ 1597841 h 2962327"/>
                  <a:gd name="connsiteX165" fmla="*/ 2999919 w 3028217"/>
                  <a:gd name="connsiteY165" fmla="*/ 1683566 h 2962327"/>
                  <a:gd name="connsiteX166" fmla="*/ 3012302 w 3028217"/>
                  <a:gd name="connsiteY166" fmla="*/ 1740716 h 2962327"/>
                  <a:gd name="connsiteX167" fmla="*/ 2886572 w 3028217"/>
                  <a:gd name="connsiteY167" fmla="*/ 2158864 h 2962327"/>
                  <a:gd name="connsiteX168" fmla="*/ 2841805 w 3028217"/>
                  <a:gd name="connsiteY168" fmla="*/ 2246493 h 2962327"/>
                  <a:gd name="connsiteX169" fmla="*/ 2821802 w 3028217"/>
                  <a:gd name="connsiteY169" fmla="*/ 2266496 h 2962327"/>
                  <a:gd name="connsiteX170" fmla="*/ 2808467 w 3028217"/>
                  <a:gd name="connsiteY170" fmla="*/ 2240778 h 2962327"/>
                  <a:gd name="connsiteX171" fmla="*/ 2785607 w 3028217"/>
                  <a:gd name="connsiteY171" fmla="*/ 2172198 h 2962327"/>
                  <a:gd name="connsiteX172" fmla="*/ 2805609 w 3028217"/>
                  <a:gd name="connsiteY172" fmla="*/ 2234111 h 2962327"/>
                  <a:gd name="connsiteX173" fmla="*/ 2821802 w 3028217"/>
                  <a:gd name="connsiteY173" fmla="*/ 2273164 h 2962327"/>
                  <a:gd name="connsiteX174" fmla="*/ 2708455 w 3028217"/>
                  <a:gd name="connsiteY174" fmla="*/ 2451281 h 2962327"/>
                  <a:gd name="connsiteX175" fmla="*/ 2551292 w 3028217"/>
                  <a:gd name="connsiteY175" fmla="*/ 2622731 h 2962327"/>
                  <a:gd name="connsiteX176" fmla="*/ 2476997 w 3028217"/>
                  <a:gd name="connsiteY176" fmla="*/ 2687501 h 2962327"/>
                  <a:gd name="connsiteX177" fmla="*/ 2463662 w 3028217"/>
                  <a:gd name="connsiteY177" fmla="*/ 2655116 h 2962327"/>
                  <a:gd name="connsiteX178" fmla="*/ 2425562 w 3028217"/>
                  <a:gd name="connsiteY178" fmla="*/ 2533196 h 2962327"/>
                  <a:gd name="connsiteX179" fmla="*/ 2439849 w 3028217"/>
                  <a:gd name="connsiteY179" fmla="*/ 2375081 h 2962327"/>
                  <a:gd name="connsiteX180" fmla="*/ 2449374 w 3028217"/>
                  <a:gd name="connsiteY180" fmla="*/ 2301739 h 2962327"/>
                  <a:gd name="connsiteX181" fmla="*/ 2430324 w 3028217"/>
                  <a:gd name="connsiteY181" fmla="*/ 2210298 h 2962327"/>
                  <a:gd name="connsiteX182" fmla="*/ 2396987 w 3028217"/>
                  <a:gd name="connsiteY182" fmla="*/ 2144576 h 2962327"/>
                  <a:gd name="connsiteX183" fmla="*/ 2370317 w 3028217"/>
                  <a:gd name="connsiteY183" fmla="*/ 2012178 h 2962327"/>
                  <a:gd name="connsiteX184" fmla="*/ 2374127 w 3028217"/>
                  <a:gd name="connsiteY184" fmla="*/ 1992176 h 2962327"/>
                  <a:gd name="connsiteX185" fmla="*/ 2319834 w 3028217"/>
                  <a:gd name="connsiteY185" fmla="*/ 1944551 h 2962327"/>
                  <a:gd name="connsiteX186" fmla="*/ 2282687 w 3028217"/>
                  <a:gd name="connsiteY186" fmla="*/ 1931216 h 2962327"/>
                  <a:gd name="connsiteX187" fmla="*/ 2200772 w 3028217"/>
                  <a:gd name="connsiteY187" fmla="*/ 1905498 h 2962327"/>
                  <a:gd name="connsiteX188" fmla="*/ 2157909 w 3028217"/>
                  <a:gd name="connsiteY188" fmla="*/ 1926453 h 2962327"/>
                  <a:gd name="connsiteX189" fmla="*/ 2106474 w 3028217"/>
                  <a:gd name="connsiteY189" fmla="*/ 1931216 h 2962327"/>
                  <a:gd name="connsiteX190" fmla="*/ 2040752 w 3028217"/>
                  <a:gd name="connsiteY190" fmla="*/ 1937883 h 2962327"/>
                  <a:gd name="connsiteX191" fmla="*/ 1974077 w 3028217"/>
                  <a:gd name="connsiteY191" fmla="*/ 1924548 h 2962327"/>
                  <a:gd name="connsiteX192" fmla="*/ 1919784 w 3028217"/>
                  <a:gd name="connsiteY192" fmla="*/ 1877876 h 2962327"/>
                  <a:gd name="connsiteX193" fmla="*/ 1896924 w 3028217"/>
                  <a:gd name="connsiteY193" fmla="*/ 1849301 h 2962327"/>
                  <a:gd name="connsiteX194" fmla="*/ 1839774 w 3028217"/>
                  <a:gd name="connsiteY194" fmla="*/ 1762623 h 2962327"/>
                  <a:gd name="connsiteX195" fmla="*/ 1822629 w 3028217"/>
                  <a:gd name="connsiteY195" fmla="*/ 1676898 h 2962327"/>
                  <a:gd name="connsiteX196" fmla="*/ 1829297 w 3028217"/>
                  <a:gd name="connsiteY196" fmla="*/ 1537833 h 2962327"/>
                  <a:gd name="connsiteX197" fmla="*/ 1828344 w 3028217"/>
                  <a:gd name="connsiteY197" fmla="*/ 1514973 h 2962327"/>
                  <a:gd name="connsiteX198" fmla="*/ 1909307 w 3028217"/>
                  <a:gd name="connsiteY198" fmla="*/ 1373051 h 2962327"/>
                  <a:gd name="connsiteX199" fmla="*/ 1929309 w 3028217"/>
                  <a:gd name="connsiteY199" fmla="*/ 1361621 h 2962327"/>
                  <a:gd name="connsiteX200" fmla="*/ 1977887 w 3028217"/>
                  <a:gd name="connsiteY200" fmla="*/ 1293041 h 2962327"/>
                  <a:gd name="connsiteX201" fmla="*/ 2019797 w 3028217"/>
                  <a:gd name="connsiteY201" fmla="*/ 1227318 h 2962327"/>
                  <a:gd name="connsiteX202" fmla="*/ 2051229 w 3028217"/>
                  <a:gd name="connsiteY202" fmla="*/ 1178741 h 2962327"/>
                  <a:gd name="connsiteX203" fmla="*/ 2083614 w 3028217"/>
                  <a:gd name="connsiteY203" fmla="*/ 1172073 h 2962327"/>
                  <a:gd name="connsiteX204" fmla="*/ 2161719 w 3028217"/>
                  <a:gd name="connsiteY204" fmla="*/ 1162548 h 2962327"/>
                  <a:gd name="connsiteX205" fmla="*/ 2266494 w 3028217"/>
                  <a:gd name="connsiteY205" fmla="*/ 1136831 h 2962327"/>
                  <a:gd name="connsiteX206" fmla="*/ 2331264 w 3028217"/>
                  <a:gd name="connsiteY206" fmla="*/ 1133021 h 2962327"/>
                  <a:gd name="connsiteX207" fmla="*/ 2387462 w 3028217"/>
                  <a:gd name="connsiteY207" fmla="*/ 1197791 h 2962327"/>
                  <a:gd name="connsiteX208" fmla="*/ 2400797 w 3028217"/>
                  <a:gd name="connsiteY208" fmla="*/ 1229223 h 2962327"/>
                  <a:gd name="connsiteX209" fmla="*/ 2517002 w 3028217"/>
                  <a:gd name="connsiteY209" fmla="*/ 1283516 h 2962327"/>
                  <a:gd name="connsiteX210" fmla="*/ 2556055 w 3028217"/>
                  <a:gd name="connsiteY210" fmla="*/ 1266371 h 2962327"/>
                  <a:gd name="connsiteX211" fmla="*/ 2617967 w 3028217"/>
                  <a:gd name="connsiteY211" fmla="*/ 1241606 h 2962327"/>
                  <a:gd name="connsiteX212" fmla="*/ 2701787 w 3028217"/>
                  <a:gd name="connsiteY212" fmla="*/ 1271133 h 2962327"/>
                  <a:gd name="connsiteX213" fmla="*/ 2823707 w 3028217"/>
                  <a:gd name="connsiteY213" fmla="*/ 1270181 h 2962327"/>
                  <a:gd name="connsiteX214" fmla="*/ 2842757 w 3028217"/>
                  <a:gd name="connsiteY214" fmla="*/ 1253988 h 2962327"/>
                  <a:gd name="connsiteX215" fmla="*/ 2857997 w 3028217"/>
                  <a:gd name="connsiteY215" fmla="*/ 1191123 h 2962327"/>
                  <a:gd name="connsiteX216" fmla="*/ 2824659 w 3028217"/>
                  <a:gd name="connsiteY216" fmla="*/ 1163501 h 2962327"/>
                  <a:gd name="connsiteX217" fmla="*/ 2781797 w 3028217"/>
                  <a:gd name="connsiteY217" fmla="*/ 1153023 h 2962327"/>
                  <a:gd name="connsiteX218" fmla="*/ 2778142 w 3028217"/>
                  <a:gd name="connsiteY218" fmla="*/ 1149005 h 2962327"/>
                  <a:gd name="connsiteX219" fmla="*/ 2758579 w 3028217"/>
                  <a:gd name="connsiteY219" fmla="*/ 1157637 h 2962327"/>
                  <a:gd name="connsiteX220" fmla="*/ 2684641 w 3028217"/>
                  <a:gd name="connsiteY220" fmla="*/ 1122543 h 2962327"/>
                  <a:gd name="connsiteX221" fmla="*/ 2664638 w 3028217"/>
                  <a:gd name="connsiteY221" fmla="*/ 1083491 h 2962327"/>
                  <a:gd name="connsiteX222" fmla="*/ 2646541 w 3028217"/>
                  <a:gd name="connsiteY222" fmla="*/ 1054916 h 2962327"/>
                  <a:gd name="connsiteX223" fmla="*/ 2610346 w 3028217"/>
                  <a:gd name="connsiteY223" fmla="*/ 1080633 h 2962327"/>
                  <a:gd name="connsiteX224" fmla="*/ 2609202 w 3028217"/>
                  <a:gd name="connsiteY224" fmla="*/ 1082346 h 2962327"/>
                  <a:gd name="connsiteX225" fmla="*/ 2613204 w 3028217"/>
                  <a:gd name="connsiteY225" fmla="*/ 1086348 h 2962327"/>
                  <a:gd name="connsiteX226" fmla="*/ 2632254 w 3028217"/>
                  <a:gd name="connsiteY226" fmla="*/ 1108255 h 2962327"/>
                  <a:gd name="connsiteX227" fmla="*/ 2609394 w 3028217"/>
                  <a:gd name="connsiteY227" fmla="*/ 1145403 h 2962327"/>
                  <a:gd name="connsiteX228" fmla="*/ 2584629 w 3028217"/>
                  <a:gd name="connsiteY228" fmla="*/ 1132068 h 2962327"/>
                  <a:gd name="connsiteX229" fmla="*/ 2566055 w 3028217"/>
                  <a:gd name="connsiteY229" fmla="*/ 1095397 h 2962327"/>
                  <a:gd name="connsiteX230" fmla="*/ 2558490 w 3028217"/>
                  <a:gd name="connsiteY230" fmla="*/ 1083461 h 2962327"/>
                  <a:gd name="connsiteX231" fmla="*/ 2545576 w 3028217"/>
                  <a:gd name="connsiteY231" fmla="*/ 1071108 h 2962327"/>
                  <a:gd name="connsiteX232" fmla="*/ 2536051 w 3028217"/>
                  <a:gd name="connsiteY232" fmla="*/ 1061583 h 2962327"/>
                  <a:gd name="connsiteX233" fmla="*/ 2429371 w 3028217"/>
                  <a:gd name="connsiteY233" fmla="*/ 952046 h 2962327"/>
                  <a:gd name="connsiteX234" fmla="*/ 2417941 w 3028217"/>
                  <a:gd name="connsiteY234" fmla="*/ 944426 h 2962327"/>
                  <a:gd name="connsiteX235" fmla="*/ 2407463 w 3028217"/>
                  <a:gd name="connsiteY235" fmla="*/ 947283 h 2962327"/>
                  <a:gd name="connsiteX236" fmla="*/ 2469376 w 3028217"/>
                  <a:gd name="connsiteY236" fmla="*/ 1014911 h 2962327"/>
                  <a:gd name="connsiteX237" fmla="*/ 2509381 w 3028217"/>
                  <a:gd name="connsiteY237" fmla="*/ 1044438 h 2962327"/>
                  <a:gd name="connsiteX238" fmla="*/ 2504618 w 3028217"/>
                  <a:gd name="connsiteY238" fmla="*/ 1057773 h 2962327"/>
                  <a:gd name="connsiteX239" fmla="*/ 2488426 w 3028217"/>
                  <a:gd name="connsiteY239" fmla="*/ 1077776 h 2962327"/>
                  <a:gd name="connsiteX240" fmla="*/ 2476996 w 3028217"/>
                  <a:gd name="connsiteY240" fmla="*/ 1084443 h 2962327"/>
                  <a:gd name="connsiteX241" fmla="*/ 2356028 w 3028217"/>
                  <a:gd name="connsiteY241" fmla="*/ 985383 h 2962327"/>
                  <a:gd name="connsiteX242" fmla="*/ 2317928 w 3028217"/>
                  <a:gd name="connsiteY242" fmla="*/ 978716 h 2962327"/>
                  <a:gd name="connsiteX243" fmla="*/ 2295068 w 3028217"/>
                  <a:gd name="connsiteY243" fmla="*/ 993003 h 2962327"/>
                  <a:gd name="connsiteX244" fmla="*/ 2196008 w 3028217"/>
                  <a:gd name="connsiteY244" fmla="*/ 1057773 h 2962327"/>
                  <a:gd name="connsiteX245" fmla="*/ 2181721 w 3028217"/>
                  <a:gd name="connsiteY245" fmla="*/ 1087301 h 2962327"/>
                  <a:gd name="connsiteX246" fmla="*/ 2105521 w 3028217"/>
                  <a:gd name="connsiteY246" fmla="*/ 1157786 h 2962327"/>
                  <a:gd name="connsiteX247" fmla="*/ 2053133 w 3028217"/>
                  <a:gd name="connsiteY247" fmla="*/ 1155881 h 2962327"/>
                  <a:gd name="connsiteX248" fmla="*/ 2036941 w 3028217"/>
                  <a:gd name="connsiteY248" fmla="*/ 1136831 h 2962327"/>
                  <a:gd name="connsiteX249" fmla="*/ 2008366 w 3028217"/>
                  <a:gd name="connsiteY249" fmla="*/ 1131116 h 2962327"/>
                  <a:gd name="connsiteX250" fmla="*/ 2001698 w 3028217"/>
                  <a:gd name="connsiteY250" fmla="*/ 1074918 h 2962327"/>
                  <a:gd name="connsiteX251" fmla="*/ 2008366 w 3028217"/>
                  <a:gd name="connsiteY251" fmla="*/ 1001576 h 2962327"/>
                  <a:gd name="connsiteX252" fmla="*/ 2035988 w 3028217"/>
                  <a:gd name="connsiteY252" fmla="*/ 977763 h 2962327"/>
                  <a:gd name="connsiteX253" fmla="*/ 2107426 w 3028217"/>
                  <a:gd name="connsiteY253" fmla="*/ 983478 h 2962327"/>
                  <a:gd name="connsiteX254" fmla="*/ 2148383 w 3028217"/>
                  <a:gd name="connsiteY254" fmla="*/ 975858 h 2962327"/>
                  <a:gd name="connsiteX255" fmla="*/ 2150288 w 3028217"/>
                  <a:gd name="connsiteY255" fmla="*/ 913946 h 2962327"/>
                  <a:gd name="connsiteX256" fmla="*/ 2112188 w 3028217"/>
                  <a:gd name="connsiteY256" fmla="*/ 876798 h 2962327"/>
                  <a:gd name="connsiteX257" fmla="*/ 2096948 w 3028217"/>
                  <a:gd name="connsiteY257" fmla="*/ 862511 h 2962327"/>
                  <a:gd name="connsiteX258" fmla="*/ 2118856 w 3028217"/>
                  <a:gd name="connsiteY258" fmla="*/ 849176 h 2962327"/>
                  <a:gd name="connsiteX259" fmla="*/ 2206486 w 3028217"/>
                  <a:gd name="connsiteY259" fmla="*/ 810123 h 2962327"/>
                  <a:gd name="connsiteX260" fmla="*/ 2308403 w 3028217"/>
                  <a:gd name="connsiteY260" fmla="*/ 731066 h 2962327"/>
                  <a:gd name="connsiteX261" fmla="*/ 2321738 w 3028217"/>
                  <a:gd name="connsiteY261" fmla="*/ 708206 h 2962327"/>
                  <a:gd name="connsiteX262" fmla="*/ 2311261 w 3028217"/>
                  <a:gd name="connsiteY262" fmla="*/ 679631 h 2962327"/>
                  <a:gd name="connsiteX263" fmla="*/ 2320786 w 3028217"/>
                  <a:gd name="connsiteY263" fmla="*/ 643436 h 2962327"/>
                  <a:gd name="connsiteX264" fmla="*/ 2338883 w 3028217"/>
                  <a:gd name="connsiteY264" fmla="*/ 638673 h 2962327"/>
                  <a:gd name="connsiteX265" fmla="*/ 2343646 w 3028217"/>
                  <a:gd name="connsiteY265" fmla="*/ 675821 h 2962327"/>
                  <a:gd name="connsiteX266" fmla="*/ 2348408 w 3028217"/>
                  <a:gd name="connsiteY266" fmla="*/ 699633 h 2962327"/>
                  <a:gd name="connsiteX267" fmla="*/ 2376031 w 3028217"/>
                  <a:gd name="connsiteY267" fmla="*/ 706301 h 2962327"/>
                  <a:gd name="connsiteX268" fmla="*/ 2385556 w 3028217"/>
                  <a:gd name="connsiteY268" fmla="*/ 704396 h 2962327"/>
                  <a:gd name="connsiteX269" fmla="*/ 2454136 w 3028217"/>
                  <a:gd name="connsiteY269" fmla="*/ 698681 h 2962327"/>
                  <a:gd name="connsiteX270" fmla="*/ 2476996 w 3028217"/>
                  <a:gd name="connsiteY270" fmla="*/ 692013 h 2962327"/>
                  <a:gd name="connsiteX271" fmla="*/ 2517953 w 3028217"/>
                  <a:gd name="connsiteY271" fmla="*/ 648198 h 2962327"/>
                  <a:gd name="connsiteX272" fmla="*/ 2563673 w 3028217"/>
                  <a:gd name="connsiteY272" fmla="*/ 626291 h 2962327"/>
                  <a:gd name="connsiteX273" fmla="*/ 2554148 w 3028217"/>
                  <a:gd name="connsiteY273" fmla="*/ 585333 h 2962327"/>
                  <a:gd name="connsiteX274" fmla="*/ 2572928 w 3028217"/>
                  <a:gd name="connsiteY274" fmla="*/ 573708 h 2962327"/>
                  <a:gd name="connsiteX275" fmla="*/ 2586098 w 3028217"/>
                  <a:gd name="connsiteY275" fmla="*/ 571735 h 2962327"/>
                  <a:gd name="connsiteX276" fmla="*/ 2586726 w 3028217"/>
                  <a:gd name="connsiteY276" fmla="*/ 571671 h 2962327"/>
                  <a:gd name="connsiteX277" fmla="*/ 2624633 w 3028217"/>
                  <a:gd name="connsiteY277" fmla="*/ 568188 h 2962327"/>
                  <a:gd name="connsiteX278" fmla="*/ 2630348 w 3028217"/>
                  <a:gd name="connsiteY278" fmla="*/ 563426 h 2962327"/>
                  <a:gd name="connsiteX279" fmla="*/ 2633206 w 3028217"/>
                  <a:gd name="connsiteY279" fmla="*/ 563426 h 2962327"/>
                  <a:gd name="connsiteX280" fmla="*/ 2626538 w 3028217"/>
                  <a:gd name="connsiteY280" fmla="*/ 563426 h 2962327"/>
                  <a:gd name="connsiteX281" fmla="*/ 2593082 w 3028217"/>
                  <a:gd name="connsiteY281" fmla="*/ 570689 h 2962327"/>
                  <a:gd name="connsiteX282" fmla="*/ 2586098 w 3028217"/>
                  <a:gd name="connsiteY282" fmla="*/ 571735 h 2962327"/>
                  <a:gd name="connsiteX283" fmla="*/ 2574151 w 3028217"/>
                  <a:gd name="connsiteY283" fmla="*/ 572951 h 2962327"/>
                  <a:gd name="connsiteX284" fmla="*/ 2572928 w 3028217"/>
                  <a:gd name="connsiteY284" fmla="*/ 573708 h 2962327"/>
                  <a:gd name="connsiteX285" fmla="*/ 2558911 w 3028217"/>
                  <a:gd name="connsiteY285" fmla="*/ 575808 h 2962327"/>
                  <a:gd name="connsiteX286" fmla="*/ 2506523 w 3028217"/>
                  <a:gd name="connsiteY286" fmla="*/ 541518 h 2962327"/>
                  <a:gd name="connsiteX287" fmla="*/ 2512238 w 3028217"/>
                  <a:gd name="connsiteY287" fmla="*/ 480558 h 2962327"/>
                  <a:gd name="connsiteX288" fmla="*/ 2533193 w 3028217"/>
                  <a:gd name="connsiteY288" fmla="*/ 458651 h 2962327"/>
                  <a:gd name="connsiteX289" fmla="*/ 2534146 w 3028217"/>
                  <a:gd name="connsiteY289" fmla="*/ 440553 h 2962327"/>
                  <a:gd name="connsiteX290" fmla="*/ 2513191 w 3028217"/>
                  <a:gd name="connsiteY290" fmla="*/ 445316 h 2962327"/>
                  <a:gd name="connsiteX291" fmla="*/ 2464613 w 3028217"/>
                  <a:gd name="connsiteY291" fmla="*/ 509133 h 2962327"/>
                  <a:gd name="connsiteX292" fmla="*/ 2467471 w 3028217"/>
                  <a:gd name="connsiteY292" fmla="*/ 551996 h 2962327"/>
                  <a:gd name="connsiteX293" fmla="*/ 2468423 w 3028217"/>
                  <a:gd name="connsiteY293" fmla="*/ 597716 h 2962327"/>
                  <a:gd name="connsiteX294" fmla="*/ 2453183 w 3028217"/>
                  <a:gd name="connsiteY294" fmla="*/ 638673 h 2962327"/>
                  <a:gd name="connsiteX295" fmla="*/ 2423656 w 3028217"/>
                  <a:gd name="connsiteY295" fmla="*/ 676773 h 2962327"/>
                  <a:gd name="connsiteX296" fmla="*/ 2389366 w 3028217"/>
                  <a:gd name="connsiteY296" fmla="*/ 683441 h 2962327"/>
                  <a:gd name="connsiteX297" fmla="*/ 2383651 w 3028217"/>
                  <a:gd name="connsiteY297" fmla="*/ 659628 h 2962327"/>
                  <a:gd name="connsiteX298" fmla="*/ 2367458 w 3028217"/>
                  <a:gd name="connsiteY298" fmla="*/ 627243 h 2962327"/>
                  <a:gd name="connsiteX299" fmla="*/ 2308403 w 3028217"/>
                  <a:gd name="connsiteY299" fmla="*/ 612003 h 2962327"/>
                  <a:gd name="connsiteX300" fmla="*/ 2270303 w 3028217"/>
                  <a:gd name="connsiteY300" fmla="*/ 571046 h 2962327"/>
                  <a:gd name="connsiteX301" fmla="*/ 2260778 w 3028217"/>
                  <a:gd name="connsiteY301" fmla="*/ 543423 h 2962327"/>
                  <a:gd name="connsiteX302" fmla="*/ 2259826 w 3028217"/>
                  <a:gd name="connsiteY302" fmla="*/ 522468 h 2962327"/>
                  <a:gd name="connsiteX303" fmla="*/ 2390318 w 3028217"/>
                  <a:gd name="connsiteY303" fmla="*/ 385308 h 2962327"/>
                  <a:gd name="connsiteX304" fmla="*/ 2416988 w 3028217"/>
                  <a:gd name="connsiteY304" fmla="*/ 357686 h 2962327"/>
                  <a:gd name="connsiteX305" fmla="*/ 2417941 w 3028217"/>
                  <a:gd name="connsiteY305" fmla="*/ 351971 h 2962327"/>
                  <a:gd name="connsiteX306" fmla="*/ 2424608 w 3028217"/>
                  <a:gd name="connsiteY306" fmla="*/ 353876 h 2962327"/>
                  <a:gd name="connsiteX307" fmla="*/ 2452245 w 3028217"/>
                  <a:gd name="connsiteY307" fmla="*/ 336582 h 2962327"/>
                  <a:gd name="connsiteX308" fmla="*/ 2471113 w 3028217"/>
                  <a:gd name="connsiteY308" fmla="*/ 336025 h 2962327"/>
                  <a:gd name="connsiteX309" fmla="*/ 761544 w 3028217"/>
                  <a:gd name="connsiteY309" fmla="*/ 194808 h 2962327"/>
                  <a:gd name="connsiteX310" fmla="*/ 773926 w 3028217"/>
                  <a:gd name="connsiteY310" fmla="*/ 216716 h 2962327"/>
                  <a:gd name="connsiteX311" fmla="*/ 773926 w 3028217"/>
                  <a:gd name="connsiteY311" fmla="*/ 278628 h 2962327"/>
                  <a:gd name="connsiteX312" fmla="*/ 687249 w 3028217"/>
                  <a:gd name="connsiteY312" fmla="*/ 293868 h 2962327"/>
                  <a:gd name="connsiteX313" fmla="*/ 671056 w 3028217"/>
                  <a:gd name="connsiteY313" fmla="*/ 292916 h 2962327"/>
                  <a:gd name="connsiteX314" fmla="*/ 640576 w 3028217"/>
                  <a:gd name="connsiteY314" fmla="*/ 298631 h 2962327"/>
                  <a:gd name="connsiteX315" fmla="*/ 603429 w 3028217"/>
                  <a:gd name="connsiteY315" fmla="*/ 291011 h 2962327"/>
                  <a:gd name="connsiteX316" fmla="*/ 715824 w 3028217"/>
                  <a:gd name="connsiteY316" fmla="*/ 211953 h 2962327"/>
                  <a:gd name="connsiteX317" fmla="*/ 727254 w 3028217"/>
                  <a:gd name="connsiteY317" fmla="*/ 215763 h 2962327"/>
                  <a:gd name="connsiteX318" fmla="*/ 761544 w 3028217"/>
                  <a:gd name="connsiteY318" fmla="*/ 194808 h 2962327"/>
                  <a:gd name="connsiteX319" fmla="*/ 873343 w 3028217"/>
                  <a:gd name="connsiteY319" fmla="*/ 184331 h 2962327"/>
                  <a:gd name="connsiteX320" fmla="*/ 891083 w 3028217"/>
                  <a:gd name="connsiteY320" fmla="*/ 191951 h 2962327"/>
                  <a:gd name="connsiteX321" fmla="*/ 888226 w 3028217"/>
                  <a:gd name="connsiteY321" fmla="*/ 217668 h 2962327"/>
                  <a:gd name="connsiteX322" fmla="*/ 879241 w 3028217"/>
                  <a:gd name="connsiteY322" fmla="*/ 234820 h 2962327"/>
                  <a:gd name="connsiteX323" fmla="*/ 895370 w 3028217"/>
                  <a:gd name="connsiteY323" fmla="*/ 235036 h 2962327"/>
                  <a:gd name="connsiteX324" fmla="*/ 899656 w 3028217"/>
                  <a:gd name="connsiteY324" fmla="*/ 266246 h 2962327"/>
                  <a:gd name="connsiteX325" fmla="*/ 892988 w 3028217"/>
                  <a:gd name="connsiteY325" fmla="*/ 303393 h 2962327"/>
                  <a:gd name="connsiteX326" fmla="*/ 905371 w 3028217"/>
                  <a:gd name="connsiteY326" fmla="*/ 303393 h 2962327"/>
                  <a:gd name="connsiteX327" fmla="*/ 915848 w 3028217"/>
                  <a:gd name="connsiteY327" fmla="*/ 337683 h 2962327"/>
                  <a:gd name="connsiteX328" fmla="*/ 946328 w 3028217"/>
                  <a:gd name="connsiteY328" fmla="*/ 324348 h 2962327"/>
                  <a:gd name="connsiteX329" fmla="*/ 973409 w 3028217"/>
                  <a:gd name="connsiteY329" fmla="*/ 303804 h 2962327"/>
                  <a:gd name="connsiteX330" fmla="*/ 975260 w 3028217"/>
                  <a:gd name="connsiteY330" fmla="*/ 292796 h 2962327"/>
                  <a:gd name="connsiteX331" fmla="*/ 965378 w 3028217"/>
                  <a:gd name="connsiteY331" fmla="*/ 281485 h 2962327"/>
                  <a:gd name="connsiteX332" fmla="*/ 962521 w 3028217"/>
                  <a:gd name="connsiteY332" fmla="*/ 233860 h 2962327"/>
                  <a:gd name="connsiteX333" fmla="*/ 1013956 w 3028217"/>
                  <a:gd name="connsiteY333" fmla="*/ 203380 h 2962327"/>
                  <a:gd name="connsiteX334" fmla="*/ 1028243 w 3028217"/>
                  <a:gd name="connsiteY334" fmla="*/ 200165 h 2962327"/>
                  <a:gd name="connsiteX335" fmla="*/ 1042531 w 3028217"/>
                  <a:gd name="connsiteY335" fmla="*/ 206238 h 2962327"/>
                  <a:gd name="connsiteX336" fmla="*/ 1016813 w 3028217"/>
                  <a:gd name="connsiteY336" fmla="*/ 234813 h 2962327"/>
                  <a:gd name="connsiteX337" fmla="*/ 1075868 w 3028217"/>
                  <a:gd name="connsiteY337" fmla="*/ 204333 h 2962327"/>
                  <a:gd name="connsiteX338" fmla="*/ 1095871 w 3028217"/>
                  <a:gd name="connsiteY338" fmla="*/ 204333 h 2962327"/>
                  <a:gd name="connsiteX339" fmla="*/ 1099681 w 3028217"/>
                  <a:gd name="connsiteY339" fmla="*/ 232908 h 2962327"/>
                  <a:gd name="connsiteX340" fmla="*/ 1133971 w 3028217"/>
                  <a:gd name="connsiteY340" fmla="*/ 231003 h 2962327"/>
                  <a:gd name="connsiteX341" fmla="*/ 1151116 w 3028217"/>
                  <a:gd name="connsiteY341" fmla="*/ 238623 h 2962327"/>
                  <a:gd name="connsiteX342" fmla="*/ 1205408 w 3028217"/>
                  <a:gd name="connsiteY342" fmla="*/ 287200 h 2962327"/>
                  <a:gd name="connsiteX343" fmla="*/ 1198741 w 3028217"/>
                  <a:gd name="connsiteY343" fmla="*/ 334825 h 2962327"/>
                  <a:gd name="connsiteX344" fmla="*/ 1248271 w 3028217"/>
                  <a:gd name="connsiteY344" fmla="*/ 377688 h 2962327"/>
                  <a:gd name="connsiteX345" fmla="*/ 1246366 w 3028217"/>
                  <a:gd name="connsiteY345" fmla="*/ 402453 h 2962327"/>
                  <a:gd name="connsiteX346" fmla="*/ 1187311 w 3028217"/>
                  <a:gd name="connsiteY346" fmla="*/ 402453 h 2962327"/>
                  <a:gd name="connsiteX347" fmla="*/ 1171118 w 3028217"/>
                  <a:gd name="connsiteY347" fmla="*/ 396738 h 2962327"/>
                  <a:gd name="connsiteX348" fmla="*/ 1171118 w 3028217"/>
                  <a:gd name="connsiteY348" fmla="*/ 431028 h 2962327"/>
                  <a:gd name="connsiteX349" fmla="*/ 1151116 w 3028217"/>
                  <a:gd name="connsiteY349" fmla="*/ 479605 h 2962327"/>
                  <a:gd name="connsiteX350" fmla="*/ 1136828 w 3028217"/>
                  <a:gd name="connsiteY350" fmla="*/ 476748 h 2962327"/>
                  <a:gd name="connsiteX351" fmla="*/ 1136828 w 3028217"/>
                  <a:gd name="connsiteY351" fmla="*/ 487225 h 2962327"/>
                  <a:gd name="connsiteX352" fmla="*/ 1118731 w 3028217"/>
                  <a:gd name="connsiteY352" fmla="*/ 497703 h 2962327"/>
                  <a:gd name="connsiteX353" fmla="*/ 1066343 w 3028217"/>
                  <a:gd name="connsiteY353" fmla="*/ 455793 h 2962327"/>
                  <a:gd name="connsiteX354" fmla="*/ 1016813 w 3028217"/>
                  <a:gd name="connsiteY354" fmla="*/ 433885 h 2962327"/>
                  <a:gd name="connsiteX355" fmla="*/ 996811 w 3028217"/>
                  <a:gd name="connsiteY355" fmla="*/ 428170 h 2962327"/>
                  <a:gd name="connsiteX356" fmla="*/ 1013003 w 3028217"/>
                  <a:gd name="connsiteY356" fmla="*/ 411978 h 2962327"/>
                  <a:gd name="connsiteX357" fmla="*/ 1109206 w 3028217"/>
                  <a:gd name="connsiteY357" fmla="*/ 369115 h 2962327"/>
                  <a:gd name="connsiteX358" fmla="*/ 1089203 w 3028217"/>
                  <a:gd name="connsiteY358" fmla="*/ 307203 h 2962327"/>
                  <a:gd name="connsiteX359" fmla="*/ 1077773 w 3028217"/>
                  <a:gd name="connsiteY359" fmla="*/ 291010 h 2962327"/>
                  <a:gd name="connsiteX360" fmla="*/ 1016813 w 3028217"/>
                  <a:gd name="connsiteY360" fmla="*/ 292915 h 2962327"/>
                  <a:gd name="connsiteX361" fmla="*/ 1007169 w 3028217"/>
                  <a:gd name="connsiteY361" fmla="*/ 296011 h 2962327"/>
                  <a:gd name="connsiteX362" fmla="*/ 1007866 w 3028217"/>
                  <a:gd name="connsiteY362" fmla="*/ 302667 h 2962327"/>
                  <a:gd name="connsiteX363" fmla="*/ 1009193 w 3028217"/>
                  <a:gd name="connsiteY363" fmla="*/ 303393 h 2962327"/>
                  <a:gd name="connsiteX364" fmla="*/ 962521 w 3028217"/>
                  <a:gd name="connsiteY364" fmla="*/ 370068 h 2962327"/>
                  <a:gd name="connsiteX365" fmla="*/ 905371 w 3028217"/>
                  <a:gd name="connsiteY365" fmla="*/ 371973 h 2962327"/>
                  <a:gd name="connsiteX366" fmla="*/ 868223 w 3028217"/>
                  <a:gd name="connsiteY366" fmla="*/ 410073 h 2962327"/>
                  <a:gd name="connsiteX367" fmla="*/ 836791 w 3028217"/>
                  <a:gd name="connsiteY367" fmla="*/ 426266 h 2962327"/>
                  <a:gd name="connsiteX368" fmla="*/ 816788 w 3028217"/>
                  <a:gd name="connsiteY368" fmla="*/ 424361 h 2962327"/>
                  <a:gd name="connsiteX369" fmla="*/ 677723 w 3028217"/>
                  <a:gd name="connsiteY369" fmla="*/ 507228 h 2962327"/>
                  <a:gd name="connsiteX370" fmla="*/ 668198 w 3028217"/>
                  <a:gd name="connsiteY370" fmla="*/ 553901 h 2962327"/>
                  <a:gd name="connsiteX371" fmla="*/ 662483 w 3028217"/>
                  <a:gd name="connsiteY371" fmla="*/ 586286 h 2962327"/>
                  <a:gd name="connsiteX372" fmla="*/ 716776 w 3028217"/>
                  <a:gd name="connsiteY372" fmla="*/ 612956 h 2962327"/>
                  <a:gd name="connsiteX373" fmla="*/ 771068 w 3028217"/>
                  <a:gd name="connsiteY373" fmla="*/ 645341 h 2962327"/>
                  <a:gd name="connsiteX374" fmla="*/ 782498 w 3028217"/>
                  <a:gd name="connsiteY374" fmla="*/ 667248 h 2962327"/>
                  <a:gd name="connsiteX375" fmla="*/ 772973 w 3028217"/>
                  <a:gd name="connsiteY375" fmla="*/ 726303 h 2962327"/>
                  <a:gd name="connsiteX376" fmla="*/ 805358 w 3028217"/>
                  <a:gd name="connsiteY376" fmla="*/ 736781 h 2962327"/>
                  <a:gd name="connsiteX377" fmla="*/ 828218 w 3028217"/>
                  <a:gd name="connsiteY377" fmla="*/ 689156 h 2962327"/>
                  <a:gd name="connsiteX378" fmla="*/ 858698 w 3028217"/>
                  <a:gd name="connsiteY378" fmla="*/ 652961 h 2962327"/>
                  <a:gd name="connsiteX379" fmla="*/ 901561 w 3028217"/>
                  <a:gd name="connsiteY379" fmla="*/ 573903 h 2962327"/>
                  <a:gd name="connsiteX380" fmla="*/ 904418 w 3028217"/>
                  <a:gd name="connsiteY380" fmla="*/ 561521 h 2962327"/>
                  <a:gd name="connsiteX381" fmla="*/ 953948 w 3028217"/>
                  <a:gd name="connsiteY381" fmla="*/ 491988 h 2962327"/>
                  <a:gd name="connsiteX382" fmla="*/ 968236 w 3028217"/>
                  <a:gd name="connsiteY382" fmla="*/ 478653 h 2962327"/>
                  <a:gd name="connsiteX383" fmla="*/ 1049198 w 3028217"/>
                  <a:gd name="connsiteY383" fmla="*/ 512943 h 2962327"/>
                  <a:gd name="connsiteX384" fmla="*/ 1063486 w 3028217"/>
                  <a:gd name="connsiteY384" fmla="*/ 539613 h 2962327"/>
                  <a:gd name="connsiteX385" fmla="*/ 1067296 w 3028217"/>
                  <a:gd name="connsiteY385" fmla="*/ 583428 h 2962327"/>
                  <a:gd name="connsiteX386" fmla="*/ 1112063 w 3028217"/>
                  <a:gd name="connsiteY386" fmla="*/ 568188 h 2962327"/>
                  <a:gd name="connsiteX387" fmla="*/ 1146353 w 3028217"/>
                  <a:gd name="connsiteY387" fmla="*/ 580571 h 2962327"/>
                  <a:gd name="connsiteX388" fmla="*/ 1151116 w 3028217"/>
                  <a:gd name="connsiteY388" fmla="*/ 616766 h 2962327"/>
                  <a:gd name="connsiteX389" fmla="*/ 1193026 w 3028217"/>
                  <a:gd name="connsiteY389" fmla="*/ 684393 h 2962327"/>
                  <a:gd name="connsiteX390" fmla="*/ 1182905 w 3028217"/>
                  <a:gd name="connsiteY390" fmla="*/ 697847 h 2962327"/>
                  <a:gd name="connsiteX391" fmla="*/ 1179024 w 3028217"/>
                  <a:gd name="connsiteY391" fmla="*/ 699159 h 2962327"/>
                  <a:gd name="connsiteX392" fmla="*/ 1177845 w 3028217"/>
                  <a:gd name="connsiteY392" fmla="*/ 699023 h 2962327"/>
                  <a:gd name="connsiteX393" fmla="*/ 1166356 w 3028217"/>
                  <a:gd name="connsiteY393" fmla="*/ 703443 h 2962327"/>
                  <a:gd name="connsiteX394" fmla="*/ 1179024 w 3028217"/>
                  <a:gd name="connsiteY394" fmla="*/ 699159 h 2962327"/>
                  <a:gd name="connsiteX395" fmla="*/ 1188263 w 3028217"/>
                  <a:gd name="connsiteY395" fmla="*/ 700229 h 2962327"/>
                  <a:gd name="connsiteX396" fmla="*/ 1207313 w 3028217"/>
                  <a:gd name="connsiteY396" fmla="*/ 712016 h 2962327"/>
                  <a:gd name="connsiteX397" fmla="*/ 1205051 w 3028217"/>
                  <a:gd name="connsiteY397" fmla="*/ 754402 h 2962327"/>
                  <a:gd name="connsiteX398" fmla="*/ 1180854 w 3028217"/>
                  <a:gd name="connsiteY398" fmla="*/ 787924 h 2962327"/>
                  <a:gd name="connsiteX399" fmla="*/ 1187073 w 3028217"/>
                  <a:gd name="connsiteY399" fmla="*/ 807504 h 2962327"/>
                  <a:gd name="connsiteX400" fmla="*/ 1206361 w 3028217"/>
                  <a:gd name="connsiteY400" fmla="*/ 814886 h 2962327"/>
                  <a:gd name="connsiteX401" fmla="*/ 1213981 w 3028217"/>
                  <a:gd name="connsiteY401" fmla="*/ 828221 h 2962327"/>
                  <a:gd name="connsiteX402" fmla="*/ 1172071 w 3028217"/>
                  <a:gd name="connsiteY402" fmla="*/ 862511 h 2962327"/>
                  <a:gd name="connsiteX403" fmla="*/ 1115874 w 3028217"/>
                  <a:gd name="connsiteY403" fmla="*/ 854891 h 2962327"/>
                  <a:gd name="connsiteX404" fmla="*/ 1148259 w 3028217"/>
                  <a:gd name="connsiteY404" fmla="*/ 807266 h 2962327"/>
                  <a:gd name="connsiteX405" fmla="*/ 1173024 w 3028217"/>
                  <a:gd name="connsiteY405" fmla="*/ 780596 h 2962327"/>
                  <a:gd name="connsiteX406" fmla="*/ 1173125 w 3028217"/>
                  <a:gd name="connsiteY406" fmla="*/ 780684 h 2962327"/>
                  <a:gd name="connsiteX407" fmla="*/ 1174333 w 3028217"/>
                  <a:gd name="connsiteY407" fmla="*/ 770475 h 2962327"/>
                  <a:gd name="connsiteX408" fmla="*/ 1163498 w 3028217"/>
                  <a:gd name="connsiteY408" fmla="*/ 767261 h 2962327"/>
                  <a:gd name="connsiteX409" fmla="*/ 1124446 w 3028217"/>
                  <a:gd name="connsiteY409" fmla="*/ 787263 h 2962327"/>
                  <a:gd name="connsiteX410" fmla="*/ 1043483 w 3028217"/>
                  <a:gd name="connsiteY410" fmla="*/ 789168 h 2962327"/>
                  <a:gd name="connsiteX411" fmla="*/ 993953 w 3028217"/>
                  <a:gd name="connsiteY411" fmla="*/ 794883 h 2962327"/>
                  <a:gd name="connsiteX412" fmla="*/ 959663 w 3028217"/>
                  <a:gd name="connsiteY412" fmla="*/ 814886 h 2962327"/>
                  <a:gd name="connsiteX413" fmla="*/ 929183 w 3028217"/>
                  <a:gd name="connsiteY413" fmla="*/ 839651 h 2962327"/>
                  <a:gd name="connsiteX414" fmla="*/ 925100 w 3028217"/>
                  <a:gd name="connsiteY414" fmla="*/ 843462 h 2962327"/>
                  <a:gd name="connsiteX415" fmla="*/ 915848 w 3028217"/>
                  <a:gd name="connsiteY415" fmla="*/ 851081 h 2962327"/>
                  <a:gd name="connsiteX416" fmla="*/ 912991 w 3028217"/>
                  <a:gd name="connsiteY416" fmla="*/ 851081 h 2962327"/>
                  <a:gd name="connsiteX417" fmla="*/ 914896 w 3028217"/>
                  <a:gd name="connsiteY417" fmla="*/ 852986 h 2962327"/>
                  <a:gd name="connsiteX418" fmla="*/ 925100 w 3028217"/>
                  <a:gd name="connsiteY418" fmla="*/ 843462 h 2962327"/>
                  <a:gd name="connsiteX419" fmla="*/ 932041 w 3028217"/>
                  <a:gd name="connsiteY419" fmla="*/ 837746 h 2962327"/>
                  <a:gd name="connsiteX420" fmla="*/ 972998 w 3028217"/>
                  <a:gd name="connsiteY420" fmla="*/ 820601 h 2962327"/>
                  <a:gd name="connsiteX421" fmla="*/ 992048 w 3028217"/>
                  <a:gd name="connsiteY421" fmla="*/ 814886 h 2962327"/>
                  <a:gd name="connsiteX422" fmla="*/ 1023481 w 3028217"/>
                  <a:gd name="connsiteY422" fmla="*/ 819648 h 2962327"/>
                  <a:gd name="connsiteX423" fmla="*/ 1005383 w 3028217"/>
                  <a:gd name="connsiteY423" fmla="*/ 842508 h 2962327"/>
                  <a:gd name="connsiteX424" fmla="*/ 1006336 w 3028217"/>
                  <a:gd name="connsiteY424" fmla="*/ 854891 h 2962327"/>
                  <a:gd name="connsiteX425" fmla="*/ 1005383 w 3028217"/>
                  <a:gd name="connsiteY425" fmla="*/ 889181 h 2962327"/>
                  <a:gd name="connsiteX426" fmla="*/ 984428 w 3028217"/>
                  <a:gd name="connsiteY426" fmla="*/ 910136 h 2962327"/>
                  <a:gd name="connsiteX427" fmla="*/ 952043 w 3028217"/>
                  <a:gd name="connsiteY427" fmla="*/ 916803 h 2962327"/>
                  <a:gd name="connsiteX428" fmla="*/ 899656 w 3028217"/>
                  <a:gd name="connsiteY428" fmla="*/ 938711 h 2962327"/>
                  <a:gd name="connsiteX429" fmla="*/ 855841 w 3028217"/>
                  <a:gd name="connsiteY429" fmla="*/ 985383 h 2962327"/>
                  <a:gd name="connsiteX430" fmla="*/ 831076 w 3028217"/>
                  <a:gd name="connsiteY430" fmla="*/ 1003481 h 2962327"/>
                  <a:gd name="connsiteX431" fmla="*/ 738683 w 3028217"/>
                  <a:gd name="connsiteY431" fmla="*/ 1081586 h 2962327"/>
                  <a:gd name="connsiteX432" fmla="*/ 711061 w 3028217"/>
                  <a:gd name="connsiteY432" fmla="*/ 1115876 h 2962327"/>
                  <a:gd name="connsiteX433" fmla="*/ 666293 w 3028217"/>
                  <a:gd name="connsiteY433" fmla="*/ 1175883 h 2962327"/>
                  <a:gd name="connsiteX434" fmla="*/ 585331 w 3028217"/>
                  <a:gd name="connsiteY434" fmla="*/ 1230176 h 2962327"/>
                  <a:gd name="connsiteX435" fmla="*/ 559613 w 3028217"/>
                  <a:gd name="connsiteY435" fmla="*/ 1297803 h 2962327"/>
                  <a:gd name="connsiteX436" fmla="*/ 557708 w 3028217"/>
                  <a:gd name="connsiteY436" fmla="*/ 1386386 h 2962327"/>
                  <a:gd name="connsiteX437" fmla="*/ 542468 w 3028217"/>
                  <a:gd name="connsiteY437" fmla="*/ 1407341 h 2962327"/>
                  <a:gd name="connsiteX438" fmla="*/ 528181 w 3028217"/>
                  <a:gd name="connsiteY438" fmla="*/ 1387338 h 2962327"/>
                  <a:gd name="connsiteX439" fmla="*/ 519608 w 3028217"/>
                  <a:gd name="connsiteY439" fmla="*/ 1320663 h 2962327"/>
                  <a:gd name="connsiteX440" fmla="*/ 488176 w 3028217"/>
                  <a:gd name="connsiteY440" fmla="*/ 1283516 h 2962327"/>
                  <a:gd name="connsiteX441" fmla="*/ 429121 w 3028217"/>
                  <a:gd name="connsiteY441" fmla="*/ 1267323 h 2962327"/>
                  <a:gd name="connsiteX442" fmla="*/ 409118 w 3028217"/>
                  <a:gd name="connsiteY442" fmla="*/ 1268276 h 2962327"/>
                  <a:gd name="connsiteX443" fmla="*/ 336728 w 3028217"/>
                  <a:gd name="connsiteY443" fmla="*/ 1284468 h 2962327"/>
                  <a:gd name="connsiteX444" fmla="*/ 215761 w 3028217"/>
                  <a:gd name="connsiteY444" fmla="*/ 1373051 h 2962327"/>
                  <a:gd name="connsiteX445" fmla="*/ 189091 w 3028217"/>
                  <a:gd name="connsiteY445" fmla="*/ 1441631 h 2962327"/>
                  <a:gd name="connsiteX446" fmla="*/ 196711 w 3028217"/>
                  <a:gd name="connsiteY446" fmla="*/ 1544501 h 2962327"/>
                  <a:gd name="connsiteX447" fmla="*/ 244336 w 3028217"/>
                  <a:gd name="connsiteY447" fmla="*/ 1573076 h 2962327"/>
                  <a:gd name="connsiteX448" fmla="*/ 320536 w 3028217"/>
                  <a:gd name="connsiteY448" fmla="*/ 1514973 h 2962327"/>
                  <a:gd name="connsiteX449" fmla="*/ 387211 w 3028217"/>
                  <a:gd name="connsiteY449" fmla="*/ 1494971 h 2962327"/>
                  <a:gd name="connsiteX450" fmla="*/ 389116 w 3028217"/>
                  <a:gd name="connsiteY450" fmla="*/ 1515926 h 2962327"/>
                  <a:gd name="connsiteX451" fmla="*/ 340538 w 3028217"/>
                  <a:gd name="connsiteY451" fmla="*/ 1624511 h 2962327"/>
                  <a:gd name="connsiteX452" fmla="*/ 354826 w 3028217"/>
                  <a:gd name="connsiteY452" fmla="*/ 1644513 h 2962327"/>
                  <a:gd name="connsiteX453" fmla="*/ 410071 w 3028217"/>
                  <a:gd name="connsiteY453" fmla="*/ 1645466 h 2962327"/>
                  <a:gd name="connsiteX454" fmla="*/ 439598 w 3028217"/>
                  <a:gd name="connsiteY454" fmla="*/ 1687376 h 2962327"/>
                  <a:gd name="connsiteX455" fmla="*/ 426263 w 3028217"/>
                  <a:gd name="connsiteY455" fmla="*/ 1743573 h 2962327"/>
                  <a:gd name="connsiteX456" fmla="*/ 450076 w 3028217"/>
                  <a:gd name="connsiteY456" fmla="*/ 1813106 h 2962327"/>
                  <a:gd name="connsiteX457" fmla="*/ 499606 w 3028217"/>
                  <a:gd name="connsiteY457" fmla="*/ 1812153 h 2962327"/>
                  <a:gd name="connsiteX458" fmla="*/ 536753 w 3028217"/>
                  <a:gd name="connsiteY458" fmla="*/ 1818821 h 2962327"/>
                  <a:gd name="connsiteX459" fmla="*/ 577711 w 3028217"/>
                  <a:gd name="connsiteY459" fmla="*/ 1813106 h 2962327"/>
                  <a:gd name="connsiteX460" fmla="*/ 661531 w 3028217"/>
                  <a:gd name="connsiteY460" fmla="*/ 1754051 h 2962327"/>
                  <a:gd name="connsiteX461" fmla="*/ 672008 w 3028217"/>
                  <a:gd name="connsiteY461" fmla="*/ 1763576 h 2962327"/>
                  <a:gd name="connsiteX462" fmla="*/ 695821 w 3028217"/>
                  <a:gd name="connsiteY462" fmla="*/ 1768338 h 2962327"/>
                  <a:gd name="connsiteX463" fmla="*/ 741541 w 3028217"/>
                  <a:gd name="connsiteY463" fmla="*/ 1772148 h 2962327"/>
                  <a:gd name="connsiteX464" fmla="*/ 832028 w 3028217"/>
                  <a:gd name="connsiteY464" fmla="*/ 1788341 h 2962327"/>
                  <a:gd name="connsiteX465" fmla="*/ 865366 w 3028217"/>
                  <a:gd name="connsiteY465" fmla="*/ 1796913 h 2962327"/>
                  <a:gd name="connsiteX466" fmla="*/ 910133 w 3028217"/>
                  <a:gd name="connsiteY466" fmla="*/ 1838823 h 2962327"/>
                  <a:gd name="connsiteX467" fmla="*/ 1047293 w 3028217"/>
                  <a:gd name="connsiteY467" fmla="*/ 1918833 h 2962327"/>
                  <a:gd name="connsiteX468" fmla="*/ 1116826 w 3028217"/>
                  <a:gd name="connsiteY468" fmla="*/ 2036943 h 2962327"/>
                  <a:gd name="connsiteX469" fmla="*/ 1106348 w 3028217"/>
                  <a:gd name="connsiteY469" fmla="*/ 2056946 h 2962327"/>
                  <a:gd name="connsiteX470" fmla="*/ 1104443 w 3028217"/>
                  <a:gd name="connsiteY470" fmla="*/ 2099808 h 2962327"/>
                  <a:gd name="connsiteX471" fmla="*/ 1124446 w 3028217"/>
                  <a:gd name="connsiteY471" fmla="*/ 2102666 h 2962327"/>
                  <a:gd name="connsiteX472" fmla="*/ 1193026 w 3028217"/>
                  <a:gd name="connsiteY472" fmla="*/ 2077901 h 2962327"/>
                  <a:gd name="connsiteX473" fmla="*/ 1280656 w 3028217"/>
                  <a:gd name="connsiteY473" fmla="*/ 2123621 h 2962327"/>
                  <a:gd name="connsiteX474" fmla="*/ 1387336 w 3028217"/>
                  <a:gd name="connsiteY474" fmla="*/ 2172198 h 2962327"/>
                  <a:gd name="connsiteX475" fmla="*/ 1434008 w 3028217"/>
                  <a:gd name="connsiteY475" fmla="*/ 2199821 h 2962327"/>
                  <a:gd name="connsiteX476" fmla="*/ 1430198 w 3028217"/>
                  <a:gd name="connsiteY476" fmla="*/ 2282688 h 2962327"/>
                  <a:gd name="connsiteX477" fmla="*/ 1370191 w 3028217"/>
                  <a:gd name="connsiteY477" fmla="*/ 2373176 h 2962327"/>
                  <a:gd name="connsiteX478" fmla="*/ 1358761 w 3028217"/>
                  <a:gd name="connsiteY478" fmla="*/ 2423658 h 2962327"/>
                  <a:gd name="connsiteX479" fmla="*/ 1327328 w 3028217"/>
                  <a:gd name="connsiteY479" fmla="*/ 2600823 h 2962327"/>
                  <a:gd name="connsiteX480" fmla="*/ 1293991 w 3028217"/>
                  <a:gd name="connsiteY480" fmla="*/ 2626541 h 2962327"/>
                  <a:gd name="connsiteX481" fmla="*/ 1218743 w 3028217"/>
                  <a:gd name="connsiteY481" fmla="*/ 2661783 h 2962327"/>
                  <a:gd name="connsiteX482" fmla="*/ 1193026 w 3028217"/>
                  <a:gd name="connsiteY482" fmla="*/ 2710361 h 2962327"/>
                  <a:gd name="connsiteX483" fmla="*/ 1164451 w 3028217"/>
                  <a:gd name="connsiteY483" fmla="*/ 2832281 h 2962327"/>
                  <a:gd name="connsiteX484" fmla="*/ 1122541 w 3028217"/>
                  <a:gd name="connsiteY484" fmla="*/ 2910386 h 2962327"/>
                  <a:gd name="connsiteX485" fmla="*/ 1095871 w 3028217"/>
                  <a:gd name="connsiteY485" fmla="*/ 2929436 h 2962327"/>
                  <a:gd name="connsiteX486" fmla="*/ 1061581 w 3028217"/>
                  <a:gd name="connsiteY486" fmla="*/ 2922768 h 2962327"/>
                  <a:gd name="connsiteX487" fmla="*/ 1047293 w 3028217"/>
                  <a:gd name="connsiteY487" fmla="*/ 2929436 h 2962327"/>
                  <a:gd name="connsiteX488" fmla="*/ 1061581 w 3028217"/>
                  <a:gd name="connsiteY488" fmla="*/ 2956106 h 2962327"/>
                  <a:gd name="connsiteX489" fmla="*/ 1040626 w 3028217"/>
                  <a:gd name="connsiteY489" fmla="*/ 2959916 h 2962327"/>
                  <a:gd name="connsiteX490" fmla="*/ 783451 w 3028217"/>
                  <a:gd name="connsiteY490" fmla="*/ 2850378 h 2962327"/>
                  <a:gd name="connsiteX491" fmla="*/ 752971 w 3028217"/>
                  <a:gd name="connsiteY491" fmla="*/ 2805611 h 2962327"/>
                  <a:gd name="connsiteX492" fmla="*/ 737731 w 3028217"/>
                  <a:gd name="connsiteY492" fmla="*/ 2765606 h 2962327"/>
                  <a:gd name="connsiteX493" fmla="*/ 721538 w 3028217"/>
                  <a:gd name="connsiteY493" fmla="*/ 2564628 h 2962327"/>
                  <a:gd name="connsiteX494" fmla="*/ 670103 w 3028217"/>
                  <a:gd name="connsiteY494" fmla="*/ 2492238 h 2962327"/>
                  <a:gd name="connsiteX495" fmla="*/ 539611 w 3028217"/>
                  <a:gd name="connsiteY495" fmla="*/ 2337933 h 2962327"/>
                  <a:gd name="connsiteX496" fmla="*/ 473888 w 3028217"/>
                  <a:gd name="connsiteY496" fmla="*/ 2221728 h 2962327"/>
                  <a:gd name="connsiteX497" fmla="*/ 468173 w 3028217"/>
                  <a:gd name="connsiteY497" fmla="*/ 2148386 h 2962327"/>
                  <a:gd name="connsiteX498" fmla="*/ 471983 w 3028217"/>
                  <a:gd name="connsiteY498" fmla="*/ 2122668 h 2962327"/>
                  <a:gd name="connsiteX499" fmla="*/ 493891 w 3028217"/>
                  <a:gd name="connsiteY499" fmla="*/ 2021703 h 2962327"/>
                  <a:gd name="connsiteX500" fmla="*/ 538658 w 3028217"/>
                  <a:gd name="connsiteY500" fmla="*/ 1907403 h 2962327"/>
                  <a:gd name="connsiteX501" fmla="*/ 524371 w 3028217"/>
                  <a:gd name="connsiteY501" fmla="*/ 1854063 h 2962327"/>
                  <a:gd name="connsiteX502" fmla="*/ 499606 w 3028217"/>
                  <a:gd name="connsiteY502" fmla="*/ 1853111 h 2962327"/>
                  <a:gd name="connsiteX503" fmla="*/ 459601 w 3028217"/>
                  <a:gd name="connsiteY503" fmla="*/ 1860731 h 2962327"/>
                  <a:gd name="connsiteX504" fmla="*/ 408166 w 3028217"/>
                  <a:gd name="connsiteY504" fmla="*/ 1827393 h 2962327"/>
                  <a:gd name="connsiteX505" fmla="*/ 354826 w 3028217"/>
                  <a:gd name="connsiteY505" fmla="*/ 1742621 h 2962327"/>
                  <a:gd name="connsiteX506" fmla="*/ 322441 w 3028217"/>
                  <a:gd name="connsiteY506" fmla="*/ 1715951 h 2962327"/>
                  <a:gd name="connsiteX507" fmla="*/ 234811 w 3028217"/>
                  <a:gd name="connsiteY507" fmla="*/ 1658801 h 2962327"/>
                  <a:gd name="connsiteX508" fmla="*/ 206236 w 3028217"/>
                  <a:gd name="connsiteY508" fmla="*/ 1644513 h 2962327"/>
                  <a:gd name="connsiteX509" fmla="*/ 116701 w 3028217"/>
                  <a:gd name="connsiteY509" fmla="*/ 1622606 h 2962327"/>
                  <a:gd name="connsiteX510" fmla="*/ 28118 w 3028217"/>
                  <a:gd name="connsiteY510" fmla="*/ 1557836 h 2962327"/>
                  <a:gd name="connsiteX511" fmla="*/ 12878 w 3028217"/>
                  <a:gd name="connsiteY511" fmla="*/ 1499733 h 2962327"/>
                  <a:gd name="connsiteX512" fmla="*/ 10021 w 3028217"/>
                  <a:gd name="connsiteY512" fmla="*/ 1446393 h 2962327"/>
                  <a:gd name="connsiteX513" fmla="*/ 5258 w 3028217"/>
                  <a:gd name="connsiteY513" fmla="*/ 1410198 h 2962327"/>
                  <a:gd name="connsiteX514" fmla="*/ 45263 w 3028217"/>
                  <a:gd name="connsiteY514" fmla="*/ 1105398 h 2962327"/>
                  <a:gd name="connsiteX515" fmla="*/ 304343 w 3028217"/>
                  <a:gd name="connsiteY515" fmla="*/ 581523 h 2962327"/>
                  <a:gd name="connsiteX516" fmla="*/ 548183 w 3028217"/>
                  <a:gd name="connsiteY516" fmla="*/ 329111 h 2962327"/>
                  <a:gd name="connsiteX517" fmla="*/ 617716 w 3028217"/>
                  <a:gd name="connsiteY517" fmla="*/ 317681 h 2962327"/>
                  <a:gd name="connsiteX518" fmla="*/ 631051 w 3028217"/>
                  <a:gd name="connsiteY518" fmla="*/ 309108 h 2962327"/>
                  <a:gd name="connsiteX519" fmla="*/ 692011 w 3028217"/>
                  <a:gd name="connsiteY519" fmla="*/ 299583 h 2962327"/>
                  <a:gd name="connsiteX520" fmla="*/ 756781 w 3028217"/>
                  <a:gd name="connsiteY520" fmla="*/ 316728 h 2962327"/>
                  <a:gd name="connsiteX521" fmla="*/ 780593 w 3028217"/>
                  <a:gd name="connsiteY521" fmla="*/ 315776 h 2962327"/>
                  <a:gd name="connsiteX522" fmla="*/ 797738 w 3028217"/>
                  <a:gd name="connsiteY522" fmla="*/ 314823 h 2962327"/>
                  <a:gd name="connsiteX523" fmla="*/ 831076 w 3028217"/>
                  <a:gd name="connsiteY523" fmla="*/ 316728 h 2962327"/>
                  <a:gd name="connsiteX524" fmla="*/ 841553 w 3028217"/>
                  <a:gd name="connsiteY524" fmla="*/ 277676 h 2962327"/>
                  <a:gd name="connsiteX525" fmla="*/ 852031 w 3028217"/>
                  <a:gd name="connsiteY525" fmla="*/ 259578 h 2962327"/>
                  <a:gd name="connsiteX526" fmla="*/ 867152 w 3028217"/>
                  <a:gd name="connsiteY526" fmla="*/ 248624 h 2962327"/>
                  <a:gd name="connsiteX527" fmla="*/ 876026 w 3028217"/>
                  <a:gd name="connsiteY527" fmla="*/ 238011 h 2962327"/>
                  <a:gd name="connsiteX528" fmla="*/ 858921 w 3028217"/>
                  <a:gd name="connsiteY528" fmla="*/ 241392 h 2962327"/>
                  <a:gd name="connsiteX529" fmla="*/ 821551 w 3028217"/>
                  <a:gd name="connsiteY529" fmla="*/ 210048 h 2962327"/>
                  <a:gd name="connsiteX530" fmla="*/ 857746 w 3028217"/>
                  <a:gd name="connsiteY530" fmla="*/ 190998 h 2962327"/>
                  <a:gd name="connsiteX531" fmla="*/ 873343 w 3028217"/>
                  <a:gd name="connsiteY531" fmla="*/ 184331 h 2962327"/>
                  <a:gd name="connsiteX532" fmla="*/ 798215 w 3028217"/>
                  <a:gd name="connsiteY532" fmla="*/ 181949 h 2962327"/>
                  <a:gd name="connsiteX533" fmla="*/ 805359 w 3028217"/>
                  <a:gd name="connsiteY533" fmla="*/ 187188 h 2962327"/>
                  <a:gd name="connsiteX534" fmla="*/ 795834 w 3028217"/>
                  <a:gd name="connsiteY534" fmla="*/ 196713 h 2962327"/>
                  <a:gd name="connsiteX535" fmla="*/ 788214 w 3028217"/>
                  <a:gd name="connsiteY535" fmla="*/ 182426 h 2962327"/>
                  <a:gd name="connsiteX536" fmla="*/ 798215 w 3028217"/>
                  <a:gd name="connsiteY536" fmla="*/ 181949 h 2962327"/>
                  <a:gd name="connsiteX537" fmla="*/ 938708 w 3028217"/>
                  <a:gd name="connsiteY537" fmla="*/ 121466 h 2962327"/>
                  <a:gd name="connsiteX538" fmla="*/ 952043 w 3028217"/>
                  <a:gd name="connsiteY538" fmla="*/ 141468 h 2962327"/>
                  <a:gd name="connsiteX539" fmla="*/ 951037 w 3028217"/>
                  <a:gd name="connsiteY539" fmla="*/ 142501 h 2962327"/>
                  <a:gd name="connsiteX540" fmla="*/ 953949 w 3028217"/>
                  <a:gd name="connsiteY540" fmla="*/ 140516 h 2962327"/>
                  <a:gd name="connsiteX541" fmla="*/ 952996 w 3028217"/>
                  <a:gd name="connsiteY541" fmla="*/ 148136 h 2962327"/>
                  <a:gd name="connsiteX542" fmla="*/ 952996 w 3028217"/>
                  <a:gd name="connsiteY542" fmla="*/ 169091 h 2962327"/>
                  <a:gd name="connsiteX543" fmla="*/ 944424 w 3028217"/>
                  <a:gd name="connsiteY543" fmla="*/ 159804 h 2962327"/>
                  <a:gd name="connsiteX544" fmla="*/ 933131 w 3028217"/>
                  <a:gd name="connsiteY544" fmla="*/ 154863 h 2962327"/>
                  <a:gd name="connsiteX545" fmla="*/ 931088 w 3028217"/>
                  <a:gd name="connsiteY545" fmla="*/ 155756 h 2962327"/>
                  <a:gd name="connsiteX546" fmla="*/ 930136 w 3028217"/>
                  <a:gd name="connsiteY546" fmla="*/ 155756 h 2962327"/>
                  <a:gd name="connsiteX547" fmla="*/ 918706 w 3028217"/>
                  <a:gd name="connsiteY547" fmla="*/ 144326 h 2962327"/>
                  <a:gd name="connsiteX548" fmla="*/ 931088 w 3028217"/>
                  <a:gd name="connsiteY548" fmla="*/ 122418 h 2962327"/>
                  <a:gd name="connsiteX549" fmla="*/ 938708 w 3028217"/>
                  <a:gd name="connsiteY549" fmla="*/ 121466 h 2962327"/>
                  <a:gd name="connsiteX550" fmla="*/ 925373 w 3028217"/>
                  <a:gd name="connsiteY550" fmla="*/ 107178 h 2962327"/>
                  <a:gd name="connsiteX551" fmla="*/ 938708 w 3028217"/>
                  <a:gd name="connsiteY551" fmla="*/ 121465 h 2962327"/>
                  <a:gd name="connsiteX552" fmla="*/ 935851 w 3028217"/>
                  <a:gd name="connsiteY552" fmla="*/ 121465 h 2962327"/>
                  <a:gd name="connsiteX553" fmla="*/ 932993 w 3028217"/>
                  <a:gd name="connsiteY553" fmla="*/ 121465 h 2962327"/>
                  <a:gd name="connsiteX554" fmla="*/ 901561 w 3028217"/>
                  <a:gd name="connsiteY554" fmla="*/ 123370 h 2962327"/>
                  <a:gd name="connsiteX555" fmla="*/ 925373 w 3028217"/>
                  <a:gd name="connsiteY555" fmla="*/ 107178 h 2962327"/>
                  <a:gd name="connsiteX556" fmla="*/ 1021576 w 3028217"/>
                  <a:gd name="connsiteY556" fmla="*/ 71936 h 2962327"/>
                  <a:gd name="connsiteX557" fmla="*/ 1031101 w 3028217"/>
                  <a:gd name="connsiteY557" fmla="*/ 97653 h 2962327"/>
                  <a:gd name="connsiteX558" fmla="*/ 1000621 w 3028217"/>
                  <a:gd name="connsiteY558" fmla="*/ 92891 h 2962327"/>
                  <a:gd name="connsiteX559" fmla="*/ 1007288 w 3028217"/>
                  <a:gd name="connsiteY559" fmla="*/ 79556 h 2962327"/>
                  <a:gd name="connsiteX560" fmla="*/ 1021576 w 3028217"/>
                  <a:gd name="connsiteY560" fmla="*/ 71936 h 2962327"/>
                  <a:gd name="connsiteX561" fmla="*/ 1113849 w 3028217"/>
                  <a:gd name="connsiteY561" fmla="*/ 40265 h 2962327"/>
                  <a:gd name="connsiteX562" fmla="*/ 1159689 w 3028217"/>
                  <a:gd name="connsiteY562" fmla="*/ 51933 h 2962327"/>
                  <a:gd name="connsiteX563" fmla="*/ 1151116 w 3028217"/>
                  <a:gd name="connsiteY563" fmla="*/ 84318 h 2962327"/>
                  <a:gd name="connsiteX564" fmla="*/ 1111111 w 3028217"/>
                  <a:gd name="connsiteY564" fmla="*/ 92891 h 2962327"/>
                  <a:gd name="connsiteX565" fmla="*/ 1070153 w 3028217"/>
                  <a:gd name="connsiteY565" fmla="*/ 58601 h 2962327"/>
                  <a:gd name="connsiteX566" fmla="*/ 1113849 w 3028217"/>
                  <a:gd name="connsiteY566" fmla="*/ 40265 h 2962327"/>
                  <a:gd name="connsiteX567" fmla="*/ 1400760 w 3028217"/>
                  <a:gd name="connsiteY567" fmla="*/ 96 h 2962327"/>
                  <a:gd name="connsiteX568" fmla="*/ 1476871 w 3028217"/>
                  <a:gd name="connsiteY568" fmla="*/ 5260 h 2962327"/>
                  <a:gd name="connsiteX569" fmla="*/ 1611174 w 3028217"/>
                  <a:gd name="connsiteY569" fmla="*/ 9070 h 2962327"/>
                  <a:gd name="connsiteX570" fmla="*/ 1619746 w 3028217"/>
                  <a:gd name="connsiteY570" fmla="*/ 17643 h 2962327"/>
                  <a:gd name="connsiteX571" fmla="*/ 1646416 w 3028217"/>
                  <a:gd name="connsiteY571" fmla="*/ 28120 h 2962327"/>
                  <a:gd name="connsiteX572" fmla="*/ 1667371 w 3028217"/>
                  <a:gd name="connsiteY572" fmla="*/ 31930 h 2962327"/>
                  <a:gd name="connsiteX573" fmla="*/ 1742261 w 3028217"/>
                  <a:gd name="connsiteY573" fmla="*/ 11690 h 2962327"/>
                  <a:gd name="connsiteX574" fmla="*/ 1820723 w 3028217"/>
                  <a:gd name="connsiteY574" fmla="*/ 30025 h 2962327"/>
                  <a:gd name="connsiteX575" fmla="*/ 1901686 w 3028217"/>
                  <a:gd name="connsiteY575" fmla="*/ 45265 h 2962327"/>
                  <a:gd name="connsiteX576" fmla="*/ 1894066 w 3028217"/>
                  <a:gd name="connsiteY576" fmla="*/ 69078 h 2962327"/>
                  <a:gd name="connsiteX577" fmla="*/ 1955978 w 3028217"/>
                  <a:gd name="connsiteY577" fmla="*/ 55743 h 2962327"/>
                  <a:gd name="connsiteX578" fmla="*/ 1954073 w 3028217"/>
                  <a:gd name="connsiteY578" fmla="*/ 71935 h 2962327"/>
                  <a:gd name="connsiteX579" fmla="*/ 1935976 w 3028217"/>
                  <a:gd name="connsiteY579" fmla="*/ 103368 h 2962327"/>
                  <a:gd name="connsiteX580" fmla="*/ 1949311 w 3028217"/>
                  <a:gd name="connsiteY580" fmla="*/ 161470 h 2962327"/>
                  <a:gd name="connsiteX581" fmla="*/ 1894066 w 3028217"/>
                  <a:gd name="connsiteY581" fmla="*/ 171948 h 2962327"/>
                  <a:gd name="connsiteX582" fmla="*/ 1913116 w 3028217"/>
                  <a:gd name="connsiteY582" fmla="*/ 183378 h 2962327"/>
                  <a:gd name="connsiteX583" fmla="*/ 1907401 w 3028217"/>
                  <a:gd name="connsiteY583" fmla="*/ 196713 h 2962327"/>
                  <a:gd name="connsiteX584" fmla="*/ 1873111 w 3028217"/>
                  <a:gd name="connsiteY584" fmla="*/ 245290 h 2962327"/>
                  <a:gd name="connsiteX585" fmla="*/ 1866443 w 3028217"/>
                  <a:gd name="connsiteY585" fmla="*/ 267198 h 2962327"/>
                  <a:gd name="connsiteX586" fmla="*/ 1851203 w 3028217"/>
                  <a:gd name="connsiteY586" fmla="*/ 270055 h 2962327"/>
                  <a:gd name="connsiteX587" fmla="*/ 1866443 w 3028217"/>
                  <a:gd name="connsiteY587" fmla="*/ 313870 h 2962327"/>
                  <a:gd name="connsiteX588" fmla="*/ 1843583 w 3028217"/>
                  <a:gd name="connsiteY588" fmla="*/ 319585 h 2962327"/>
                  <a:gd name="connsiteX589" fmla="*/ 1819771 w 3028217"/>
                  <a:gd name="connsiteY589" fmla="*/ 300535 h 2962327"/>
                  <a:gd name="connsiteX590" fmla="*/ 1788338 w 3028217"/>
                  <a:gd name="connsiteY590" fmla="*/ 313870 h 2962327"/>
                  <a:gd name="connsiteX591" fmla="*/ 1800721 w 3028217"/>
                  <a:gd name="connsiteY591" fmla="*/ 315775 h 2962327"/>
                  <a:gd name="connsiteX592" fmla="*/ 1823581 w 3028217"/>
                  <a:gd name="connsiteY592" fmla="*/ 314823 h 2962327"/>
                  <a:gd name="connsiteX593" fmla="*/ 1833106 w 3028217"/>
                  <a:gd name="connsiteY593" fmla="*/ 317680 h 2962327"/>
                  <a:gd name="connsiteX594" fmla="*/ 1838821 w 3028217"/>
                  <a:gd name="connsiteY594" fmla="*/ 334825 h 2962327"/>
                  <a:gd name="connsiteX595" fmla="*/ 1715948 w 3028217"/>
                  <a:gd name="connsiteY595" fmla="*/ 370068 h 2962327"/>
                  <a:gd name="connsiteX596" fmla="*/ 1691183 w 3028217"/>
                  <a:gd name="connsiteY596" fmla="*/ 379593 h 2962327"/>
                  <a:gd name="connsiteX597" fmla="*/ 1586408 w 3028217"/>
                  <a:gd name="connsiteY597" fmla="*/ 430075 h 2962327"/>
                  <a:gd name="connsiteX598" fmla="*/ 1542593 w 3028217"/>
                  <a:gd name="connsiteY598" fmla="*/ 468175 h 2962327"/>
                  <a:gd name="connsiteX599" fmla="*/ 1480681 w 3028217"/>
                  <a:gd name="connsiteY599" fmla="*/ 555805 h 2962327"/>
                  <a:gd name="connsiteX600" fmla="*/ 1462583 w 3028217"/>
                  <a:gd name="connsiteY600" fmla="*/ 562473 h 2962327"/>
                  <a:gd name="connsiteX601" fmla="*/ 1385431 w 3028217"/>
                  <a:gd name="connsiteY601" fmla="*/ 462460 h 2962327"/>
                  <a:gd name="connsiteX602" fmla="*/ 1379716 w 3028217"/>
                  <a:gd name="connsiteY602" fmla="*/ 398643 h 2962327"/>
                  <a:gd name="connsiteX603" fmla="*/ 1441628 w 3028217"/>
                  <a:gd name="connsiteY603" fmla="*/ 335778 h 2962327"/>
                  <a:gd name="connsiteX604" fmla="*/ 1449248 w 3028217"/>
                  <a:gd name="connsiteY604" fmla="*/ 321490 h 2962327"/>
                  <a:gd name="connsiteX605" fmla="*/ 1461631 w 3028217"/>
                  <a:gd name="connsiteY605" fmla="*/ 300535 h 2962327"/>
                  <a:gd name="connsiteX606" fmla="*/ 1412101 w 3028217"/>
                  <a:gd name="connsiteY606" fmla="*/ 280533 h 2962327"/>
                  <a:gd name="connsiteX607" fmla="*/ 1434961 w 3028217"/>
                  <a:gd name="connsiteY607" fmla="*/ 215763 h 2962327"/>
                  <a:gd name="connsiteX608" fmla="*/ 1371143 w 3028217"/>
                  <a:gd name="connsiteY608" fmla="*/ 160518 h 2962327"/>
                  <a:gd name="connsiteX609" fmla="*/ 1331138 w 3028217"/>
                  <a:gd name="connsiteY609" fmla="*/ 162423 h 2962327"/>
                  <a:gd name="connsiteX610" fmla="*/ 1303516 w 3028217"/>
                  <a:gd name="connsiteY610" fmla="*/ 150040 h 2962327"/>
                  <a:gd name="connsiteX611" fmla="*/ 1313993 w 3028217"/>
                  <a:gd name="connsiteY611" fmla="*/ 130038 h 2962327"/>
                  <a:gd name="connsiteX612" fmla="*/ 1313041 w 3028217"/>
                  <a:gd name="connsiteY612" fmla="*/ 121465 h 2962327"/>
                  <a:gd name="connsiteX613" fmla="*/ 1323518 w 3028217"/>
                  <a:gd name="connsiteY613" fmla="*/ 96700 h 2962327"/>
                  <a:gd name="connsiteX614" fmla="*/ 1387336 w 3028217"/>
                  <a:gd name="connsiteY614" fmla="*/ 88128 h 2962327"/>
                  <a:gd name="connsiteX615" fmla="*/ 1394003 w 3028217"/>
                  <a:gd name="connsiteY615" fmla="*/ 68125 h 2962327"/>
                  <a:gd name="connsiteX616" fmla="*/ 1445438 w 3028217"/>
                  <a:gd name="connsiteY616" fmla="*/ 41455 h 2962327"/>
                  <a:gd name="connsiteX617" fmla="*/ 1471104 w 3028217"/>
                  <a:gd name="connsiteY617" fmla="*/ 35589 h 2962327"/>
                  <a:gd name="connsiteX618" fmla="*/ 1469608 w 3028217"/>
                  <a:gd name="connsiteY618" fmla="*/ 35026 h 2962327"/>
                  <a:gd name="connsiteX619" fmla="*/ 1456869 w 3028217"/>
                  <a:gd name="connsiteY619" fmla="*/ 34788 h 2962327"/>
                  <a:gd name="connsiteX620" fmla="*/ 1365429 w 3028217"/>
                  <a:gd name="connsiteY620" fmla="*/ 60505 h 2962327"/>
                  <a:gd name="connsiteX621" fmla="*/ 1208266 w 3028217"/>
                  <a:gd name="connsiteY621" fmla="*/ 122418 h 2962327"/>
                  <a:gd name="connsiteX622" fmla="*/ 1175881 w 3028217"/>
                  <a:gd name="connsiteY622" fmla="*/ 122418 h 2962327"/>
                  <a:gd name="connsiteX623" fmla="*/ 1187311 w 3028217"/>
                  <a:gd name="connsiteY623" fmla="*/ 142420 h 2962327"/>
                  <a:gd name="connsiteX624" fmla="*/ 1180644 w 3028217"/>
                  <a:gd name="connsiteY624" fmla="*/ 149088 h 2962327"/>
                  <a:gd name="connsiteX625" fmla="*/ 1158647 w 3028217"/>
                  <a:gd name="connsiteY625" fmla="*/ 153642 h 2962327"/>
                  <a:gd name="connsiteX626" fmla="*/ 1143520 w 3028217"/>
                  <a:gd name="connsiteY626" fmla="*/ 152466 h 2962327"/>
                  <a:gd name="connsiteX627" fmla="*/ 1148259 w 3028217"/>
                  <a:gd name="connsiteY627" fmla="*/ 153731 h 2962327"/>
                  <a:gd name="connsiteX628" fmla="*/ 1152069 w 3028217"/>
                  <a:gd name="connsiteY628" fmla="*/ 175758 h 2962327"/>
                  <a:gd name="connsiteX629" fmla="*/ 1029196 w 3028217"/>
                  <a:gd name="connsiteY629" fmla="*/ 182425 h 2962327"/>
                  <a:gd name="connsiteX630" fmla="*/ 1006336 w 3028217"/>
                  <a:gd name="connsiteY630" fmla="*/ 148135 h 2962327"/>
                  <a:gd name="connsiteX631" fmla="*/ 995859 w 3028217"/>
                  <a:gd name="connsiteY631" fmla="*/ 134800 h 2962327"/>
                  <a:gd name="connsiteX632" fmla="*/ 987286 w 3028217"/>
                  <a:gd name="connsiteY632" fmla="*/ 114798 h 2962327"/>
                  <a:gd name="connsiteX633" fmla="*/ 1049199 w 3028217"/>
                  <a:gd name="connsiteY633" fmla="*/ 134800 h 2962327"/>
                  <a:gd name="connsiteX634" fmla="*/ 1064439 w 3028217"/>
                  <a:gd name="connsiteY634" fmla="*/ 149088 h 2962327"/>
                  <a:gd name="connsiteX635" fmla="*/ 1095871 w 3028217"/>
                  <a:gd name="connsiteY635" fmla="*/ 149326 h 2962327"/>
                  <a:gd name="connsiteX636" fmla="*/ 1106484 w 3028217"/>
                  <a:gd name="connsiteY636" fmla="*/ 148924 h 2962327"/>
                  <a:gd name="connsiteX637" fmla="*/ 1093014 w 3028217"/>
                  <a:gd name="connsiteY637" fmla="*/ 149088 h 2962327"/>
                  <a:gd name="connsiteX638" fmla="*/ 1062534 w 3028217"/>
                  <a:gd name="connsiteY638" fmla="*/ 131943 h 2962327"/>
                  <a:gd name="connsiteX639" fmla="*/ 1133971 w 3028217"/>
                  <a:gd name="connsiteY639" fmla="*/ 110988 h 2962327"/>
                  <a:gd name="connsiteX640" fmla="*/ 1158736 w 3028217"/>
                  <a:gd name="connsiteY640" fmla="*/ 88128 h 2962327"/>
                  <a:gd name="connsiteX641" fmla="*/ 1173024 w 3028217"/>
                  <a:gd name="connsiteY641" fmla="*/ 73840 h 2962327"/>
                  <a:gd name="connsiteX642" fmla="*/ 1214934 w 3028217"/>
                  <a:gd name="connsiteY642" fmla="*/ 54790 h 2962327"/>
                  <a:gd name="connsiteX643" fmla="*/ 1275894 w 3028217"/>
                  <a:gd name="connsiteY643" fmla="*/ 44313 h 2962327"/>
                  <a:gd name="connsiteX644" fmla="*/ 1211124 w 3028217"/>
                  <a:gd name="connsiteY644" fmla="*/ 51933 h 2962327"/>
                  <a:gd name="connsiteX645" fmla="*/ 1174929 w 3028217"/>
                  <a:gd name="connsiteY645" fmla="*/ 39550 h 2962327"/>
                  <a:gd name="connsiteX646" fmla="*/ 1174929 w 3028217"/>
                  <a:gd name="connsiteY646" fmla="*/ 26215 h 2962327"/>
                  <a:gd name="connsiteX647" fmla="*/ 1400760 w 3028217"/>
                  <a:gd name="connsiteY647" fmla="*/ 96 h 296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</a:cxnLst>
                <a:rect l="l" t="t" r="r" b="b"/>
                <a:pathLst>
                  <a:path w="3028217" h="2962327">
                    <a:moveTo>
                      <a:pt x="2863236" y="2049564"/>
                    </a:moveTo>
                    <a:cubicBezTo>
                      <a:pt x="2854902" y="2049564"/>
                      <a:pt x="2847996" y="2053612"/>
                      <a:pt x="2844662" y="2065518"/>
                    </a:cubicBezTo>
                    <a:cubicBezTo>
                      <a:pt x="2840852" y="2080758"/>
                      <a:pt x="2821802" y="2104571"/>
                      <a:pt x="2847519" y="2116953"/>
                    </a:cubicBezTo>
                    <a:cubicBezTo>
                      <a:pt x="2878000" y="2131241"/>
                      <a:pt x="2877047" y="2098856"/>
                      <a:pt x="2887525" y="2084568"/>
                    </a:cubicBezTo>
                    <a:cubicBezTo>
                      <a:pt x="2888477" y="2083616"/>
                      <a:pt x="2889430" y="2080758"/>
                      <a:pt x="2890382" y="2078853"/>
                    </a:cubicBezTo>
                    <a:cubicBezTo>
                      <a:pt x="2895144" y="2071233"/>
                      <a:pt x="2896097" y="2064566"/>
                      <a:pt x="2890382" y="2057898"/>
                    </a:cubicBezTo>
                    <a:cubicBezTo>
                      <a:pt x="2881334" y="2053612"/>
                      <a:pt x="2871571" y="2049564"/>
                      <a:pt x="2863236" y="2049564"/>
                    </a:cubicBezTo>
                    <a:close/>
                    <a:moveTo>
                      <a:pt x="2453184" y="1703568"/>
                    </a:moveTo>
                    <a:cubicBezTo>
                      <a:pt x="2446516" y="1700711"/>
                      <a:pt x="2442706" y="1708331"/>
                      <a:pt x="2444611" y="1714046"/>
                    </a:cubicBezTo>
                    <a:cubicBezTo>
                      <a:pt x="2448421" y="1725476"/>
                      <a:pt x="2452231" y="1738811"/>
                      <a:pt x="2467471" y="1740716"/>
                    </a:cubicBezTo>
                    <a:cubicBezTo>
                      <a:pt x="2475091" y="1741668"/>
                      <a:pt x="2480806" y="1736906"/>
                      <a:pt x="2482711" y="1728333"/>
                    </a:cubicBezTo>
                    <a:cubicBezTo>
                      <a:pt x="2473186" y="1720713"/>
                      <a:pt x="2463661" y="1710236"/>
                      <a:pt x="2453184" y="1703568"/>
                    </a:cubicBezTo>
                    <a:close/>
                    <a:moveTo>
                      <a:pt x="802501" y="1583553"/>
                    </a:moveTo>
                    <a:cubicBezTo>
                      <a:pt x="805359" y="1585458"/>
                      <a:pt x="811074" y="1586410"/>
                      <a:pt x="812026" y="1589268"/>
                    </a:cubicBezTo>
                    <a:cubicBezTo>
                      <a:pt x="814884" y="1596888"/>
                      <a:pt x="807264" y="1597840"/>
                      <a:pt x="802501" y="1599745"/>
                    </a:cubicBezTo>
                    <a:cubicBezTo>
                      <a:pt x="797739" y="1601650"/>
                      <a:pt x="792976" y="1598793"/>
                      <a:pt x="792024" y="1594030"/>
                    </a:cubicBezTo>
                    <a:cubicBezTo>
                      <a:pt x="788214" y="1586410"/>
                      <a:pt x="794881" y="1585458"/>
                      <a:pt x="802501" y="1583553"/>
                    </a:cubicBezTo>
                    <a:close/>
                    <a:moveTo>
                      <a:pt x="573901" y="1577838"/>
                    </a:moveTo>
                    <a:cubicBezTo>
                      <a:pt x="581521" y="1579743"/>
                      <a:pt x="588189" y="1582600"/>
                      <a:pt x="592951" y="1589268"/>
                    </a:cubicBezTo>
                    <a:cubicBezTo>
                      <a:pt x="592951" y="1594982"/>
                      <a:pt x="589141" y="1596888"/>
                      <a:pt x="584379" y="1596888"/>
                    </a:cubicBezTo>
                    <a:cubicBezTo>
                      <a:pt x="575806" y="1597840"/>
                      <a:pt x="568186" y="1595935"/>
                      <a:pt x="565329" y="1587363"/>
                    </a:cubicBezTo>
                    <a:cubicBezTo>
                      <a:pt x="562471" y="1580695"/>
                      <a:pt x="568186" y="1576885"/>
                      <a:pt x="573901" y="1577838"/>
                    </a:cubicBezTo>
                    <a:close/>
                    <a:moveTo>
                      <a:pt x="698678" y="1550216"/>
                    </a:moveTo>
                    <a:cubicBezTo>
                      <a:pt x="729158" y="1545453"/>
                      <a:pt x="746303" y="1560693"/>
                      <a:pt x="763448" y="1592126"/>
                    </a:cubicBezTo>
                    <a:cubicBezTo>
                      <a:pt x="731063" y="1576886"/>
                      <a:pt x="706298" y="1611176"/>
                      <a:pt x="678676" y="1592126"/>
                    </a:cubicBezTo>
                    <a:cubicBezTo>
                      <a:pt x="675818" y="1573076"/>
                      <a:pt x="667246" y="1551168"/>
                      <a:pt x="698678" y="1550216"/>
                    </a:cubicBezTo>
                    <a:close/>
                    <a:moveTo>
                      <a:pt x="492939" y="1460681"/>
                    </a:moveTo>
                    <a:cubicBezTo>
                      <a:pt x="518656" y="1456871"/>
                      <a:pt x="541516" y="1464491"/>
                      <a:pt x="562471" y="1479731"/>
                    </a:cubicBezTo>
                    <a:cubicBezTo>
                      <a:pt x="590094" y="1499733"/>
                      <a:pt x="618669" y="1515926"/>
                      <a:pt x="646291" y="1537833"/>
                    </a:cubicBezTo>
                    <a:cubicBezTo>
                      <a:pt x="620574" y="1545453"/>
                      <a:pt x="593904" y="1560693"/>
                      <a:pt x="577711" y="1525451"/>
                    </a:cubicBezTo>
                    <a:cubicBezTo>
                      <a:pt x="567234" y="1503543"/>
                      <a:pt x="541516" y="1503543"/>
                      <a:pt x="527229" y="1487351"/>
                    </a:cubicBezTo>
                    <a:lnTo>
                      <a:pt x="525032" y="1486533"/>
                    </a:lnTo>
                    <a:lnTo>
                      <a:pt x="527229" y="1488303"/>
                    </a:lnTo>
                    <a:cubicBezTo>
                      <a:pt x="502464" y="1486398"/>
                      <a:pt x="475794" y="1465443"/>
                      <a:pt x="451029" y="1494971"/>
                    </a:cubicBezTo>
                    <a:cubicBezTo>
                      <a:pt x="453886" y="1467348"/>
                      <a:pt x="471984" y="1461633"/>
                      <a:pt x="492939" y="1460681"/>
                    </a:cubicBezTo>
                    <a:close/>
                    <a:moveTo>
                      <a:pt x="592475" y="1413889"/>
                    </a:moveTo>
                    <a:cubicBezTo>
                      <a:pt x="594380" y="1414008"/>
                      <a:pt x="596285" y="1414485"/>
                      <a:pt x="596761" y="1414961"/>
                    </a:cubicBezTo>
                    <a:cubicBezTo>
                      <a:pt x="605334" y="1423533"/>
                      <a:pt x="603428" y="1433058"/>
                      <a:pt x="595809" y="1447346"/>
                    </a:cubicBezTo>
                    <a:cubicBezTo>
                      <a:pt x="589141" y="1434011"/>
                      <a:pt x="579616" y="1426391"/>
                      <a:pt x="588189" y="1414961"/>
                    </a:cubicBezTo>
                    <a:cubicBezTo>
                      <a:pt x="588665" y="1414009"/>
                      <a:pt x="590570" y="1413770"/>
                      <a:pt x="592475" y="1413889"/>
                    </a:cubicBezTo>
                    <a:close/>
                    <a:moveTo>
                      <a:pt x="2633206" y="1174931"/>
                    </a:moveTo>
                    <a:cubicBezTo>
                      <a:pt x="2646541" y="1176836"/>
                      <a:pt x="2659876" y="1178741"/>
                      <a:pt x="2673211" y="1180646"/>
                    </a:cubicBezTo>
                    <a:cubicBezTo>
                      <a:pt x="2657018" y="1197791"/>
                      <a:pt x="2645588" y="1186361"/>
                      <a:pt x="2633206" y="1174931"/>
                    </a:cubicBezTo>
                    <a:close/>
                    <a:moveTo>
                      <a:pt x="2477948" y="1095873"/>
                    </a:moveTo>
                    <a:cubicBezTo>
                      <a:pt x="2477948" y="1101588"/>
                      <a:pt x="2478901" y="1106350"/>
                      <a:pt x="2484616" y="1110160"/>
                    </a:cubicBezTo>
                    <a:cubicBezTo>
                      <a:pt x="2478901" y="1119685"/>
                      <a:pt x="2464613" y="1121590"/>
                      <a:pt x="2464613" y="1135878"/>
                    </a:cubicBezTo>
                    <a:cubicBezTo>
                      <a:pt x="2464613" y="1153023"/>
                      <a:pt x="2454136" y="1151118"/>
                      <a:pt x="2444611" y="1144450"/>
                    </a:cubicBezTo>
                    <a:cubicBezTo>
                      <a:pt x="2434133" y="1136830"/>
                      <a:pt x="2413178" y="1133020"/>
                      <a:pt x="2415083" y="1119685"/>
                    </a:cubicBezTo>
                    <a:cubicBezTo>
                      <a:pt x="2417941" y="1101588"/>
                      <a:pt x="2436038" y="1116828"/>
                      <a:pt x="2446516" y="1114923"/>
                    </a:cubicBezTo>
                    <a:cubicBezTo>
                      <a:pt x="2458898" y="1112065"/>
                      <a:pt x="2470329" y="1106350"/>
                      <a:pt x="2477948" y="1095873"/>
                    </a:cubicBezTo>
                    <a:close/>
                    <a:moveTo>
                      <a:pt x="2344599" y="1039676"/>
                    </a:moveTo>
                    <a:cubicBezTo>
                      <a:pt x="2358886" y="1039676"/>
                      <a:pt x="2352219" y="1056821"/>
                      <a:pt x="2355076" y="1066346"/>
                    </a:cubicBezTo>
                    <a:cubicBezTo>
                      <a:pt x="2354124" y="1077776"/>
                      <a:pt x="2356981" y="1093016"/>
                      <a:pt x="2341741" y="1092063"/>
                    </a:cubicBezTo>
                    <a:cubicBezTo>
                      <a:pt x="2328406" y="1091111"/>
                      <a:pt x="2329359" y="1075871"/>
                      <a:pt x="2328406" y="1065393"/>
                    </a:cubicBezTo>
                    <a:cubicBezTo>
                      <a:pt x="2327454" y="1053011"/>
                      <a:pt x="2331264" y="1039676"/>
                      <a:pt x="2344599" y="1039676"/>
                    </a:cubicBezTo>
                    <a:close/>
                    <a:moveTo>
                      <a:pt x="699631" y="966334"/>
                    </a:moveTo>
                    <a:cubicBezTo>
                      <a:pt x="671056" y="960619"/>
                      <a:pt x="648196" y="971096"/>
                      <a:pt x="616764" y="992051"/>
                    </a:cubicBezTo>
                    <a:cubicBezTo>
                      <a:pt x="652959" y="990146"/>
                      <a:pt x="677724" y="983478"/>
                      <a:pt x="699631" y="966334"/>
                    </a:cubicBezTo>
                    <a:close/>
                    <a:moveTo>
                      <a:pt x="2786559" y="938711"/>
                    </a:moveTo>
                    <a:cubicBezTo>
                      <a:pt x="2796084" y="944426"/>
                      <a:pt x="2804656" y="939663"/>
                      <a:pt x="2814181" y="938711"/>
                    </a:cubicBezTo>
                    <a:cubicBezTo>
                      <a:pt x="2814181" y="940616"/>
                      <a:pt x="2814181" y="943473"/>
                      <a:pt x="2814181" y="945378"/>
                    </a:cubicBezTo>
                    <a:cubicBezTo>
                      <a:pt x="2803704" y="949188"/>
                      <a:pt x="2791321" y="959666"/>
                      <a:pt x="2786559" y="938711"/>
                    </a:cubicBezTo>
                    <a:close/>
                    <a:moveTo>
                      <a:pt x="737731" y="935019"/>
                    </a:moveTo>
                    <a:cubicBezTo>
                      <a:pt x="726540" y="936091"/>
                      <a:pt x="714872" y="940139"/>
                      <a:pt x="702489" y="951093"/>
                    </a:cubicBezTo>
                    <a:cubicBezTo>
                      <a:pt x="731064" y="951093"/>
                      <a:pt x="753924" y="958713"/>
                      <a:pt x="770116" y="936805"/>
                    </a:cubicBezTo>
                    <a:cubicBezTo>
                      <a:pt x="759639" y="935853"/>
                      <a:pt x="748923" y="933948"/>
                      <a:pt x="737731" y="935019"/>
                    </a:cubicBezTo>
                    <a:close/>
                    <a:moveTo>
                      <a:pt x="619383" y="880251"/>
                    </a:moveTo>
                    <a:cubicBezTo>
                      <a:pt x="616526" y="879417"/>
                      <a:pt x="612477" y="880608"/>
                      <a:pt x="608191" y="882513"/>
                    </a:cubicBezTo>
                    <a:cubicBezTo>
                      <a:pt x="589141" y="887276"/>
                      <a:pt x="539611" y="951093"/>
                      <a:pt x="541516" y="968238"/>
                    </a:cubicBezTo>
                    <a:cubicBezTo>
                      <a:pt x="543421" y="979668"/>
                      <a:pt x="550089" y="980621"/>
                      <a:pt x="558661" y="975858"/>
                    </a:cubicBezTo>
                    <a:cubicBezTo>
                      <a:pt x="569139" y="970143"/>
                      <a:pt x="576759" y="960618"/>
                      <a:pt x="578664" y="949188"/>
                    </a:cubicBezTo>
                    <a:cubicBezTo>
                      <a:pt x="582474" y="920613"/>
                      <a:pt x="601524" y="904421"/>
                      <a:pt x="623431" y="890133"/>
                    </a:cubicBezTo>
                    <a:cubicBezTo>
                      <a:pt x="623907" y="883942"/>
                      <a:pt x="622241" y="881084"/>
                      <a:pt x="619383" y="880251"/>
                    </a:cubicBezTo>
                    <a:close/>
                    <a:moveTo>
                      <a:pt x="659626" y="872036"/>
                    </a:moveTo>
                    <a:cubicBezTo>
                      <a:pt x="653911" y="870131"/>
                      <a:pt x="645339" y="876798"/>
                      <a:pt x="647244" y="879656"/>
                    </a:cubicBezTo>
                    <a:cubicBezTo>
                      <a:pt x="657721" y="901563"/>
                      <a:pt x="632956" y="928233"/>
                      <a:pt x="657721" y="950141"/>
                    </a:cubicBezTo>
                    <a:cubicBezTo>
                      <a:pt x="667246" y="936806"/>
                      <a:pt x="676771" y="926328"/>
                      <a:pt x="683439" y="913946"/>
                    </a:cubicBezTo>
                    <a:cubicBezTo>
                      <a:pt x="691059" y="897753"/>
                      <a:pt x="704394" y="924423"/>
                      <a:pt x="711061" y="910136"/>
                    </a:cubicBezTo>
                    <a:cubicBezTo>
                      <a:pt x="713919" y="903468"/>
                      <a:pt x="713919" y="896801"/>
                      <a:pt x="709156" y="891086"/>
                    </a:cubicBezTo>
                    <a:cubicBezTo>
                      <a:pt x="696774" y="875846"/>
                      <a:pt x="676771" y="876798"/>
                      <a:pt x="659626" y="872036"/>
                    </a:cubicBezTo>
                    <a:close/>
                    <a:moveTo>
                      <a:pt x="620410" y="803828"/>
                    </a:moveTo>
                    <a:cubicBezTo>
                      <a:pt x="614918" y="803575"/>
                      <a:pt x="609144" y="804646"/>
                      <a:pt x="603429" y="807266"/>
                    </a:cubicBezTo>
                    <a:cubicBezTo>
                      <a:pt x="579616" y="817743"/>
                      <a:pt x="555804" y="830126"/>
                      <a:pt x="532944" y="841556"/>
                    </a:cubicBezTo>
                    <a:cubicBezTo>
                      <a:pt x="530086" y="850128"/>
                      <a:pt x="536754" y="852033"/>
                      <a:pt x="541516" y="855843"/>
                    </a:cubicBezTo>
                    <a:cubicBezTo>
                      <a:pt x="561519" y="852986"/>
                      <a:pt x="579616" y="838698"/>
                      <a:pt x="602476" y="859653"/>
                    </a:cubicBezTo>
                    <a:cubicBezTo>
                      <a:pt x="617716" y="874893"/>
                      <a:pt x="654864" y="853938"/>
                      <a:pt x="652959" y="835841"/>
                    </a:cubicBezTo>
                    <a:cubicBezTo>
                      <a:pt x="650815" y="817267"/>
                      <a:pt x="636885" y="804587"/>
                      <a:pt x="620410" y="803828"/>
                    </a:cubicBezTo>
                    <a:close/>
                    <a:moveTo>
                      <a:pt x="2051228" y="690108"/>
                    </a:moveTo>
                    <a:cubicBezTo>
                      <a:pt x="2066468" y="695823"/>
                      <a:pt x="2079803" y="697728"/>
                      <a:pt x="2074088" y="722493"/>
                    </a:cubicBezTo>
                    <a:cubicBezTo>
                      <a:pt x="2066468" y="753925"/>
                      <a:pt x="2053133" y="773928"/>
                      <a:pt x="2021701" y="782500"/>
                    </a:cubicBezTo>
                    <a:cubicBezTo>
                      <a:pt x="2009318" y="785358"/>
                      <a:pt x="1997888" y="785358"/>
                      <a:pt x="2000746" y="772023"/>
                    </a:cubicBezTo>
                    <a:cubicBezTo>
                      <a:pt x="2006461" y="745353"/>
                      <a:pt x="2008366" y="714873"/>
                      <a:pt x="2036941" y="698680"/>
                    </a:cubicBezTo>
                    <a:cubicBezTo>
                      <a:pt x="2040751" y="694870"/>
                      <a:pt x="2045513" y="692965"/>
                      <a:pt x="2051228" y="690108"/>
                    </a:cubicBezTo>
                    <a:close/>
                    <a:moveTo>
                      <a:pt x="2111236" y="608669"/>
                    </a:moveTo>
                    <a:cubicBezTo>
                      <a:pt x="2115046" y="609621"/>
                      <a:pt x="2116951" y="613431"/>
                      <a:pt x="2113141" y="623433"/>
                    </a:cubicBezTo>
                    <a:cubicBezTo>
                      <a:pt x="2113141" y="624385"/>
                      <a:pt x="2112189" y="625338"/>
                      <a:pt x="2111236" y="626290"/>
                    </a:cubicBezTo>
                    <a:cubicBezTo>
                      <a:pt x="2147431" y="643435"/>
                      <a:pt x="2126476" y="692013"/>
                      <a:pt x="2159814" y="711063"/>
                    </a:cubicBezTo>
                    <a:cubicBezTo>
                      <a:pt x="2178864" y="721540"/>
                      <a:pt x="2174101" y="752020"/>
                      <a:pt x="2199819" y="758688"/>
                    </a:cubicBezTo>
                    <a:cubicBezTo>
                      <a:pt x="2206486" y="760593"/>
                      <a:pt x="2189341" y="798693"/>
                      <a:pt x="2176959" y="800598"/>
                    </a:cubicBezTo>
                    <a:cubicBezTo>
                      <a:pt x="2149336" y="805360"/>
                      <a:pt x="2120761" y="810123"/>
                      <a:pt x="2092186" y="814885"/>
                    </a:cubicBezTo>
                    <a:cubicBezTo>
                      <a:pt x="2089329" y="799645"/>
                      <a:pt x="2128381" y="789168"/>
                      <a:pt x="2092186" y="777738"/>
                    </a:cubicBezTo>
                    <a:cubicBezTo>
                      <a:pt x="2098854" y="765355"/>
                      <a:pt x="2098854" y="749163"/>
                      <a:pt x="2111236" y="740590"/>
                    </a:cubicBezTo>
                    <a:cubicBezTo>
                      <a:pt x="2127429" y="729160"/>
                      <a:pt x="2118856" y="712015"/>
                      <a:pt x="2110284" y="710110"/>
                    </a:cubicBezTo>
                    <a:cubicBezTo>
                      <a:pt x="2086471" y="705348"/>
                      <a:pt x="2087424" y="682488"/>
                      <a:pt x="2076946" y="669153"/>
                    </a:cubicBezTo>
                    <a:cubicBezTo>
                      <a:pt x="2062659" y="651055"/>
                      <a:pt x="2076946" y="617718"/>
                      <a:pt x="2097901" y="611050"/>
                    </a:cubicBezTo>
                    <a:cubicBezTo>
                      <a:pt x="2101711" y="609621"/>
                      <a:pt x="2107426" y="607716"/>
                      <a:pt x="2111236" y="608669"/>
                    </a:cubicBezTo>
                    <a:close/>
                    <a:moveTo>
                      <a:pt x="927279" y="479605"/>
                    </a:moveTo>
                    <a:cubicBezTo>
                      <a:pt x="932041" y="477700"/>
                      <a:pt x="935851" y="480558"/>
                      <a:pt x="933946" y="486273"/>
                    </a:cubicBezTo>
                    <a:cubicBezTo>
                      <a:pt x="932041" y="490083"/>
                      <a:pt x="929184" y="492941"/>
                      <a:pt x="929184" y="493893"/>
                    </a:cubicBezTo>
                    <a:cubicBezTo>
                      <a:pt x="919659" y="493893"/>
                      <a:pt x="917754" y="491035"/>
                      <a:pt x="919659" y="488178"/>
                    </a:cubicBezTo>
                    <a:cubicBezTo>
                      <a:pt x="921564" y="484368"/>
                      <a:pt x="924421" y="480558"/>
                      <a:pt x="927279" y="479605"/>
                    </a:cubicBezTo>
                    <a:close/>
                    <a:moveTo>
                      <a:pt x="1938089" y="417931"/>
                    </a:moveTo>
                    <a:cubicBezTo>
                      <a:pt x="1948537" y="420431"/>
                      <a:pt x="1955503" y="431504"/>
                      <a:pt x="1959789" y="441505"/>
                    </a:cubicBezTo>
                    <a:cubicBezTo>
                      <a:pt x="1967409" y="457698"/>
                      <a:pt x="1952169" y="461508"/>
                      <a:pt x="1940739" y="466270"/>
                    </a:cubicBezTo>
                    <a:cubicBezTo>
                      <a:pt x="1909306" y="478653"/>
                      <a:pt x="1880731" y="501513"/>
                      <a:pt x="1842631" y="480558"/>
                    </a:cubicBezTo>
                    <a:cubicBezTo>
                      <a:pt x="1829296" y="472938"/>
                      <a:pt x="1832154" y="467223"/>
                      <a:pt x="1832154" y="458650"/>
                    </a:cubicBezTo>
                    <a:cubicBezTo>
                      <a:pt x="1828344" y="450078"/>
                      <a:pt x="1835964" y="442458"/>
                      <a:pt x="1833106" y="431980"/>
                    </a:cubicBezTo>
                    <a:cubicBezTo>
                      <a:pt x="1828344" y="420550"/>
                      <a:pt x="1835011" y="416740"/>
                      <a:pt x="1845489" y="423408"/>
                    </a:cubicBezTo>
                    <a:cubicBezTo>
                      <a:pt x="1847394" y="430075"/>
                      <a:pt x="1849299" y="439600"/>
                      <a:pt x="1857871" y="432933"/>
                    </a:cubicBezTo>
                    <a:cubicBezTo>
                      <a:pt x="1878826" y="418645"/>
                      <a:pt x="1903591" y="426265"/>
                      <a:pt x="1926451" y="418645"/>
                    </a:cubicBezTo>
                    <a:cubicBezTo>
                      <a:pt x="1930737" y="417216"/>
                      <a:pt x="1934607" y="417097"/>
                      <a:pt x="1938089" y="417931"/>
                    </a:cubicBezTo>
                    <a:close/>
                    <a:moveTo>
                      <a:pt x="904419" y="389118"/>
                    </a:moveTo>
                    <a:cubicBezTo>
                      <a:pt x="915849" y="404358"/>
                      <a:pt x="928231" y="418646"/>
                      <a:pt x="938709" y="433886"/>
                    </a:cubicBezTo>
                    <a:cubicBezTo>
                      <a:pt x="940614" y="436743"/>
                      <a:pt x="940614" y="441505"/>
                      <a:pt x="942519" y="446268"/>
                    </a:cubicBezTo>
                    <a:cubicBezTo>
                      <a:pt x="938709" y="447221"/>
                      <a:pt x="932041" y="450078"/>
                      <a:pt x="931089" y="449125"/>
                    </a:cubicBezTo>
                    <a:cubicBezTo>
                      <a:pt x="912991" y="426266"/>
                      <a:pt x="896799" y="440553"/>
                      <a:pt x="878701" y="449125"/>
                    </a:cubicBezTo>
                    <a:cubicBezTo>
                      <a:pt x="871081" y="452936"/>
                      <a:pt x="863461" y="446268"/>
                      <a:pt x="856794" y="443411"/>
                    </a:cubicBezTo>
                    <a:cubicBezTo>
                      <a:pt x="835839" y="424361"/>
                      <a:pt x="864414" y="422455"/>
                      <a:pt x="867271" y="412930"/>
                    </a:cubicBezTo>
                    <a:cubicBezTo>
                      <a:pt x="878701" y="402453"/>
                      <a:pt x="887274" y="388166"/>
                      <a:pt x="904419" y="389118"/>
                    </a:cubicBezTo>
                    <a:close/>
                    <a:moveTo>
                      <a:pt x="1062534" y="340541"/>
                    </a:moveTo>
                    <a:cubicBezTo>
                      <a:pt x="1073011" y="340541"/>
                      <a:pt x="1082536" y="340541"/>
                      <a:pt x="1083489" y="353876"/>
                    </a:cubicBezTo>
                    <a:cubicBezTo>
                      <a:pt x="1073964" y="356733"/>
                      <a:pt x="1066344" y="373878"/>
                      <a:pt x="1053961" y="360543"/>
                    </a:cubicBezTo>
                    <a:cubicBezTo>
                      <a:pt x="1045389" y="351018"/>
                      <a:pt x="1054914" y="345303"/>
                      <a:pt x="1062534" y="340541"/>
                    </a:cubicBezTo>
                    <a:close/>
                    <a:moveTo>
                      <a:pt x="2471113" y="336025"/>
                    </a:moveTo>
                    <a:cubicBezTo>
                      <a:pt x="2489315" y="339763"/>
                      <a:pt x="2505689" y="355066"/>
                      <a:pt x="2521763" y="370068"/>
                    </a:cubicBezTo>
                    <a:cubicBezTo>
                      <a:pt x="2652256" y="491988"/>
                      <a:pt x="2764651" y="627243"/>
                      <a:pt x="2848471" y="785358"/>
                    </a:cubicBezTo>
                    <a:cubicBezTo>
                      <a:pt x="2875141" y="835841"/>
                      <a:pt x="2898953" y="887276"/>
                      <a:pt x="2920861" y="940616"/>
                    </a:cubicBezTo>
                    <a:cubicBezTo>
                      <a:pt x="2925623" y="952046"/>
                      <a:pt x="2938006" y="963476"/>
                      <a:pt x="2926576" y="977763"/>
                    </a:cubicBezTo>
                    <a:cubicBezTo>
                      <a:pt x="2893238" y="978716"/>
                      <a:pt x="2872283" y="955856"/>
                      <a:pt x="2847518" y="938711"/>
                    </a:cubicBezTo>
                    <a:cubicBezTo>
                      <a:pt x="2844661" y="919661"/>
                      <a:pt x="2858948" y="906326"/>
                      <a:pt x="2864663" y="890133"/>
                    </a:cubicBezTo>
                    <a:cubicBezTo>
                      <a:pt x="2846566" y="892991"/>
                      <a:pt x="2829421" y="903468"/>
                      <a:pt x="2810371" y="908231"/>
                    </a:cubicBezTo>
                    <a:cubicBezTo>
                      <a:pt x="2792273" y="911088"/>
                      <a:pt x="2774176" y="912041"/>
                      <a:pt x="2757031" y="904421"/>
                    </a:cubicBezTo>
                    <a:cubicBezTo>
                      <a:pt x="2741791" y="897753"/>
                      <a:pt x="2733218" y="902516"/>
                      <a:pt x="2728456" y="916803"/>
                    </a:cubicBezTo>
                    <a:cubicBezTo>
                      <a:pt x="2724646" y="935853"/>
                      <a:pt x="2713216" y="952998"/>
                      <a:pt x="2707501" y="971096"/>
                    </a:cubicBezTo>
                    <a:cubicBezTo>
                      <a:pt x="2702738" y="984431"/>
                      <a:pt x="2699881" y="997766"/>
                      <a:pt x="2706548" y="1011101"/>
                    </a:cubicBezTo>
                    <a:cubicBezTo>
                      <a:pt x="2712263" y="1021578"/>
                      <a:pt x="2722741" y="1031103"/>
                      <a:pt x="2712263" y="1044438"/>
                    </a:cubicBezTo>
                    <a:cubicBezTo>
                      <a:pt x="2722979" y="1032294"/>
                      <a:pt x="2735302" y="1023900"/>
                      <a:pt x="2750438" y="1026892"/>
                    </a:cubicBezTo>
                    <a:lnTo>
                      <a:pt x="2757317" y="1029909"/>
                    </a:lnTo>
                    <a:lnTo>
                      <a:pt x="2760842" y="1028246"/>
                    </a:lnTo>
                    <a:cubicBezTo>
                      <a:pt x="2768462" y="1021578"/>
                      <a:pt x="2775130" y="1013006"/>
                      <a:pt x="2785607" y="1010148"/>
                    </a:cubicBezTo>
                    <a:cubicBezTo>
                      <a:pt x="2791798" y="1008243"/>
                      <a:pt x="2798228" y="1006814"/>
                      <a:pt x="2804538" y="1006457"/>
                    </a:cubicBezTo>
                    <a:cubicBezTo>
                      <a:pt x="2810848" y="1006100"/>
                      <a:pt x="2817040" y="1006814"/>
                      <a:pt x="2822755" y="1009196"/>
                    </a:cubicBezTo>
                    <a:cubicBezTo>
                      <a:pt x="2859902" y="1023483"/>
                      <a:pt x="2898955" y="1027293"/>
                      <a:pt x="2938959" y="1031103"/>
                    </a:cubicBezTo>
                    <a:cubicBezTo>
                      <a:pt x="2955152" y="1033008"/>
                      <a:pt x="2957057" y="1047296"/>
                      <a:pt x="2959915" y="1058726"/>
                    </a:cubicBezTo>
                    <a:cubicBezTo>
                      <a:pt x="2990394" y="1159691"/>
                      <a:pt x="3010397" y="1262561"/>
                      <a:pt x="3021827" y="1368288"/>
                    </a:cubicBezTo>
                    <a:cubicBezTo>
                      <a:pt x="3029447" y="1433058"/>
                      <a:pt x="3025637" y="1497828"/>
                      <a:pt x="3027542" y="1562598"/>
                    </a:cubicBezTo>
                    <a:cubicBezTo>
                      <a:pt x="3027542" y="1573076"/>
                      <a:pt x="3031352" y="1585458"/>
                      <a:pt x="3020874" y="1594983"/>
                    </a:cubicBezTo>
                    <a:cubicBezTo>
                      <a:pt x="2992299" y="1573076"/>
                      <a:pt x="2963724" y="1551168"/>
                      <a:pt x="2958009" y="1512116"/>
                    </a:cubicBezTo>
                    <a:cubicBezTo>
                      <a:pt x="2954199" y="1483541"/>
                      <a:pt x="2933244" y="1467348"/>
                      <a:pt x="2918005" y="1446393"/>
                    </a:cubicBezTo>
                    <a:cubicBezTo>
                      <a:pt x="2898955" y="1421628"/>
                      <a:pt x="2888477" y="1390196"/>
                      <a:pt x="2860855" y="1371146"/>
                    </a:cubicBezTo>
                    <a:cubicBezTo>
                      <a:pt x="2846567" y="1368288"/>
                      <a:pt x="2836089" y="1359716"/>
                      <a:pt x="2831327" y="1343523"/>
                    </a:cubicBezTo>
                    <a:cubicBezTo>
                      <a:pt x="2835137" y="1360668"/>
                      <a:pt x="2849424" y="1368288"/>
                      <a:pt x="2856092" y="1380671"/>
                    </a:cubicBezTo>
                    <a:cubicBezTo>
                      <a:pt x="2882762" y="1424486"/>
                      <a:pt x="2896097" y="1474968"/>
                      <a:pt x="2930387" y="1514021"/>
                    </a:cubicBezTo>
                    <a:cubicBezTo>
                      <a:pt x="2938007" y="1522593"/>
                      <a:pt x="2938959" y="1534976"/>
                      <a:pt x="2939912" y="1546406"/>
                    </a:cubicBezTo>
                    <a:cubicBezTo>
                      <a:pt x="2941817" y="1566408"/>
                      <a:pt x="2950390" y="1582601"/>
                      <a:pt x="2962772" y="1597841"/>
                    </a:cubicBezTo>
                    <a:cubicBezTo>
                      <a:pt x="2983727" y="1622606"/>
                      <a:pt x="2993252" y="1652133"/>
                      <a:pt x="2999919" y="1683566"/>
                    </a:cubicBezTo>
                    <a:cubicBezTo>
                      <a:pt x="3023732" y="1698806"/>
                      <a:pt x="3015159" y="1721666"/>
                      <a:pt x="3012302" y="1740716"/>
                    </a:cubicBezTo>
                    <a:cubicBezTo>
                      <a:pt x="2988490" y="1885496"/>
                      <a:pt x="2951342" y="2026466"/>
                      <a:pt x="2886572" y="2158864"/>
                    </a:cubicBezTo>
                    <a:cubicBezTo>
                      <a:pt x="2872284" y="2188391"/>
                      <a:pt x="2858949" y="2218871"/>
                      <a:pt x="2841805" y="2246493"/>
                    </a:cubicBezTo>
                    <a:cubicBezTo>
                      <a:pt x="2837042" y="2255066"/>
                      <a:pt x="2835137" y="2266496"/>
                      <a:pt x="2821802" y="2266496"/>
                    </a:cubicBezTo>
                    <a:cubicBezTo>
                      <a:pt x="2812277" y="2260781"/>
                      <a:pt x="2812277" y="2249351"/>
                      <a:pt x="2808467" y="2240778"/>
                    </a:cubicBezTo>
                    <a:cubicBezTo>
                      <a:pt x="2794180" y="2222681"/>
                      <a:pt x="2796084" y="2198868"/>
                      <a:pt x="2785607" y="2172198"/>
                    </a:cubicBezTo>
                    <a:cubicBezTo>
                      <a:pt x="2795132" y="2196011"/>
                      <a:pt x="2791322" y="2217918"/>
                      <a:pt x="2805609" y="2234111"/>
                    </a:cubicBezTo>
                    <a:cubicBezTo>
                      <a:pt x="2812277" y="2246493"/>
                      <a:pt x="2811324" y="2261733"/>
                      <a:pt x="2821802" y="2273164"/>
                    </a:cubicBezTo>
                    <a:cubicBezTo>
                      <a:pt x="2795132" y="2339839"/>
                      <a:pt x="2750364" y="2394131"/>
                      <a:pt x="2708455" y="2451281"/>
                    </a:cubicBezTo>
                    <a:cubicBezTo>
                      <a:pt x="2661782" y="2514146"/>
                      <a:pt x="2606537" y="2568439"/>
                      <a:pt x="2551292" y="2622731"/>
                    </a:cubicBezTo>
                    <a:cubicBezTo>
                      <a:pt x="2527480" y="2646543"/>
                      <a:pt x="2502714" y="2666546"/>
                      <a:pt x="2476997" y="2687501"/>
                    </a:cubicBezTo>
                    <a:cubicBezTo>
                      <a:pt x="2465567" y="2677976"/>
                      <a:pt x="2476997" y="2661783"/>
                      <a:pt x="2463662" y="2655116"/>
                    </a:cubicBezTo>
                    <a:cubicBezTo>
                      <a:pt x="2469377" y="2608443"/>
                      <a:pt x="2446517" y="2570343"/>
                      <a:pt x="2425562" y="2533196"/>
                    </a:cubicBezTo>
                    <a:cubicBezTo>
                      <a:pt x="2392224" y="2475093"/>
                      <a:pt x="2414132" y="2424611"/>
                      <a:pt x="2439849" y="2375081"/>
                    </a:cubicBezTo>
                    <a:cubicBezTo>
                      <a:pt x="2453184" y="2349364"/>
                      <a:pt x="2458899" y="2330314"/>
                      <a:pt x="2449374" y="2301739"/>
                    </a:cubicBezTo>
                    <a:cubicBezTo>
                      <a:pt x="2439849" y="2272211"/>
                      <a:pt x="2442707" y="2240778"/>
                      <a:pt x="2430324" y="2210298"/>
                    </a:cubicBezTo>
                    <a:cubicBezTo>
                      <a:pt x="2420799" y="2187439"/>
                      <a:pt x="2416989" y="2160768"/>
                      <a:pt x="2396987" y="2144576"/>
                    </a:cubicBezTo>
                    <a:cubicBezTo>
                      <a:pt x="2352219" y="2107428"/>
                      <a:pt x="2357934" y="2060756"/>
                      <a:pt x="2370317" y="2012178"/>
                    </a:cubicBezTo>
                    <a:cubicBezTo>
                      <a:pt x="2372222" y="2005511"/>
                      <a:pt x="2374127" y="1998843"/>
                      <a:pt x="2374127" y="1992176"/>
                    </a:cubicBezTo>
                    <a:cubicBezTo>
                      <a:pt x="2376984" y="1954076"/>
                      <a:pt x="2356982" y="1935978"/>
                      <a:pt x="2319834" y="1944551"/>
                    </a:cubicBezTo>
                    <a:cubicBezTo>
                      <a:pt x="2303642" y="1948361"/>
                      <a:pt x="2292212" y="1948361"/>
                      <a:pt x="2282687" y="1931216"/>
                    </a:cubicBezTo>
                    <a:cubicBezTo>
                      <a:pt x="2263637" y="1897878"/>
                      <a:pt x="2235062" y="1889306"/>
                      <a:pt x="2200772" y="1905498"/>
                    </a:cubicBezTo>
                    <a:cubicBezTo>
                      <a:pt x="2186484" y="1912166"/>
                      <a:pt x="2171244" y="1918833"/>
                      <a:pt x="2157909" y="1926453"/>
                    </a:cubicBezTo>
                    <a:cubicBezTo>
                      <a:pt x="2140764" y="1935978"/>
                      <a:pt x="2124572" y="1938836"/>
                      <a:pt x="2106474" y="1931216"/>
                    </a:cubicBezTo>
                    <a:cubicBezTo>
                      <a:pt x="2083614" y="1921691"/>
                      <a:pt x="2059802" y="1925501"/>
                      <a:pt x="2040752" y="1937883"/>
                    </a:cubicBezTo>
                    <a:cubicBezTo>
                      <a:pt x="2012177" y="1956933"/>
                      <a:pt x="1991222" y="1941693"/>
                      <a:pt x="1974077" y="1924548"/>
                    </a:cubicBezTo>
                    <a:cubicBezTo>
                      <a:pt x="1956932" y="1907403"/>
                      <a:pt x="1938834" y="1892163"/>
                      <a:pt x="1919784" y="1877876"/>
                    </a:cubicBezTo>
                    <a:cubicBezTo>
                      <a:pt x="1909307" y="1870256"/>
                      <a:pt x="1899782" y="1861683"/>
                      <a:pt x="1896924" y="1849301"/>
                    </a:cubicBezTo>
                    <a:cubicBezTo>
                      <a:pt x="1889304" y="1812153"/>
                      <a:pt x="1862634" y="1789293"/>
                      <a:pt x="1839774" y="1762623"/>
                    </a:cubicBezTo>
                    <a:cubicBezTo>
                      <a:pt x="1827392" y="1748336"/>
                      <a:pt x="1815962" y="1694043"/>
                      <a:pt x="1822629" y="1676898"/>
                    </a:cubicBezTo>
                    <a:cubicBezTo>
                      <a:pt x="1840727" y="1632131"/>
                      <a:pt x="1846442" y="1585458"/>
                      <a:pt x="1829297" y="1537833"/>
                    </a:cubicBezTo>
                    <a:cubicBezTo>
                      <a:pt x="1826439" y="1530213"/>
                      <a:pt x="1823582" y="1522593"/>
                      <a:pt x="1828344" y="1514973"/>
                    </a:cubicBezTo>
                    <a:cubicBezTo>
                      <a:pt x="1854062" y="1466396"/>
                      <a:pt x="1875017" y="1416866"/>
                      <a:pt x="1909307" y="1373051"/>
                    </a:cubicBezTo>
                    <a:cubicBezTo>
                      <a:pt x="1915022" y="1366383"/>
                      <a:pt x="1923594" y="1365431"/>
                      <a:pt x="1929309" y="1361621"/>
                    </a:cubicBezTo>
                    <a:cubicBezTo>
                      <a:pt x="1954074" y="1345428"/>
                      <a:pt x="1976934" y="1330188"/>
                      <a:pt x="1977887" y="1293041"/>
                    </a:cubicBezTo>
                    <a:cubicBezTo>
                      <a:pt x="1978839" y="1267323"/>
                      <a:pt x="1992174" y="1239701"/>
                      <a:pt x="2019797" y="1227318"/>
                    </a:cubicBezTo>
                    <a:cubicBezTo>
                      <a:pt x="2040752" y="1217793"/>
                      <a:pt x="2050277" y="1201601"/>
                      <a:pt x="2051229" y="1178741"/>
                    </a:cubicBezTo>
                    <a:cubicBezTo>
                      <a:pt x="2058849" y="1162548"/>
                      <a:pt x="2071232" y="1167311"/>
                      <a:pt x="2083614" y="1172073"/>
                    </a:cubicBezTo>
                    <a:cubicBezTo>
                      <a:pt x="2111237" y="1181598"/>
                      <a:pt x="2136002" y="1178741"/>
                      <a:pt x="2161719" y="1162548"/>
                    </a:cubicBezTo>
                    <a:cubicBezTo>
                      <a:pt x="2193152" y="1142546"/>
                      <a:pt x="2229347" y="1134926"/>
                      <a:pt x="2266494" y="1136831"/>
                    </a:cubicBezTo>
                    <a:cubicBezTo>
                      <a:pt x="2288402" y="1137783"/>
                      <a:pt x="2310309" y="1137783"/>
                      <a:pt x="2331264" y="1133021"/>
                    </a:cubicBezTo>
                    <a:cubicBezTo>
                      <a:pt x="2370317" y="1123496"/>
                      <a:pt x="2397939" y="1138736"/>
                      <a:pt x="2387462" y="1197791"/>
                    </a:cubicBezTo>
                    <a:cubicBezTo>
                      <a:pt x="2384604" y="1213983"/>
                      <a:pt x="2384604" y="1228271"/>
                      <a:pt x="2400797" y="1229223"/>
                    </a:cubicBezTo>
                    <a:cubicBezTo>
                      <a:pt x="2447469" y="1231128"/>
                      <a:pt x="2477949" y="1266371"/>
                      <a:pt x="2517002" y="1283516"/>
                    </a:cubicBezTo>
                    <a:cubicBezTo>
                      <a:pt x="2538909" y="1293041"/>
                      <a:pt x="2550339" y="1296851"/>
                      <a:pt x="2556055" y="1266371"/>
                    </a:cubicBezTo>
                    <a:cubicBezTo>
                      <a:pt x="2561769" y="1236843"/>
                      <a:pt x="2589392" y="1227318"/>
                      <a:pt x="2617967" y="1241606"/>
                    </a:cubicBezTo>
                    <a:cubicBezTo>
                      <a:pt x="2644637" y="1254941"/>
                      <a:pt x="2673212" y="1262561"/>
                      <a:pt x="2701787" y="1271133"/>
                    </a:cubicBezTo>
                    <a:cubicBezTo>
                      <a:pt x="2743697" y="1283516"/>
                      <a:pt x="2782749" y="1259703"/>
                      <a:pt x="2823707" y="1270181"/>
                    </a:cubicBezTo>
                    <a:cubicBezTo>
                      <a:pt x="2833232" y="1272086"/>
                      <a:pt x="2840852" y="1262561"/>
                      <a:pt x="2842757" y="1253988"/>
                    </a:cubicBezTo>
                    <a:cubicBezTo>
                      <a:pt x="2847519" y="1233033"/>
                      <a:pt x="2856092" y="1212078"/>
                      <a:pt x="2857997" y="1191123"/>
                    </a:cubicBezTo>
                    <a:cubicBezTo>
                      <a:pt x="2861807" y="1157786"/>
                      <a:pt x="2857044" y="1154928"/>
                      <a:pt x="2824659" y="1163501"/>
                    </a:cubicBezTo>
                    <a:cubicBezTo>
                      <a:pt x="2807514" y="1168263"/>
                      <a:pt x="2793227" y="1167311"/>
                      <a:pt x="2781797" y="1153023"/>
                    </a:cubicBezTo>
                    <a:lnTo>
                      <a:pt x="2778142" y="1149005"/>
                    </a:lnTo>
                    <a:lnTo>
                      <a:pt x="2758579" y="1157637"/>
                    </a:lnTo>
                    <a:cubicBezTo>
                      <a:pt x="2730182" y="1164691"/>
                      <a:pt x="2706072" y="1153261"/>
                      <a:pt x="2684641" y="1122543"/>
                    </a:cubicBezTo>
                    <a:cubicBezTo>
                      <a:pt x="2676068" y="1110161"/>
                      <a:pt x="2672258" y="1095873"/>
                      <a:pt x="2664638" y="1083491"/>
                    </a:cubicBezTo>
                    <a:cubicBezTo>
                      <a:pt x="2658923" y="1073966"/>
                      <a:pt x="2664638" y="1054916"/>
                      <a:pt x="2646541" y="1054916"/>
                    </a:cubicBezTo>
                    <a:cubicBezTo>
                      <a:pt x="2631301" y="1055868"/>
                      <a:pt x="2616061" y="1061583"/>
                      <a:pt x="2610346" y="1080633"/>
                    </a:cubicBezTo>
                    <a:lnTo>
                      <a:pt x="2609202" y="1082346"/>
                    </a:lnTo>
                    <a:lnTo>
                      <a:pt x="2613204" y="1086348"/>
                    </a:lnTo>
                    <a:cubicBezTo>
                      <a:pt x="2619871" y="1093968"/>
                      <a:pt x="2626539" y="1101588"/>
                      <a:pt x="2632254" y="1108255"/>
                    </a:cubicBezTo>
                    <a:cubicBezTo>
                      <a:pt x="2619871" y="1117780"/>
                      <a:pt x="2617014" y="1133020"/>
                      <a:pt x="2609394" y="1145403"/>
                    </a:cubicBezTo>
                    <a:cubicBezTo>
                      <a:pt x="2602726" y="1154928"/>
                      <a:pt x="2586534" y="1142545"/>
                      <a:pt x="2584629" y="1132068"/>
                    </a:cubicBezTo>
                    <a:cubicBezTo>
                      <a:pt x="2581771" y="1117780"/>
                      <a:pt x="2574151" y="1106350"/>
                      <a:pt x="2566055" y="1095397"/>
                    </a:cubicBezTo>
                    <a:lnTo>
                      <a:pt x="2558490" y="1083461"/>
                    </a:lnTo>
                    <a:lnTo>
                      <a:pt x="2545576" y="1071108"/>
                    </a:lnTo>
                    <a:cubicBezTo>
                      <a:pt x="2541766" y="1068251"/>
                      <a:pt x="2537003" y="1065393"/>
                      <a:pt x="2536051" y="1061583"/>
                    </a:cubicBezTo>
                    <a:cubicBezTo>
                      <a:pt x="2522716" y="1003481"/>
                      <a:pt x="2462708" y="991098"/>
                      <a:pt x="2429371" y="952046"/>
                    </a:cubicBezTo>
                    <a:cubicBezTo>
                      <a:pt x="2426513" y="949188"/>
                      <a:pt x="2421751" y="947283"/>
                      <a:pt x="2417941" y="944426"/>
                    </a:cubicBezTo>
                    <a:cubicBezTo>
                      <a:pt x="2416036" y="943473"/>
                      <a:pt x="2413178" y="943473"/>
                      <a:pt x="2407463" y="947283"/>
                    </a:cubicBezTo>
                    <a:cubicBezTo>
                      <a:pt x="2425561" y="973001"/>
                      <a:pt x="2440801" y="998718"/>
                      <a:pt x="2469376" y="1014911"/>
                    </a:cubicBezTo>
                    <a:cubicBezTo>
                      <a:pt x="2483663" y="1023483"/>
                      <a:pt x="2500808" y="1028246"/>
                      <a:pt x="2509381" y="1044438"/>
                    </a:cubicBezTo>
                    <a:cubicBezTo>
                      <a:pt x="2510333" y="1049201"/>
                      <a:pt x="2508428" y="1053963"/>
                      <a:pt x="2504618" y="1057773"/>
                    </a:cubicBezTo>
                    <a:cubicBezTo>
                      <a:pt x="2500808" y="1066346"/>
                      <a:pt x="2479853" y="1059678"/>
                      <a:pt x="2488426" y="1077776"/>
                    </a:cubicBezTo>
                    <a:cubicBezTo>
                      <a:pt x="2485568" y="1082538"/>
                      <a:pt x="2481758" y="1084443"/>
                      <a:pt x="2476996" y="1084443"/>
                    </a:cubicBezTo>
                    <a:cubicBezTo>
                      <a:pt x="2437943" y="1050153"/>
                      <a:pt x="2385556" y="1032056"/>
                      <a:pt x="2356028" y="985383"/>
                    </a:cubicBezTo>
                    <a:cubicBezTo>
                      <a:pt x="2346503" y="970143"/>
                      <a:pt x="2333168" y="968238"/>
                      <a:pt x="2317928" y="978716"/>
                    </a:cubicBezTo>
                    <a:cubicBezTo>
                      <a:pt x="2310308" y="984431"/>
                      <a:pt x="2301736" y="994908"/>
                      <a:pt x="2295068" y="993003"/>
                    </a:cubicBezTo>
                    <a:cubicBezTo>
                      <a:pt x="2237918" y="978716"/>
                      <a:pt x="2232203" y="1040628"/>
                      <a:pt x="2196008" y="1057773"/>
                    </a:cubicBezTo>
                    <a:cubicBezTo>
                      <a:pt x="2185531" y="1062536"/>
                      <a:pt x="2183626" y="1075871"/>
                      <a:pt x="2181721" y="1087301"/>
                    </a:cubicBezTo>
                    <a:cubicBezTo>
                      <a:pt x="2172196" y="1130163"/>
                      <a:pt x="2149336" y="1152071"/>
                      <a:pt x="2105521" y="1157786"/>
                    </a:cubicBezTo>
                    <a:cubicBezTo>
                      <a:pt x="2088376" y="1159691"/>
                      <a:pt x="2069326" y="1179693"/>
                      <a:pt x="2053133" y="1155881"/>
                    </a:cubicBezTo>
                    <a:cubicBezTo>
                      <a:pt x="2052181" y="1145403"/>
                      <a:pt x="2048371" y="1137783"/>
                      <a:pt x="2036941" y="1136831"/>
                    </a:cubicBezTo>
                    <a:cubicBezTo>
                      <a:pt x="2026463" y="1135878"/>
                      <a:pt x="2010271" y="1148261"/>
                      <a:pt x="2008366" y="1131116"/>
                    </a:cubicBezTo>
                    <a:cubicBezTo>
                      <a:pt x="2005508" y="1113018"/>
                      <a:pt x="1993126" y="1094921"/>
                      <a:pt x="2001698" y="1074918"/>
                    </a:cubicBezTo>
                    <a:cubicBezTo>
                      <a:pt x="2011223" y="1051106"/>
                      <a:pt x="2015986" y="1027293"/>
                      <a:pt x="2008366" y="1001576"/>
                    </a:cubicBezTo>
                    <a:cubicBezTo>
                      <a:pt x="2002651" y="979668"/>
                      <a:pt x="2021701" y="978716"/>
                      <a:pt x="2035988" y="977763"/>
                    </a:cubicBezTo>
                    <a:cubicBezTo>
                      <a:pt x="2059801" y="974906"/>
                      <a:pt x="2083613" y="981573"/>
                      <a:pt x="2107426" y="983478"/>
                    </a:cubicBezTo>
                    <a:cubicBezTo>
                      <a:pt x="2120761" y="984431"/>
                      <a:pt x="2139811" y="992051"/>
                      <a:pt x="2148383" y="975858"/>
                    </a:cubicBezTo>
                    <a:cubicBezTo>
                      <a:pt x="2157908" y="956808"/>
                      <a:pt x="2162671" y="934901"/>
                      <a:pt x="2150288" y="913946"/>
                    </a:cubicBezTo>
                    <a:cubicBezTo>
                      <a:pt x="2140763" y="897753"/>
                      <a:pt x="2131238" y="882513"/>
                      <a:pt x="2112188" y="876798"/>
                    </a:cubicBezTo>
                    <a:cubicBezTo>
                      <a:pt x="2105521" y="874893"/>
                      <a:pt x="2094091" y="873941"/>
                      <a:pt x="2096948" y="862511"/>
                    </a:cubicBezTo>
                    <a:cubicBezTo>
                      <a:pt x="2098853" y="852033"/>
                      <a:pt x="2109331" y="852033"/>
                      <a:pt x="2118856" y="849176"/>
                    </a:cubicBezTo>
                    <a:cubicBezTo>
                      <a:pt x="2149336" y="838698"/>
                      <a:pt x="2177911" y="830126"/>
                      <a:pt x="2206486" y="810123"/>
                    </a:cubicBezTo>
                    <a:cubicBezTo>
                      <a:pt x="2241728" y="785358"/>
                      <a:pt x="2258873" y="735828"/>
                      <a:pt x="2308403" y="731066"/>
                    </a:cubicBezTo>
                    <a:cubicBezTo>
                      <a:pt x="2322691" y="729161"/>
                      <a:pt x="2323643" y="718683"/>
                      <a:pt x="2321738" y="708206"/>
                    </a:cubicBezTo>
                    <a:cubicBezTo>
                      <a:pt x="2319833" y="698681"/>
                      <a:pt x="2314118" y="689156"/>
                      <a:pt x="2311261" y="679631"/>
                    </a:cubicBezTo>
                    <a:cubicBezTo>
                      <a:pt x="2307451" y="666296"/>
                      <a:pt x="2305546" y="652008"/>
                      <a:pt x="2320786" y="643436"/>
                    </a:cubicBezTo>
                    <a:cubicBezTo>
                      <a:pt x="2326501" y="640578"/>
                      <a:pt x="2334121" y="632958"/>
                      <a:pt x="2338883" y="638673"/>
                    </a:cubicBezTo>
                    <a:cubicBezTo>
                      <a:pt x="2346503" y="649151"/>
                      <a:pt x="2353171" y="662486"/>
                      <a:pt x="2343646" y="675821"/>
                    </a:cubicBezTo>
                    <a:cubicBezTo>
                      <a:pt x="2337931" y="685346"/>
                      <a:pt x="2342693" y="692966"/>
                      <a:pt x="2348408" y="699633"/>
                    </a:cubicBezTo>
                    <a:cubicBezTo>
                      <a:pt x="2356028" y="708206"/>
                      <a:pt x="2364601" y="711063"/>
                      <a:pt x="2376031" y="706301"/>
                    </a:cubicBezTo>
                    <a:cubicBezTo>
                      <a:pt x="2378888" y="705348"/>
                      <a:pt x="2381746" y="704396"/>
                      <a:pt x="2385556" y="704396"/>
                    </a:cubicBezTo>
                    <a:cubicBezTo>
                      <a:pt x="2409368" y="712968"/>
                      <a:pt x="2432228" y="712016"/>
                      <a:pt x="2454136" y="698681"/>
                    </a:cubicBezTo>
                    <a:cubicBezTo>
                      <a:pt x="2460803" y="694871"/>
                      <a:pt x="2469376" y="692966"/>
                      <a:pt x="2476996" y="692013"/>
                    </a:cubicBezTo>
                    <a:cubicBezTo>
                      <a:pt x="2517001" y="689156"/>
                      <a:pt x="2517001" y="689156"/>
                      <a:pt x="2517953" y="648198"/>
                    </a:cubicBezTo>
                    <a:cubicBezTo>
                      <a:pt x="2525573" y="626291"/>
                      <a:pt x="2540813" y="618671"/>
                      <a:pt x="2563673" y="626291"/>
                    </a:cubicBezTo>
                    <a:cubicBezTo>
                      <a:pt x="2558911" y="610098"/>
                      <a:pt x="2545576" y="599621"/>
                      <a:pt x="2554148" y="585333"/>
                    </a:cubicBezTo>
                    <a:lnTo>
                      <a:pt x="2572928" y="573708"/>
                    </a:lnTo>
                    <a:lnTo>
                      <a:pt x="2586098" y="571735"/>
                    </a:lnTo>
                    <a:lnTo>
                      <a:pt x="2586726" y="571671"/>
                    </a:lnTo>
                    <a:cubicBezTo>
                      <a:pt x="2599630" y="572653"/>
                      <a:pt x="2613203" y="578189"/>
                      <a:pt x="2624633" y="568188"/>
                    </a:cubicBezTo>
                    <a:cubicBezTo>
                      <a:pt x="2626538" y="566283"/>
                      <a:pt x="2628443" y="565331"/>
                      <a:pt x="2630348" y="563426"/>
                    </a:cubicBezTo>
                    <a:cubicBezTo>
                      <a:pt x="2634158" y="561521"/>
                      <a:pt x="2634158" y="568188"/>
                      <a:pt x="2633206" y="563426"/>
                    </a:cubicBezTo>
                    <a:cubicBezTo>
                      <a:pt x="2632253" y="557711"/>
                      <a:pt x="2629396" y="564378"/>
                      <a:pt x="2626538" y="563426"/>
                    </a:cubicBezTo>
                    <a:cubicBezTo>
                      <a:pt x="2615584" y="567236"/>
                      <a:pt x="2604392" y="569141"/>
                      <a:pt x="2593082" y="570689"/>
                    </a:cubicBezTo>
                    <a:lnTo>
                      <a:pt x="2586098" y="571735"/>
                    </a:lnTo>
                    <a:lnTo>
                      <a:pt x="2574151" y="572951"/>
                    </a:lnTo>
                    <a:lnTo>
                      <a:pt x="2572928" y="573708"/>
                    </a:lnTo>
                    <a:lnTo>
                      <a:pt x="2558911" y="575808"/>
                    </a:lnTo>
                    <a:cubicBezTo>
                      <a:pt x="2533193" y="580571"/>
                      <a:pt x="2516048" y="563426"/>
                      <a:pt x="2506523" y="541518"/>
                    </a:cubicBezTo>
                    <a:cubicBezTo>
                      <a:pt x="2496998" y="519611"/>
                      <a:pt x="2487473" y="498656"/>
                      <a:pt x="2512238" y="480558"/>
                    </a:cubicBezTo>
                    <a:cubicBezTo>
                      <a:pt x="2520811" y="474843"/>
                      <a:pt x="2527478" y="467223"/>
                      <a:pt x="2533193" y="458651"/>
                    </a:cubicBezTo>
                    <a:cubicBezTo>
                      <a:pt x="2537003" y="452936"/>
                      <a:pt x="2541766" y="446268"/>
                      <a:pt x="2534146" y="440553"/>
                    </a:cubicBezTo>
                    <a:cubicBezTo>
                      <a:pt x="2526526" y="434838"/>
                      <a:pt x="2515096" y="437696"/>
                      <a:pt x="2513191" y="445316"/>
                    </a:cubicBezTo>
                    <a:cubicBezTo>
                      <a:pt x="2506523" y="474843"/>
                      <a:pt x="2482711" y="489131"/>
                      <a:pt x="2464613" y="509133"/>
                    </a:cubicBezTo>
                    <a:cubicBezTo>
                      <a:pt x="2452231" y="523421"/>
                      <a:pt x="2455088" y="538661"/>
                      <a:pt x="2467471" y="551996"/>
                    </a:cubicBezTo>
                    <a:cubicBezTo>
                      <a:pt x="2481758" y="567236"/>
                      <a:pt x="2481758" y="582476"/>
                      <a:pt x="2468423" y="597716"/>
                    </a:cubicBezTo>
                    <a:cubicBezTo>
                      <a:pt x="2457946" y="610098"/>
                      <a:pt x="2455088" y="623433"/>
                      <a:pt x="2453183" y="638673"/>
                    </a:cubicBezTo>
                    <a:cubicBezTo>
                      <a:pt x="2451278" y="657723"/>
                      <a:pt x="2442706" y="671058"/>
                      <a:pt x="2423656" y="676773"/>
                    </a:cubicBezTo>
                    <a:cubicBezTo>
                      <a:pt x="2413178" y="682488"/>
                      <a:pt x="2402701" y="690108"/>
                      <a:pt x="2389366" y="683441"/>
                    </a:cubicBezTo>
                    <a:cubicBezTo>
                      <a:pt x="2381746" y="676773"/>
                      <a:pt x="2376983" y="670106"/>
                      <a:pt x="2383651" y="659628"/>
                    </a:cubicBezTo>
                    <a:cubicBezTo>
                      <a:pt x="2377936" y="649151"/>
                      <a:pt x="2372221" y="638673"/>
                      <a:pt x="2367458" y="627243"/>
                    </a:cubicBezTo>
                    <a:cubicBezTo>
                      <a:pt x="2348408" y="585333"/>
                      <a:pt x="2348408" y="584381"/>
                      <a:pt x="2308403" y="612003"/>
                    </a:cubicBezTo>
                    <a:cubicBezTo>
                      <a:pt x="2273161" y="616766"/>
                      <a:pt x="2265541" y="608193"/>
                      <a:pt x="2270303" y="571046"/>
                    </a:cubicBezTo>
                    <a:cubicBezTo>
                      <a:pt x="2271256" y="560568"/>
                      <a:pt x="2287448" y="545328"/>
                      <a:pt x="2260778" y="543423"/>
                    </a:cubicBezTo>
                    <a:cubicBezTo>
                      <a:pt x="2255063" y="542471"/>
                      <a:pt x="2255063" y="530088"/>
                      <a:pt x="2259826" y="522468"/>
                    </a:cubicBezTo>
                    <a:cubicBezTo>
                      <a:pt x="2313166" y="486273"/>
                      <a:pt x="2361743" y="445316"/>
                      <a:pt x="2390318" y="385308"/>
                    </a:cubicBezTo>
                    <a:cubicBezTo>
                      <a:pt x="2396986" y="372926"/>
                      <a:pt x="2403653" y="362448"/>
                      <a:pt x="2416988" y="357686"/>
                    </a:cubicBezTo>
                    <a:cubicBezTo>
                      <a:pt x="2416988" y="355781"/>
                      <a:pt x="2416988" y="353876"/>
                      <a:pt x="2417941" y="351971"/>
                    </a:cubicBezTo>
                    <a:cubicBezTo>
                      <a:pt x="2419846" y="352923"/>
                      <a:pt x="2423656" y="354828"/>
                      <a:pt x="2424608" y="353876"/>
                    </a:cubicBezTo>
                    <a:cubicBezTo>
                      <a:pt x="2434371" y="344351"/>
                      <a:pt x="2443539" y="338934"/>
                      <a:pt x="2452245" y="336582"/>
                    </a:cubicBezTo>
                    <a:cubicBezTo>
                      <a:pt x="2458775" y="334818"/>
                      <a:pt x="2465045" y="334779"/>
                      <a:pt x="2471113" y="336025"/>
                    </a:cubicBezTo>
                    <a:close/>
                    <a:moveTo>
                      <a:pt x="761544" y="194808"/>
                    </a:moveTo>
                    <a:cubicBezTo>
                      <a:pt x="773926" y="196713"/>
                      <a:pt x="774879" y="206238"/>
                      <a:pt x="773926" y="216716"/>
                    </a:cubicBezTo>
                    <a:cubicBezTo>
                      <a:pt x="755829" y="237671"/>
                      <a:pt x="760591" y="257673"/>
                      <a:pt x="773926" y="278628"/>
                    </a:cubicBezTo>
                    <a:cubicBezTo>
                      <a:pt x="748209" y="302441"/>
                      <a:pt x="720586" y="315776"/>
                      <a:pt x="687249" y="293868"/>
                    </a:cubicBezTo>
                    <a:cubicBezTo>
                      <a:pt x="682486" y="291011"/>
                      <a:pt x="675819" y="292916"/>
                      <a:pt x="671056" y="292916"/>
                    </a:cubicBezTo>
                    <a:cubicBezTo>
                      <a:pt x="660579" y="294821"/>
                      <a:pt x="650101" y="296726"/>
                      <a:pt x="640576" y="298631"/>
                    </a:cubicBezTo>
                    <a:cubicBezTo>
                      <a:pt x="627241" y="300536"/>
                      <a:pt x="613906" y="302441"/>
                      <a:pt x="603429" y="291011"/>
                    </a:cubicBezTo>
                    <a:cubicBezTo>
                      <a:pt x="636766" y="258626"/>
                      <a:pt x="678676" y="239576"/>
                      <a:pt x="715824" y="211953"/>
                    </a:cubicBezTo>
                    <a:cubicBezTo>
                      <a:pt x="719634" y="209096"/>
                      <a:pt x="724396" y="211953"/>
                      <a:pt x="727254" y="215763"/>
                    </a:cubicBezTo>
                    <a:cubicBezTo>
                      <a:pt x="746304" y="220526"/>
                      <a:pt x="741541" y="187188"/>
                      <a:pt x="761544" y="194808"/>
                    </a:cubicBezTo>
                    <a:close/>
                    <a:moveTo>
                      <a:pt x="873343" y="184331"/>
                    </a:moveTo>
                    <a:cubicBezTo>
                      <a:pt x="879653" y="185283"/>
                      <a:pt x="886320" y="188617"/>
                      <a:pt x="891083" y="191951"/>
                    </a:cubicBezTo>
                    <a:cubicBezTo>
                      <a:pt x="904418" y="200523"/>
                      <a:pt x="892988" y="209096"/>
                      <a:pt x="888226" y="217668"/>
                    </a:cubicBezTo>
                    <a:lnTo>
                      <a:pt x="879241" y="234820"/>
                    </a:lnTo>
                    <a:lnTo>
                      <a:pt x="895370" y="235036"/>
                    </a:lnTo>
                    <a:cubicBezTo>
                      <a:pt x="907514" y="238206"/>
                      <a:pt x="906800" y="249815"/>
                      <a:pt x="899656" y="266246"/>
                    </a:cubicBezTo>
                    <a:cubicBezTo>
                      <a:pt x="894893" y="277676"/>
                      <a:pt x="884416" y="289106"/>
                      <a:pt x="892988" y="303393"/>
                    </a:cubicBezTo>
                    <a:cubicBezTo>
                      <a:pt x="897751" y="310061"/>
                      <a:pt x="901561" y="309108"/>
                      <a:pt x="905371" y="303393"/>
                    </a:cubicBezTo>
                    <a:cubicBezTo>
                      <a:pt x="923468" y="307203"/>
                      <a:pt x="923468" y="307203"/>
                      <a:pt x="915848" y="337683"/>
                    </a:cubicBezTo>
                    <a:cubicBezTo>
                      <a:pt x="926326" y="330063"/>
                      <a:pt x="936803" y="329111"/>
                      <a:pt x="946328" y="324348"/>
                    </a:cubicBezTo>
                    <a:lnTo>
                      <a:pt x="973409" y="303804"/>
                    </a:lnTo>
                    <a:lnTo>
                      <a:pt x="975260" y="292796"/>
                    </a:lnTo>
                    <a:cubicBezTo>
                      <a:pt x="974903" y="288629"/>
                      <a:pt x="972522" y="284819"/>
                      <a:pt x="965378" y="281485"/>
                    </a:cubicBezTo>
                    <a:cubicBezTo>
                      <a:pt x="944423" y="270055"/>
                      <a:pt x="942518" y="249100"/>
                      <a:pt x="962521" y="233860"/>
                    </a:cubicBezTo>
                    <a:cubicBezTo>
                      <a:pt x="977761" y="221478"/>
                      <a:pt x="993953" y="208143"/>
                      <a:pt x="1013956" y="203380"/>
                    </a:cubicBezTo>
                    <a:cubicBezTo>
                      <a:pt x="1018718" y="201475"/>
                      <a:pt x="1023481" y="200046"/>
                      <a:pt x="1028243" y="200165"/>
                    </a:cubicBezTo>
                    <a:cubicBezTo>
                      <a:pt x="1033006" y="200284"/>
                      <a:pt x="1037768" y="201951"/>
                      <a:pt x="1042531" y="206238"/>
                    </a:cubicBezTo>
                    <a:cubicBezTo>
                      <a:pt x="1037768" y="220525"/>
                      <a:pt x="1018718" y="221478"/>
                      <a:pt x="1016813" y="234813"/>
                    </a:cubicBezTo>
                    <a:cubicBezTo>
                      <a:pt x="1029196" y="212905"/>
                      <a:pt x="1052056" y="208143"/>
                      <a:pt x="1075868" y="204333"/>
                    </a:cubicBezTo>
                    <a:cubicBezTo>
                      <a:pt x="1082536" y="204333"/>
                      <a:pt x="1089203" y="204333"/>
                      <a:pt x="1095871" y="204333"/>
                    </a:cubicBezTo>
                    <a:cubicBezTo>
                      <a:pt x="1106348" y="211953"/>
                      <a:pt x="1099681" y="223383"/>
                      <a:pt x="1099681" y="232908"/>
                    </a:cubicBezTo>
                    <a:cubicBezTo>
                      <a:pt x="1112063" y="235765"/>
                      <a:pt x="1123493" y="229098"/>
                      <a:pt x="1133971" y="231003"/>
                    </a:cubicBezTo>
                    <a:cubicBezTo>
                      <a:pt x="1140638" y="231003"/>
                      <a:pt x="1146353" y="233860"/>
                      <a:pt x="1151116" y="238623"/>
                    </a:cubicBezTo>
                    <a:cubicBezTo>
                      <a:pt x="1162546" y="262435"/>
                      <a:pt x="1192073" y="265293"/>
                      <a:pt x="1205408" y="287200"/>
                    </a:cubicBezTo>
                    <a:cubicBezTo>
                      <a:pt x="1219696" y="305298"/>
                      <a:pt x="1210171" y="320538"/>
                      <a:pt x="1198741" y="334825"/>
                    </a:cubicBezTo>
                    <a:cubicBezTo>
                      <a:pt x="1205408" y="359590"/>
                      <a:pt x="1234936" y="358638"/>
                      <a:pt x="1248271" y="377688"/>
                    </a:cubicBezTo>
                    <a:cubicBezTo>
                      <a:pt x="1257796" y="391023"/>
                      <a:pt x="1257796" y="393880"/>
                      <a:pt x="1246366" y="402453"/>
                    </a:cubicBezTo>
                    <a:cubicBezTo>
                      <a:pt x="1226363" y="415788"/>
                      <a:pt x="1207313" y="445315"/>
                      <a:pt x="1187311" y="402453"/>
                    </a:cubicBezTo>
                    <a:cubicBezTo>
                      <a:pt x="1184453" y="396738"/>
                      <a:pt x="1176833" y="390070"/>
                      <a:pt x="1171118" y="396738"/>
                    </a:cubicBezTo>
                    <a:cubicBezTo>
                      <a:pt x="1161593" y="407215"/>
                      <a:pt x="1163498" y="418645"/>
                      <a:pt x="1171118" y="431028"/>
                    </a:cubicBezTo>
                    <a:cubicBezTo>
                      <a:pt x="1186358" y="457698"/>
                      <a:pt x="1180643" y="471033"/>
                      <a:pt x="1151116" y="479605"/>
                    </a:cubicBezTo>
                    <a:cubicBezTo>
                      <a:pt x="1147306" y="475795"/>
                      <a:pt x="1141591" y="474843"/>
                      <a:pt x="1136828" y="476748"/>
                    </a:cubicBezTo>
                    <a:cubicBezTo>
                      <a:pt x="1132066" y="478653"/>
                      <a:pt x="1134923" y="483415"/>
                      <a:pt x="1136828" y="487225"/>
                    </a:cubicBezTo>
                    <a:cubicBezTo>
                      <a:pt x="1135876" y="500560"/>
                      <a:pt x="1128256" y="503418"/>
                      <a:pt x="1118731" y="497703"/>
                    </a:cubicBezTo>
                    <a:cubicBezTo>
                      <a:pt x="1098728" y="487225"/>
                      <a:pt x="1074916" y="482463"/>
                      <a:pt x="1066343" y="455793"/>
                    </a:cubicBezTo>
                    <a:cubicBezTo>
                      <a:pt x="1058723" y="432933"/>
                      <a:pt x="1039673" y="427218"/>
                      <a:pt x="1016813" y="433885"/>
                    </a:cubicBezTo>
                    <a:cubicBezTo>
                      <a:pt x="1008241" y="436743"/>
                      <a:pt x="999668" y="438648"/>
                      <a:pt x="996811" y="428170"/>
                    </a:cubicBezTo>
                    <a:cubicBezTo>
                      <a:pt x="993001" y="415788"/>
                      <a:pt x="1007288" y="411025"/>
                      <a:pt x="1013003" y="411978"/>
                    </a:cubicBezTo>
                    <a:cubicBezTo>
                      <a:pt x="1055866" y="420550"/>
                      <a:pt x="1078726" y="386260"/>
                      <a:pt x="1109206" y="369115"/>
                    </a:cubicBezTo>
                    <a:cubicBezTo>
                      <a:pt x="1117778" y="343398"/>
                      <a:pt x="1089203" y="330063"/>
                      <a:pt x="1089203" y="307203"/>
                    </a:cubicBezTo>
                    <a:cubicBezTo>
                      <a:pt x="1085393" y="301488"/>
                      <a:pt x="1081583" y="296725"/>
                      <a:pt x="1077773" y="291010"/>
                    </a:cubicBezTo>
                    <a:cubicBezTo>
                      <a:pt x="1057771" y="307203"/>
                      <a:pt x="1036816" y="290058"/>
                      <a:pt x="1016813" y="292915"/>
                    </a:cubicBezTo>
                    <a:cubicBezTo>
                      <a:pt x="1012050" y="293391"/>
                      <a:pt x="1008717" y="294106"/>
                      <a:pt x="1007169" y="296011"/>
                    </a:cubicBezTo>
                    <a:lnTo>
                      <a:pt x="1007866" y="302667"/>
                    </a:lnTo>
                    <a:lnTo>
                      <a:pt x="1009193" y="303393"/>
                    </a:lnTo>
                    <a:cubicBezTo>
                      <a:pt x="1013003" y="324348"/>
                      <a:pt x="986333" y="363401"/>
                      <a:pt x="962521" y="370068"/>
                    </a:cubicBezTo>
                    <a:cubicBezTo>
                      <a:pt x="943471" y="375783"/>
                      <a:pt x="924421" y="377688"/>
                      <a:pt x="905371" y="371973"/>
                    </a:cubicBezTo>
                    <a:cubicBezTo>
                      <a:pt x="896798" y="389118"/>
                      <a:pt x="879653" y="396738"/>
                      <a:pt x="868223" y="410073"/>
                    </a:cubicBezTo>
                    <a:cubicBezTo>
                      <a:pt x="859651" y="419598"/>
                      <a:pt x="849173" y="424361"/>
                      <a:pt x="836791" y="426266"/>
                    </a:cubicBezTo>
                    <a:cubicBezTo>
                      <a:pt x="830123" y="425313"/>
                      <a:pt x="820598" y="421503"/>
                      <a:pt x="816788" y="424361"/>
                    </a:cubicBezTo>
                    <a:cubicBezTo>
                      <a:pt x="772973" y="455793"/>
                      <a:pt x="714871" y="464366"/>
                      <a:pt x="677723" y="507228"/>
                    </a:cubicBezTo>
                    <a:cubicBezTo>
                      <a:pt x="667246" y="519611"/>
                      <a:pt x="646291" y="531993"/>
                      <a:pt x="668198" y="553901"/>
                    </a:cubicBezTo>
                    <a:cubicBezTo>
                      <a:pt x="672961" y="558663"/>
                      <a:pt x="665341" y="574856"/>
                      <a:pt x="662483" y="586286"/>
                    </a:cubicBezTo>
                    <a:cubicBezTo>
                      <a:pt x="685343" y="585333"/>
                      <a:pt x="702488" y="596763"/>
                      <a:pt x="716776" y="612956"/>
                    </a:cubicBezTo>
                    <a:cubicBezTo>
                      <a:pt x="731063" y="630101"/>
                      <a:pt x="747256" y="644388"/>
                      <a:pt x="771068" y="645341"/>
                    </a:cubicBezTo>
                    <a:cubicBezTo>
                      <a:pt x="789166" y="646293"/>
                      <a:pt x="788213" y="653913"/>
                      <a:pt x="782498" y="667248"/>
                    </a:cubicBezTo>
                    <a:cubicBezTo>
                      <a:pt x="774878" y="685346"/>
                      <a:pt x="766306" y="702491"/>
                      <a:pt x="772973" y="726303"/>
                    </a:cubicBezTo>
                    <a:cubicBezTo>
                      <a:pt x="779641" y="752973"/>
                      <a:pt x="789166" y="747258"/>
                      <a:pt x="805358" y="736781"/>
                    </a:cubicBezTo>
                    <a:cubicBezTo>
                      <a:pt x="823456" y="725351"/>
                      <a:pt x="826313" y="706301"/>
                      <a:pt x="828218" y="689156"/>
                    </a:cubicBezTo>
                    <a:cubicBezTo>
                      <a:pt x="831076" y="669153"/>
                      <a:pt x="841553" y="660581"/>
                      <a:pt x="858698" y="652961"/>
                    </a:cubicBezTo>
                    <a:cubicBezTo>
                      <a:pt x="901561" y="638673"/>
                      <a:pt x="911086" y="619623"/>
                      <a:pt x="901561" y="573903"/>
                    </a:cubicBezTo>
                    <a:cubicBezTo>
                      <a:pt x="900608" y="569141"/>
                      <a:pt x="899656" y="563426"/>
                      <a:pt x="904418" y="561521"/>
                    </a:cubicBezTo>
                    <a:cubicBezTo>
                      <a:pt x="937756" y="550091"/>
                      <a:pt x="937756" y="514848"/>
                      <a:pt x="953948" y="491988"/>
                    </a:cubicBezTo>
                    <a:cubicBezTo>
                      <a:pt x="957758" y="486273"/>
                      <a:pt x="961568" y="480558"/>
                      <a:pt x="968236" y="478653"/>
                    </a:cubicBezTo>
                    <a:cubicBezTo>
                      <a:pt x="991096" y="471986"/>
                      <a:pt x="1037768" y="491036"/>
                      <a:pt x="1049198" y="512943"/>
                    </a:cubicBezTo>
                    <a:cubicBezTo>
                      <a:pt x="1061581" y="517706"/>
                      <a:pt x="1074916" y="522468"/>
                      <a:pt x="1063486" y="539613"/>
                    </a:cubicBezTo>
                    <a:cubicBezTo>
                      <a:pt x="1048246" y="555806"/>
                      <a:pt x="1052056" y="572951"/>
                      <a:pt x="1067296" y="583428"/>
                    </a:cubicBezTo>
                    <a:cubicBezTo>
                      <a:pt x="1084441" y="593906"/>
                      <a:pt x="1099681" y="578666"/>
                      <a:pt x="1112063" y="568188"/>
                    </a:cubicBezTo>
                    <a:cubicBezTo>
                      <a:pt x="1139686" y="545328"/>
                      <a:pt x="1138733" y="544376"/>
                      <a:pt x="1146353" y="580571"/>
                    </a:cubicBezTo>
                    <a:cubicBezTo>
                      <a:pt x="1149211" y="592953"/>
                      <a:pt x="1154926" y="606288"/>
                      <a:pt x="1151116" y="616766"/>
                    </a:cubicBezTo>
                    <a:cubicBezTo>
                      <a:pt x="1138733" y="656771"/>
                      <a:pt x="1163498" y="672011"/>
                      <a:pt x="1193026" y="684393"/>
                    </a:cubicBezTo>
                    <a:cubicBezTo>
                      <a:pt x="1193026" y="693918"/>
                      <a:pt x="1188501" y="696537"/>
                      <a:pt x="1182905" y="697847"/>
                    </a:cubicBezTo>
                    <a:lnTo>
                      <a:pt x="1179024" y="699159"/>
                    </a:lnTo>
                    <a:lnTo>
                      <a:pt x="1177845" y="699023"/>
                    </a:lnTo>
                    <a:cubicBezTo>
                      <a:pt x="1174214" y="699455"/>
                      <a:pt x="1170404" y="700824"/>
                      <a:pt x="1166356" y="703443"/>
                    </a:cubicBezTo>
                    <a:lnTo>
                      <a:pt x="1179024" y="699159"/>
                    </a:lnTo>
                    <a:lnTo>
                      <a:pt x="1188263" y="700229"/>
                    </a:lnTo>
                    <a:cubicBezTo>
                      <a:pt x="1194931" y="702491"/>
                      <a:pt x="1201122" y="707253"/>
                      <a:pt x="1207313" y="712016"/>
                    </a:cubicBezTo>
                    <a:cubicBezTo>
                      <a:pt x="1210647" y="727732"/>
                      <a:pt x="1209694" y="741781"/>
                      <a:pt x="1205051" y="754402"/>
                    </a:cubicBezTo>
                    <a:lnTo>
                      <a:pt x="1180854" y="787924"/>
                    </a:lnTo>
                    <a:lnTo>
                      <a:pt x="1187073" y="807504"/>
                    </a:lnTo>
                    <a:cubicBezTo>
                      <a:pt x="1190883" y="812504"/>
                      <a:pt x="1196836" y="815362"/>
                      <a:pt x="1206361" y="814886"/>
                    </a:cubicBezTo>
                    <a:cubicBezTo>
                      <a:pt x="1214934" y="814886"/>
                      <a:pt x="1223506" y="816791"/>
                      <a:pt x="1213981" y="828221"/>
                    </a:cubicBezTo>
                    <a:cubicBezTo>
                      <a:pt x="1208266" y="850128"/>
                      <a:pt x="1205409" y="874893"/>
                      <a:pt x="1172071" y="862511"/>
                    </a:cubicBezTo>
                    <a:cubicBezTo>
                      <a:pt x="1153021" y="859653"/>
                      <a:pt x="1123494" y="872036"/>
                      <a:pt x="1115874" y="854891"/>
                    </a:cubicBezTo>
                    <a:cubicBezTo>
                      <a:pt x="1109206" y="839651"/>
                      <a:pt x="1133971" y="821553"/>
                      <a:pt x="1148259" y="807266"/>
                    </a:cubicBezTo>
                    <a:cubicBezTo>
                      <a:pt x="1157784" y="799646"/>
                      <a:pt x="1159689" y="785358"/>
                      <a:pt x="1173024" y="780596"/>
                    </a:cubicBezTo>
                    <a:lnTo>
                      <a:pt x="1173125" y="780684"/>
                    </a:lnTo>
                    <a:lnTo>
                      <a:pt x="1174333" y="770475"/>
                    </a:lnTo>
                    <a:cubicBezTo>
                      <a:pt x="1173023" y="767975"/>
                      <a:pt x="1169689" y="766784"/>
                      <a:pt x="1163498" y="767261"/>
                    </a:cubicBezTo>
                    <a:cubicBezTo>
                      <a:pt x="1147306" y="769166"/>
                      <a:pt x="1137781" y="780596"/>
                      <a:pt x="1124446" y="787263"/>
                    </a:cubicBezTo>
                    <a:cubicBezTo>
                      <a:pt x="1097776" y="793931"/>
                      <a:pt x="1070153" y="791073"/>
                      <a:pt x="1043483" y="789168"/>
                    </a:cubicBezTo>
                    <a:cubicBezTo>
                      <a:pt x="1026338" y="788216"/>
                      <a:pt x="1010146" y="786311"/>
                      <a:pt x="993953" y="794883"/>
                    </a:cubicBezTo>
                    <a:cubicBezTo>
                      <a:pt x="987286" y="810123"/>
                      <a:pt x="971093" y="808218"/>
                      <a:pt x="959663" y="814886"/>
                    </a:cubicBezTo>
                    <a:cubicBezTo>
                      <a:pt x="951091" y="825363"/>
                      <a:pt x="939661" y="831078"/>
                      <a:pt x="929183" y="839651"/>
                    </a:cubicBezTo>
                    <a:lnTo>
                      <a:pt x="925100" y="843462"/>
                    </a:lnTo>
                    <a:lnTo>
                      <a:pt x="915848" y="851081"/>
                    </a:lnTo>
                    <a:cubicBezTo>
                      <a:pt x="915848" y="851081"/>
                      <a:pt x="912991" y="851081"/>
                      <a:pt x="912991" y="851081"/>
                    </a:cubicBezTo>
                    <a:cubicBezTo>
                      <a:pt x="912991" y="851081"/>
                      <a:pt x="914896" y="852986"/>
                      <a:pt x="914896" y="852986"/>
                    </a:cubicBezTo>
                    <a:lnTo>
                      <a:pt x="925100" y="843462"/>
                    </a:lnTo>
                    <a:lnTo>
                      <a:pt x="932041" y="837746"/>
                    </a:lnTo>
                    <a:cubicBezTo>
                      <a:pt x="942518" y="824411"/>
                      <a:pt x="959663" y="826316"/>
                      <a:pt x="972998" y="820601"/>
                    </a:cubicBezTo>
                    <a:cubicBezTo>
                      <a:pt x="979666" y="818696"/>
                      <a:pt x="986333" y="814886"/>
                      <a:pt x="992048" y="814886"/>
                    </a:cubicBezTo>
                    <a:cubicBezTo>
                      <a:pt x="1003478" y="813933"/>
                      <a:pt x="1017766" y="809171"/>
                      <a:pt x="1023481" y="819648"/>
                    </a:cubicBezTo>
                    <a:cubicBezTo>
                      <a:pt x="1032053" y="834888"/>
                      <a:pt x="1013003" y="835841"/>
                      <a:pt x="1005383" y="842508"/>
                    </a:cubicBezTo>
                    <a:cubicBezTo>
                      <a:pt x="1003478" y="844413"/>
                      <a:pt x="1005383" y="851081"/>
                      <a:pt x="1006336" y="854891"/>
                    </a:cubicBezTo>
                    <a:cubicBezTo>
                      <a:pt x="997763" y="866321"/>
                      <a:pt x="1011098" y="877751"/>
                      <a:pt x="1005383" y="889181"/>
                    </a:cubicBezTo>
                    <a:cubicBezTo>
                      <a:pt x="1001573" y="899658"/>
                      <a:pt x="992048" y="903468"/>
                      <a:pt x="984428" y="910136"/>
                    </a:cubicBezTo>
                    <a:cubicBezTo>
                      <a:pt x="974903" y="918708"/>
                      <a:pt x="961568" y="909183"/>
                      <a:pt x="952043" y="916803"/>
                    </a:cubicBezTo>
                    <a:cubicBezTo>
                      <a:pt x="937756" y="931091"/>
                      <a:pt x="916801" y="932043"/>
                      <a:pt x="899656" y="938711"/>
                    </a:cubicBezTo>
                    <a:cubicBezTo>
                      <a:pt x="876796" y="947283"/>
                      <a:pt x="858698" y="959666"/>
                      <a:pt x="855841" y="985383"/>
                    </a:cubicBezTo>
                    <a:cubicBezTo>
                      <a:pt x="853936" y="1001576"/>
                      <a:pt x="839648" y="1003481"/>
                      <a:pt x="831076" y="1003481"/>
                    </a:cubicBezTo>
                    <a:cubicBezTo>
                      <a:pt x="779641" y="1006338"/>
                      <a:pt x="763448" y="1048248"/>
                      <a:pt x="738683" y="1081586"/>
                    </a:cubicBezTo>
                    <a:cubicBezTo>
                      <a:pt x="708203" y="1076823"/>
                      <a:pt x="712013" y="1097778"/>
                      <a:pt x="711061" y="1115876"/>
                    </a:cubicBezTo>
                    <a:cubicBezTo>
                      <a:pt x="707251" y="1144451"/>
                      <a:pt x="692011" y="1163501"/>
                      <a:pt x="666293" y="1175883"/>
                    </a:cubicBezTo>
                    <a:cubicBezTo>
                      <a:pt x="636766" y="1191123"/>
                      <a:pt x="610096" y="1209221"/>
                      <a:pt x="585331" y="1230176"/>
                    </a:cubicBezTo>
                    <a:cubicBezTo>
                      <a:pt x="565328" y="1247320"/>
                      <a:pt x="557708" y="1270181"/>
                      <a:pt x="559613" y="1297803"/>
                    </a:cubicBezTo>
                    <a:cubicBezTo>
                      <a:pt x="561518" y="1327331"/>
                      <a:pt x="564376" y="1356858"/>
                      <a:pt x="557708" y="1386386"/>
                    </a:cubicBezTo>
                    <a:cubicBezTo>
                      <a:pt x="555803" y="1394958"/>
                      <a:pt x="551993" y="1406388"/>
                      <a:pt x="542468" y="1407341"/>
                    </a:cubicBezTo>
                    <a:cubicBezTo>
                      <a:pt x="530086" y="1409246"/>
                      <a:pt x="531038" y="1394958"/>
                      <a:pt x="528181" y="1387338"/>
                    </a:cubicBezTo>
                    <a:cubicBezTo>
                      <a:pt x="522466" y="1365431"/>
                      <a:pt x="516751" y="1344476"/>
                      <a:pt x="519608" y="1320663"/>
                    </a:cubicBezTo>
                    <a:cubicBezTo>
                      <a:pt x="521513" y="1300661"/>
                      <a:pt x="522466" y="1280658"/>
                      <a:pt x="488176" y="1283516"/>
                    </a:cubicBezTo>
                    <a:cubicBezTo>
                      <a:pt x="470078" y="1285421"/>
                      <a:pt x="452933" y="1262561"/>
                      <a:pt x="429121" y="1267323"/>
                    </a:cubicBezTo>
                    <a:cubicBezTo>
                      <a:pt x="422453" y="1268276"/>
                      <a:pt x="411023" y="1265418"/>
                      <a:pt x="409118" y="1268276"/>
                    </a:cubicBezTo>
                    <a:cubicBezTo>
                      <a:pt x="391973" y="1307328"/>
                      <a:pt x="364351" y="1288278"/>
                      <a:pt x="336728" y="1284468"/>
                    </a:cubicBezTo>
                    <a:cubicBezTo>
                      <a:pt x="279578" y="1275896"/>
                      <a:pt x="228143" y="1315901"/>
                      <a:pt x="215761" y="1373051"/>
                    </a:cubicBezTo>
                    <a:cubicBezTo>
                      <a:pt x="210998" y="1396863"/>
                      <a:pt x="193853" y="1415913"/>
                      <a:pt x="189091" y="1441631"/>
                    </a:cubicBezTo>
                    <a:cubicBezTo>
                      <a:pt x="182423" y="1476873"/>
                      <a:pt x="183376" y="1511163"/>
                      <a:pt x="196711" y="1544501"/>
                    </a:cubicBezTo>
                    <a:cubicBezTo>
                      <a:pt x="204331" y="1564503"/>
                      <a:pt x="219571" y="1574028"/>
                      <a:pt x="244336" y="1573076"/>
                    </a:cubicBezTo>
                    <a:cubicBezTo>
                      <a:pt x="284341" y="1571171"/>
                      <a:pt x="310058" y="1555931"/>
                      <a:pt x="320536" y="1514973"/>
                    </a:cubicBezTo>
                    <a:cubicBezTo>
                      <a:pt x="324346" y="1500686"/>
                      <a:pt x="374828" y="1487351"/>
                      <a:pt x="387211" y="1494971"/>
                    </a:cubicBezTo>
                    <a:cubicBezTo>
                      <a:pt x="396736" y="1500686"/>
                      <a:pt x="392926" y="1507353"/>
                      <a:pt x="389116" y="1515926"/>
                    </a:cubicBezTo>
                    <a:cubicBezTo>
                      <a:pt x="372923" y="1552121"/>
                      <a:pt x="358636" y="1589268"/>
                      <a:pt x="340538" y="1624511"/>
                    </a:cubicBezTo>
                    <a:cubicBezTo>
                      <a:pt x="329108" y="1646418"/>
                      <a:pt x="340538" y="1644513"/>
                      <a:pt x="354826" y="1644513"/>
                    </a:cubicBezTo>
                    <a:cubicBezTo>
                      <a:pt x="372923" y="1644513"/>
                      <a:pt x="391973" y="1642608"/>
                      <a:pt x="410071" y="1645466"/>
                    </a:cubicBezTo>
                    <a:cubicBezTo>
                      <a:pt x="432931" y="1649276"/>
                      <a:pt x="449123" y="1658801"/>
                      <a:pt x="439598" y="1687376"/>
                    </a:cubicBezTo>
                    <a:cubicBezTo>
                      <a:pt x="433883" y="1705473"/>
                      <a:pt x="432931" y="1725476"/>
                      <a:pt x="426263" y="1743573"/>
                    </a:cubicBezTo>
                    <a:cubicBezTo>
                      <a:pt x="414833" y="1774053"/>
                      <a:pt x="432931" y="1793103"/>
                      <a:pt x="450076" y="1813106"/>
                    </a:cubicBezTo>
                    <a:cubicBezTo>
                      <a:pt x="466268" y="1832156"/>
                      <a:pt x="483413" y="1819773"/>
                      <a:pt x="499606" y="1812153"/>
                    </a:cubicBezTo>
                    <a:cubicBezTo>
                      <a:pt x="512941" y="1806438"/>
                      <a:pt x="528181" y="1806438"/>
                      <a:pt x="536753" y="1818821"/>
                    </a:cubicBezTo>
                    <a:cubicBezTo>
                      <a:pt x="554851" y="1843586"/>
                      <a:pt x="571996" y="1829298"/>
                      <a:pt x="577711" y="1813106"/>
                    </a:cubicBezTo>
                    <a:cubicBezTo>
                      <a:pt x="591998" y="1771196"/>
                      <a:pt x="630098" y="1768338"/>
                      <a:pt x="661531" y="1754051"/>
                    </a:cubicBezTo>
                    <a:cubicBezTo>
                      <a:pt x="671056" y="1754051"/>
                      <a:pt x="673913" y="1755956"/>
                      <a:pt x="672008" y="1763576"/>
                    </a:cubicBezTo>
                    <a:cubicBezTo>
                      <a:pt x="676771" y="1783578"/>
                      <a:pt x="689153" y="1777863"/>
                      <a:pt x="695821" y="1768338"/>
                    </a:cubicBezTo>
                    <a:cubicBezTo>
                      <a:pt x="713918" y="1745478"/>
                      <a:pt x="729158" y="1761671"/>
                      <a:pt x="741541" y="1772148"/>
                    </a:cubicBezTo>
                    <a:cubicBezTo>
                      <a:pt x="769163" y="1795008"/>
                      <a:pt x="799643" y="1798818"/>
                      <a:pt x="832028" y="1788341"/>
                    </a:cubicBezTo>
                    <a:cubicBezTo>
                      <a:pt x="845363" y="1783578"/>
                      <a:pt x="854888" y="1779768"/>
                      <a:pt x="865366" y="1796913"/>
                    </a:cubicBezTo>
                    <a:cubicBezTo>
                      <a:pt x="875843" y="1814058"/>
                      <a:pt x="896798" y="1823583"/>
                      <a:pt x="910133" y="1838823"/>
                    </a:cubicBezTo>
                    <a:cubicBezTo>
                      <a:pt x="947281" y="1881686"/>
                      <a:pt x="990143" y="1906451"/>
                      <a:pt x="1047293" y="1918833"/>
                    </a:cubicBezTo>
                    <a:cubicBezTo>
                      <a:pt x="1093966" y="1928358"/>
                      <a:pt x="1124446" y="1995986"/>
                      <a:pt x="1116826" y="2036943"/>
                    </a:cubicBezTo>
                    <a:cubicBezTo>
                      <a:pt x="1113968" y="2044563"/>
                      <a:pt x="1111111" y="2051231"/>
                      <a:pt x="1106348" y="2056946"/>
                    </a:cubicBezTo>
                    <a:cubicBezTo>
                      <a:pt x="1092061" y="2071233"/>
                      <a:pt x="1112063" y="2086473"/>
                      <a:pt x="1104443" y="2099808"/>
                    </a:cubicBezTo>
                    <a:cubicBezTo>
                      <a:pt x="1110158" y="2107428"/>
                      <a:pt x="1117778" y="2102666"/>
                      <a:pt x="1124446" y="2102666"/>
                    </a:cubicBezTo>
                    <a:cubicBezTo>
                      <a:pt x="1147306" y="2095046"/>
                      <a:pt x="1161593" y="2062661"/>
                      <a:pt x="1193026" y="2077901"/>
                    </a:cubicBezTo>
                    <a:cubicBezTo>
                      <a:pt x="1225411" y="2087426"/>
                      <a:pt x="1244461" y="2125526"/>
                      <a:pt x="1280656" y="2123621"/>
                    </a:cubicBezTo>
                    <a:cubicBezTo>
                      <a:pt x="1325423" y="2121716"/>
                      <a:pt x="1360666" y="2136956"/>
                      <a:pt x="1387336" y="2172198"/>
                    </a:cubicBezTo>
                    <a:cubicBezTo>
                      <a:pt x="1398766" y="2187438"/>
                      <a:pt x="1427341" y="2172198"/>
                      <a:pt x="1434008" y="2199821"/>
                    </a:cubicBezTo>
                    <a:cubicBezTo>
                      <a:pt x="1440676" y="2228396"/>
                      <a:pt x="1444486" y="2256018"/>
                      <a:pt x="1430198" y="2282688"/>
                    </a:cubicBezTo>
                    <a:cubicBezTo>
                      <a:pt x="1413053" y="2315073"/>
                      <a:pt x="1388288" y="2341743"/>
                      <a:pt x="1370191" y="2373176"/>
                    </a:cubicBezTo>
                    <a:cubicBezTo>
                      <a:pt x="1359713" y="2391273"/>
                      <a:pt x="1356856" y="2406513"/>
                      <a:pt x="1358761" y="2423658"/>
                    </a:cubicBezTo>
                    <a:cubicBezTo>
                      <a:pt x="1366381" y="2486523"/>
                      <a:pt x="1352093" y="2544626"/>
                      <a:pt x="1327328" y="2600823"/>
                    </a:cubicBezTo>
                    <a:cubicBezTo>
                      <a:pt x="1321613" y="2612253"/>
                      <a:pt x="1313041" y="2629398"/>
                      <a:pt x="1293991" y="2626541"/>
                    </a:cubicBezTo>
                    <a:cubicBezTo>
                      <a:pt x="1261606" y="2622731"/>
                      <a:pt x="1241603" y="2647496"/>
                      <a:pt x="1218743" y="2661783"/>
                    </a:cubicBezTo>
                    <a:cubicBezTo>
                      <a:pt x="1203503" y="2671308"/>
                      <a:pt x="1187311" y="2690358"/>
                      <a:pt x="1193026" y="2710361"/>
                    </a:cubicBezTo>
                    <a:cubicBezTo>
                      <a:pt x="1205408" y="2757033"/>
                      <a:pt x="1178738" y="2793228"/>
                      <a:pt x="1164451" y="2832281"/>
                    </a:cubicBezTo>
                    <a:cubicBezTo>
                      <a:pt x="1154926" y="2859903"/>
                      <a:pt x="1136828" y="2884668"/>
                      <a:pt x="1122541" y="2910386"/>
                    </a:cubicBezTo>
                    <a:cubicBezTo>
                      <a:pt x="1116826" y="2920863"/>
                      <a:pt x="1109206" y="2929436"/>
                      <a:pt x="1095871" y="2929436"/>
                    </a:cubicBezTo>
                    <a:cubicBezTo>
                      <a:pt x="1085393" y="2920863"/>
                      <a:pt x="1072058" y="2930388"/>
                      <a:pt x="1061581" y="2922768"/>
                    </a:cubicBezTo>
                    <a:cubicBezTo>
                      <a:pt x="1053961" y="2919911"/>
                      <a:pt x="1044436" y="2911338"/>
                      <a:pt x="1047293" y="2929436"/>
                    </a:cubicBezTo>
                    <a:cubicBezTo>
                      <a:pt x="1052056" y="2938961"/>
                      <a:pt x="1062533" y="2944676"/>
                      <a:pt x="1061581" y="2956106"/>
                    </a:cubicBezTo>
                    <a:cubicBezTo>
                      <a:pt x="1055866" y="2964678"/>
                      <a:pt x="1048246" y="2962773"/>
                      <a:pt x="1040626" y="2959916"/>
                    </a:cubicBezTo>
                    <a:cubicBezTo>
                      <a:pt x="952043" y="2929436"/>
                      <a:pt x="865366" y="2895146"/>
                      <a:pt x="783451" y="2850378"/>
                    </a:cubicBezTo>
                    <a:cubicBezTo>
                      <a:pt x="762496" y="2838948"/>
                      <a:pt x="762496" y="2820851"/>
                      <a:pt x="752971" y="2805611"/>
                    </a:cubicBezTo>
                    <a:cubicBezTo>
                      <a:pt x="730111" y="2799896"/>
                      <a:pt x="738683" y="2779893"/>
                      <a:pt x="737731" y="2765606"/>
                    </a:cubicBezTo>
                    <a:cubicBezTo>
                      <a:pt x="736778" y="2697978"/>
                      <a:pt x="732968" y="2631303"/>
                      <a:pt x="721538" y="2564628"/>
                    </a:cubicBezTo>
                    <a:cubicBezTo>
                      <a:pt x="715823" y="2532243"/>
                      <a:pt x="700583" y="2503668"/>
                      <a:pt x="670103" y="2492238"/>
                    </a:cubicBezTo>
                    <a:cubicBezTo>
                      <a:pt x="596761" y="2464616"/>
                      <a:pt x="568186" y="2400798"/>
                      <a:pt x="539611" y="2337933"/>
                    </a:cubicBezTo>
                    <a:cubicBezTo>
                      <a:pt x="520561" y="2296976"/>
                      <a:pt x="502463" y="2256971"/>
                      <a:pt x="473888" y="2221728"/>
                    </a:cubicBezTo>
                    <a:cubicBezTo>
                      <a:pt x="456743" y="2200773"/>
                      <a:pt x="450076" y="2174103"/>
                      <a:pt x="468173" y="2148386"/>
                    </a:cubicBezTo>
                    <a:cubicBezTo>
                      <a:pt x="473888" y="2140766"/>
                      <a:pt x="477698" y="2133146"/>
                      <a:pt x="471983" y="2122668"/>
                    </a:cubicBezTo>
                    <a:cubicBezTo>
                      <a:pt x="452933" y="2083616"/>
                      <a:pt x="471983" y="2052183"/>
                      <a:pt x="493891" y="2021703"/>
                    </a:cubicBezTo>
                    <a:cubicBezTo>
                      <a:pt x="518656" y="1987413"/>
                      <a:pt x="546278" y="1955028"/>
                      <a:pt x="538658" y="1907403"/>
                    </a:cubicBezTo>
                    <a:cubicBezTo>
                      <a:pt x="535801" y="1889306"/>
                      <a:pt x="531991" y="1871208"/>
                      <a:pt x="524371" y="1854063"/>
                    </a:cubicBezTo>
                    <a:cubicBezTo>
                      <a:pt x="517703" y="1837871"/>
                      <a:pt x="507226" y="1834061"/>
                      <a:pt x="499606" y="1853111"/>
                    </a:cubicBezTo>
                    <a:cubicBezTo>
                      <a:pt x="489128" y="1876923"/>
                      <a:pt x="475793" y="1875018"/>
                      <a:pt x="459601" y="1860731"/>
                    </a:cubicBezTo>
                    <a:cubicBezTo>
                      <a:pt x="443408" y="1847396"/>
                      <a:pt x="425311" y="1838823"/>
                      <a:pt x="408166" y="1827393"/>
                    </a:cubicBezTo>
                    <a:cubicBezTo>
                      <a:pt x="375781" y="1806438"/>
                      <a:pt x="371971" y="1771196"/>
                      <a:pt x="354826" y="1742621"/>
                    </a:cubicBezTo>
                    <a:cubicBezTo>
                      <a:pt x="346253" y="1729286"/>
                      <a:pt x="337681" y="1720713"/>
                      <a:pt x="322441" y="1715951"/>
                    </a:cubicBezTo>
                    <a:cubicBezTo>
                      <a:pt x="289103" y="1705473"/>
                      <a:pt x="255766" y="1691186"/>
                      <a:pt x="234811" y="1658801"/>
                    </a:cubicBezTo>
                    <a:cubicBezTo>
                      <a:pt x="228143" y="1649276"/>
                      <a:pt x="218618" y="1639751"/>
                      <a:pt x="206236" y="1644513"/>
                    </a:cubicBezTo>
                    <a:cubicBezTo>
                      <a:pt x="170993" y="1656896"/>
                      <a:pt x="143371" y="1639751"/>
                      <a:pt x="116701" y="1622606"/>
                    </a:cubicBezTo>
                    <a:cubicBezTo>
                      <a:pt x="85268" y="1603556"/>
                      <a:pt x="54788" y="1583553"/>
                      <a:pt x="28118" y="1557836"/>
                    </a:cubicBezTo>
                    <a:cubicBezTo>
                      <a:pt x="11926" y="1541643"/>
                      <a:pt x="1448" y="1523546"/>
                      <a:pt x="12878" y="1499733"/>
                    </a:cubicBezTo>
                    <a:cubicBezTo>
                      <a:pt x="20498" y="1482588"/>
                      <a:pt x="16688" y="1463538"/>
                      <a:pt x="10021" y="1446393"/>
                    </a:cubicBezTo>
                    <a:cubicBezTo>
                      <a:pt x="6211" y="1434963"/>
                      <a:pt x="-1409" y="1423533"/>
                      <a:pt x="5258" y="1410198"/>
                    </a:cubicBezTo>
                    <a:cubicBezTo>
                      <a:pt x="-12839" y="1304471"/>
                      <a:pt x="19546" y="1205411"/>
                      <a:pt x="45263" y="1105398"/>
                    </a:cubicBezTo>
                    <a:cubicBezTo>
                      <a:pt x="94793" y="912993"/>
                      <a:pt x="185281" y="739638"/>
                      <a:pt x="304343" y="581523"/>
                    </a:cubicBezTo>
                    <a:cubicBezTo>
                      <a:pt x="374828" y="487226"/>
                      <a:pt x="458648" y="405311"/>
                      <a:pt x="548183" y="329111"/>
                    </a:cubicBezTo>
                    <a:cubicBezTo>
                      <a:pt x="568186" y="311966"/>
                      <a:pt x="591046" y="303393"/>
                      <a:pt x="617716" y="317681"/>
                    </a:cubicBezTo>
                    <a:cubicBezTo>
                      <a:pt x="628193" y="324348"/>
                      <a:pt x="628193" y="314823"/>
                      <a:pt x="631051" y="309108"/>
                    </a:cubicBezTo>
                    <a:cubicBezTo>
                      <a:pt x="652006" y="308156"/>
                      <a:pt x="669151" y="289106"/>
                      <a:pt x="692011" y="299583"/>
                    </a:cubicBezTo>
                    <a:cubicBezTo>
                      <a:pt x="712013" y="311966"/>
                      <a:pt x="732968" y="317681"/>
                      <a:pt x="756781" y="316728"/>
                    </a:cubicBezTo>
                    <a:cubicBezTo>
                      <a:pt x="764401" y="317681"/>
                      <a:pt x="772973" y="320538"/>
                      <a:pt x="780593" y="315776"/>
                    </a:cubicBezTo>
                    <a:cubicBezTo>
                      <a:pt x="786308" y="312918"/>
                      <a:pt x="792023" y="311966"/>
                      <a:pt x="797738" y="314823"/>
                    </a:cubicBezTo>
                    <a:cubicBezTo>
                      <a:pt x="808216" y="327206"/>
                      <a:pt x="819646" y="321491"/>
                      <a:pt x="831076" y="316728"/>
                    </a:cubicBezTo>
                    <a:cubicBezTo>
                      <a:pt x="837743" y="304346"/>
                      <a:pt x="858698" y="297678"/>
                      <a:pt x="841553" y="277676"/>
                    </a:cubicBezTo>
                    <a:cubicBezTo>
                      <a:pt x="834886" y="270056"/>
                      <a:pt x="846316" y="263388"/>
                      <a:pt x="852031" y="259578"/>
                    </a:cubicBezTo>
                    <a:cubicBezTo>
                      <a:pt x="857269" y="255768"/>
                      <a:pt x="862508" y="252434"/>
                      <a:pt x="867152" y="248624"/>
                    </a:cubicBezTo>
                    <a:lnTo>
                      <a:pt x="876026" y="238011"/>
                    </a:lnTo>
                    <a:lnTo>
                      <a:pt x="858921" y="241392"/>
                    </a:lnTo>
                    <a:cubicBezTo>
                      <a:pt x="840303" y="244874"/>
                      <a:pt x="823694" y="244338"/>
                      <a:pt x="821551" y="210048"/>
                    </a:cubicBezTo>
                    <a:cubicBezTo>
                      <a:pt x="833933" y="208143"/>
                      <a:pt x="848221" y="208143"/>
                      <a:pt x="857746" y="190998"/>
                    </a:cubicBezTo>
                    <a:cubicBezTo>
                      <a:pt x="861079" y="184807"/>
                      <a:pt x="867032" y="183378"/>
                      <a:pt x="873343" y="184331"/>
                    </a:cubicBezTo>
                    <a:close/>
                    <a:moveTo>
                      <a:pt x="798215" y="181949"/>
                    </a:moveTo>
                    <a:cubicBezTo>
                      <a:pt x="801310" y="182187"/>
                      <a:pt x="803930" y="183378"/>
                      <a:pt x="805359" y="187188"/>
                    </a:cubicBezTo>
                    <a:cubicBezTo>
                      <a:pt x="808216" y="194808"/>
                      <a:pt x="800596" y="194808"/>
                      <a:pt x="795834" y="196713"/>
                    </a:cubicBezTo>
                    <a:cubicBezTo>
                      <a:pt x="790119" y="193856"/>
                      <a:pt x="788214" y="189093"/>
                      <a:pt x="788214" y="182426"/>
                    </a:cubicBezTo>
                    <a:cubicBezTo>
                      <a:pt x="791547" y="182426"/>
                      <a:pt x="795119" y="181711"/>
                      <a:pt x="798215" y="181949"/>
                    </a:cubicBezTo>
                    <a:close/>
                    <a:moveTo>
                      <a:pt x="938708" y="121466"/>
                    </a:moveTo>
                    <a:cubicBezTo>
                      <a:pt x="943471" y="128133"/>
                      <a:pt x="953948" y="130038"/>
                      <a:pt x="952043" y="141468"/>
                    </a:cubicBezTo>
                    <a:lnTo>
                      <a:pt x="951037" y="142501"/>
                    </a:lnTo>
                    <a:lnTo>
                      <a:pt x="953949" y="140516"/>
                    </a:lnTo>
                    <a:cubicBezTo>
                      <a:pt x="952996" y="143373"/>
                      <a:pt x="952996" y="146231"/>
                      <a:pt x="952996" y="148136"/>
                    </a:cubicBezTo>
                    <a:cubicBezTo>
                      <a:pt x="952996" y="154803"/>
                      <a:pt x="952996" y="161471"/>
                      <a:pt x="952996" y="169091"/>
                    </a:cubicBezTo>
                    <a:cubicBezTo>
                      <a:pt x="949662" y="166709"/>
                      <a:pt x="947281" y="162899"/>
                      <a:pt x="944424" y="159804"/>
                    </a:cubicBezTo>
                    <a:lnTo>
                      <a:pt x="933131" y="154863"/>
                    </a:lnTo>
                    <a:lnTo>
                      <a:pt x="931088" y="155756"/>
                    </a:lnTo>
                    <a:cubicBezTo>
                      <a:pt x="931088" y="155756"/>
                      <a:pt x="930136" y="155756"/>
                      <a:pt x="930136" y="155756"/>
                    </a:cubicBezTo>
                    <a:cubicBezTo>
                      <a:pt x="925373" y="152898"/>
                      <a:pt x="906323" y="162423"/>
                      <a:pt x="918706" y="144326"/>
                    </a:cubicBezTo>
                    <a:cubicBezTo>
                      <a:pt x="923468" y="137658"/>
                      <a:pt x="931088" y="131943"/>
                      <a:pt x="931088" y="122418"/>
                    </a:cubicBezTo>
                    <a:cubicBezTo>
                      <a:pt x="934898" y="118608"/>
                      <a:pt x="936803" y="118608"/>
                      <a:pt x="938708" y="121466"/>
                    </a:cubicBezTo>
                    <a:close/>
                    <a:moveTo>
                      <a:pt x="925373" y="107178"/>
                    </a:moveTo>
                    <a:cubicBezTo>
                      <a:pt x="930136" y="111940"/>
                      <a:pt x="934898" y="116703"/>
                      <a:pt x="938708" y="121465"/>
                    </a:cubicBezTo>
                    <a:lnTo>
                      <a:pt x="935851" y="121465"/>
                    </a:lnTo>
                    <a:cubicBezTo>
                      <a:pt x="935851" y="121465"/>
                      <a:pt x="932993" y="121465"/>
                      <a:pt x="932993" y="121465"/>
                    </a:cubicBezTo>
                    <a:cubicBezTo>
                      <a:pt x="923468" y="125275"/>
                      <a:pt x="912991" y="131943"/>
                      <a:pt x="901561" y="123370"/>
                    </a:cubicBezTo>
                    <a:cubicBezTo>
                      <a:pt x="904418" y="109083"/>
                      <a:pt x="915848" y="109083"/>
                      <a:pt x="925373" y="107178"/>
                    </a:cubicBezTo>
                    <a:close/>
                    <a:moveTo>
                      <a:pt x="1021576" y="71936"/>
                    </a:moveTo>
                    <a:cubicBezTo>
                      <a:pt x="1037768" y="75746"/>
                      <a:pt x="1038721" y="87176"/>
                      <a:pt x="1031101" y="97653"/>
                    </a:cubicBezTo>
                    <a:cubicBezTo>
                      <a:pt x="1019671" y="115751"/>
                      <a:pt x="1011098" y="95748"/>
                      <a:pt x="1000621" y="92891"/>
                    </a:cubicBezTo>
                    <a:cubicBezTo>
                      <a:pt x="1002526" y="88128"/>
                      <a:pt x="1005383" y="83366"/>
                      <a:pt x="1007288" y="79556"/>
                    </a:cubicBezTo>
                    <a:cubicBezTo>
                      <a:pt x="1012051" y="76698"/>
                      <a:pt x="1016813" y="74793"/>
                      <a:pt x="1021576" y="71936"/>
                    </a:cubicBezTo>
                    <a:close/>
                    <a:moveTo>
                      <a:pt x="1113849" y="40265"/>
                    </a:moveTo>
                    <a:cubicBezTo>
                      <a:pt x="1128732" y="39074"/>
                      <a:pt x="1143972" y="42885"/>
                      <a:pt x="1159689" y="51933"/>
                    </a:cubicBezTo>
                    <a:cubicBezTo>
                      <a:pt x="1175881" y="68126"/>
                      <a:pt x="1166356" y="76698"/>
                      <a:pt x="1151116" y="84318"/>
                    </a:cubicBezTo>
                    <a:cubicBezTo>
                      <a:pt x="1137781" y="90986"/>
                      <a:pt x="1123494" y="86223"/>
                      <a:pt x="1111111" y="92891"/>
                    </a:cubicBezTo>
                    <a:cubicBezTo>
                      <a:pt x="1083489" y="98606"/>
                      <a:pt x="1067296" y="90033"/>
                      <a:pt x="1070153" y="58601"/>
                    </a:cubicBezTo>
                    <a:cubicBezTo>
                      <a:pt x="1084441" y="47647"/>
                      <a:pt x="1098967" y="41456"/>
                      <a:pt x="1113849" y="40265"/>
                    </a:cubicBezTo>
                    <a:close/>
                    <a:moveTo>
                      <a:pt x="1400760" y="96"/>
                    </a:moveTo>
                    <a:cubicBezTo>
                      <a:pt x="1426031" y="498"/>
                      <a:pt x="1451392" y="2164"/>
                      <a:pt x="1476871" y="5260"/>
                    </a:cubicBezTo>
                    <a:cubicBezTo>
                      <a:pt x="1521639" y="13833"/>
                      <a:pt x="1566406" y="14785"/>
                      <a:pt x="1611174" y="9070"/>
                    </a:cubicBezTo>
                    <a:cubicBezTo>
                      <a:pt x="1614984" y="7165"/>
                      <a:pt x="1619746" y="9070"/>
                      <a:pt x="1619746" y="17643"/>
                    </a:cubicBezTo>
                    <a:cubicBezTo>
                      <a:pt x="1631176" y="13833"/>
                      <a:pt x="1639748" y="20500"/>
                      <a:pt x="1646416" y="28120"/>
                    </a:cubicBezTo>
                    <a:cubicBezTo>
                      <a:pt x="1652131" y="36693"/>
                      <a:pt x="1659751" y="35740"/>
                      <a:pt x="1667371" y="31930"/>
                    </a:cubicBezTo>
                    <a:cubicBezTo>
                      <a:pt x="1693088" y="18119"/>
                      <a:pt x="1717377" y="11690"/>
                      <a:pt x="1742261" y="11690"/>
                    </a:cubicBezTo>
                    <a:cubicBezTo>
                      <a:pt x="1767145" y="11690"/>
                      <a:pt x="1792624" y="18119"/>
                      <a:pt x="1820723" y="30025"/>
                    </a:cubicBezTo>
                    <a:cubicBezTo>
                      <a:pt x="1845488" y="40503"/>
                      <a:pt x="1874063" y="40503"/>
                      <a:pt x="1901686" y="45265"/>
                    </a:cubicBezTo>
                    <a:cubicBezTo>
                      <a:pt x="1905496" y="54790"/>
                      <a:pt x="1888351" y="56695"/>
                      <a:pt x="1894066" y="69078"/>
                    </a:cubicBezTo>
                    <a:cubicBezTo>
                      <a:pt x="1913116" y="57648"/>
                      <a:pt x="1934071" y="52885"/>
                      <a:pt x="1955978" y="55743"/>
                    </a:cubicBezTo>
                    <a:cubicBezTo>
                      <a:pt x="1961693" y="62410"/>
                      <a:pt x="1959788" y="69078"/>
                      <a:pt x="1954073" y="71935"/>
                    </a:cubicBezTo>
                    <a:cubicBezTo>
                      <a:pt x="1939786" y="78603"/>
                      <a:pt x="1939786" y="91938"/>
                      <a:pt x="1935976" y="103368"/>
                    </a:cubicBezTo>
                    <a:cubicBezTo>
                      <a:pt x="1904543" y="124323"/>
                      <a:pt x="1914068" y="142420"/>
                      <a:pt x="1949311" y="161470"/>
                    </a:cubicBezTo>
                    <a:cubicBezTo>
                      <a:pt x="1923593" y="162423"/>
                      <a:pt x="1905496" y="153850"/>
                      <a:pt x="1894066" y="171948"/>
                    </a:cubicBezTo>
                    <a:cubicBezTo>
                      <a:pt x="1899781" y="177663"/>
                      <a:pt x="1909306" y="175758"/>
                      <a:pt x="1913116" y="183378"/>
                    </a:cubicBezTo>
                    <a:cubicBezTo>
                      <a:pt x="1917878" y="187188"/>
                      <a:pt x="1922641" y="195760"/>
                      <a:pt x="1907401" y="196713"/>
                    </a:cubicBezTo>
                    <a:cubicBezTo>
                      <a:pt x="1907401" y="221478"/>
                      <a:pt x="1903591" y="242433"/>
                      <a:pt x="1873111" y="245290"/>
                    </a:cubicBezTo>
                    <a:cubicBezTo>
                      <a:pt x="1842631" y="244338"/>
                      <a:pt x="1879778" y="263388"/>
                      <a:pt x="1866443" y="267198"/>
                    </a:cubicBezTo>
                    <a:cubicBezTo>
                      <a:pt x="1860728" y="271008"/>
                      <a:pt x="1855013" y="271960"/>
                      <a:pt x="1851203" y="270055"/>
                    </a:cubicBezTo>
                    <a:cubicBezTo>
                      <a:pt x="1860728" y="280533"/>
                      <a:pt x="1876921" y="291963"/>
                      <a:pt x="1866443" y="313870"/>
                    </a:cubicBezTo>
                    <a:cubicBezTo>
                      <a:pt x="1859776" y="319585"/>
                      <a:pt x="1852156" y="321490"/>
                      <a:pt x="1843583" y="319585"/>
                    </a:cubicBezTo>
                    <a:cubicBezTo>
                      <a:pt x="1833106" y="315775"/>
                      <a:pt x="1827391" y="307203"/>
                      <a:pt x="1819771" y="300535"/>
                    </a:cubicBezTo>
                    <a:cubicBezTo>
                      <a:pt x="1811198" y="310060"/>
                      <a:pt x="1800721" y="314823"/>
                      <a:pt x="1788338" y="313870"/>
                    </a:cubicBezTo>
                    <a:cubicBezTo>
                      <a:pt x="1791196" y="322443"/>
                      <a:pt x="1796911" y="313870"/>
                      <a:pt x="1800721" y="315775"/>
                    </a:cubicBezTo>
                    <a:cubicBezTo>
                      <a:pt x="1808341" y="314823"/>
                      <a:pt x="1815961" y="312918"/>
                      <a:pt x="1823581" y="314823"/>
                    </a:cubicBezTo>
                    <a:cubicBezTo>
                      <a:pt x="1826438" y="315775"/>
                      <a:pt x="1830248" y="316728"/>
                      <a:pt x="1833106" y="317680"/>
                    </a:cubicBezTo>
                    <a:cubicBezTo>
                      <a:pt x="1838821" y="322443"/>
                      <a:pt x="1842631" y="327205"/>
                      <a:pt x="1838821" y="334825"/>
                    </a:cubicBezTo>
                    <a:cubicBezTo>
                      <a:pt x="1800721" y="354828"/>
                      <a:pt x="1760716" y="371020"/>
                      <a:pt x="1715948" y="370068"/>
                    </a:cubicBezTo>
                    <a:cubicBezTo>
                      <a:pt x="1707376" y="370068"/>
                      <a:pt x="1695946" y="372925"/>
                      <a:pt x="1691183" y="379593"/>
                    </a:cubicBezTo>
                    <a:cubicBezTo>
                      <a:pt x="1662608" y="411025"/>
                      <a:pt x="1627366" y="425313"/>
                      <a:pt x="1586408" y="430075"/>
                    </a:cubicBezTo>
                    <a:cubicBezTo>
                      <a:pt x="1564501" y="432933"/>
                      <a:pt x="1554976" y="450078"/>
                      <a:pt x="1542593" y="468175"/>
                    </a:cubicBezTo>
                    <a:cubicBezTo>
                      <a:pt x="1522591" y="497703"/>
                      <a:pt x="1501636" y="527230"/>
                      <a:pt x="1480681" y="555805"/>
                    </a:cubicBezTo>
                    <a:cubicBezTo>
                      <a:pt x="1475918" y="562473"/>
                      <a:pt x="1469251" y="562473"/>
                      <a:pt x="1462583" y="562473"/>
                    </a:cubicBezTo>
                    <a:cubicBezTo>
                      <a:pt x="1419721" y="558663"/>
                      <a:pt x="1380668" y="507228"/>
                      <a:pt x="1385431" y="462460"/>
                    </a:cubicBezTo>
                    <a:cubicBezTo>
                      <a:pt x="1388288" y="441505"/>
                      <a:pt x="1374001" y="421503"/>
                      <a:pt x="1379716" y="398643"/>
                    </a:cubicBezTo>
                    <a:cubicBezTo>
                      <a:pt x="1387336" y="363400"/>
                      <a:pt x="1418768" y="354828"/>
                      <a:pt x="1441628" y="335778"/>
                    </a:cubicBezTo>
                    <a:cubicBezTo>
                      <a:pt x="1443533" y="331015"/>
                      <a:pt x="1445438" y="325300"/>
                      <a:pt x="1449248" y="321490"/>
                    </a:cubicBezTo>
                    <a:cubicBezTo>
                      <a:pt x="1454011" y="314823"/>
                      <a:pt x="1454963" y="306250"/>
                      <a:pt x="1461631" y="300535"/>
                    </a:cubicBezTo>
                    <a:cubicBezTo>
                      <a:pt x="1451153" y="280533"/>
                      <a:pt x="1439723" y="265293"/>
                      <a:pt x="1412101" y="280533"/>
                    </a:cubicBezTo>
                    <a:cubicBezTo>
                      <a:pt x="1425436" y="259578"/>
                      <a:pt x="1438771" y="241480"/>
                      <a:pt x="1434961" y="215763"/>
                    </a:cubicBezTo>
                    <a:cubicBezTo>
                      <a:pt x="1430198" y="178615"/>
                      <a:pt x="1409243" y="158613"/>
                      <a:pt x="1371143" y="160518"/>
                    </a:cubicBezTo>
                    <a:cubicBezTo>
                      <a:pt x="1357808" y="161470"/>
                      <a:pt x="1343521" y="159565"/>
                      <a:pt x="1331138" y="162423"/>
                    </a:cubicBezTo>
                    <a:cubicBezTo>
                      <a:pt x="1317803" y="165280"/>
                      <a:pt x="1310183" y="161470"/>
                      <a:pt x="1303516" y="150040"/>
                    </a:cubicBezTo>
                    <a:cubicBezTo>
                      <a:pt x="1296848" y="136705"/>
                      <a:pt x="1300658" y="131943"/>
                      <a:pt x="1313993" y="130038"/>
                    </a:cubicBezTo>
                    <a:cubicBezTo>
                      <a:pt x="1321613" y="129085"/>
                      <a:pt x="1316851" y="124323"/>
                      <a:pt x="1313041" y="121465"/>
                    </a:cubicBezTo>
                    <a:cubicBezTo>
                      <a:pt x="1283513" y="99558"/>
                      <a:pt x="1311136" y="99558"/>
                      <a:pt x="1323518" y="96700"/>
                    </a:cubicBezTo>
                    <a:cubicBezTo>
                      <a:pt x="1344473" y="92890"/>
                      <a:pt x="1365428" y="88128"/>
                      <a:pt x="1387336" y="88128"/>
                    </a:cubicBezTo>
                    <a:cubicBezTo>
                      <a:pt x="1399718" y="88128"/>
                      <a:pt x="1414006" y="81460"/>
                      <a:pt x="1394003" y="68125"/>
                    </a:cubicBezTo>
                    <a:cubicBezTo>
                      <a:pt x="1402576" y="42408"/>
                      <a:pt x="1427341" y="49075"/>
                      <a:pt x="1445438" y="41455"/>
                    </a:cubicBezTo>
                    <a:lnTo>
                      <a:pt x="1471104" y="35589"/>
                    </a:lnTo>
                    <a:lnTo>
                      <a:pt x="1469608" y="35026"/>
                    </a:lnTo>
                    <a:cubicBezTo>
                      <a:pt x="1465441" y="34550"/>
                      <a:pt x="1461155" y="34788"/>
                      <a:pt x="1456869" y="34788"/>
                    </a:cubicBezTo>
                    <a:cubicBezTo>
                      <a:pt x="1424484" y="38598"/>
                      <a:pt x="1396861" y="56695"/>
                      <a:pt x="1365429" y="60505"/>
                    </a:cubicBezTo>
                    <a:cubicBezTo>
                      <a:pt x="1307326" y="66220"/>
                      <a:pt x="1264464" y="112893"/>
                      <a:pt x="1208266" y="122418"/>
                    </a:cubicBezTo>
                    <a:cubicBezTo>
                      <a:pt x="1196836" y="130038"/>
                      <a:pt x="1186359" y="129085"/>
                      <a:pt x="1175881" y="122418"/>
                    </a:cubicBezTo>
                    <a:cubicBezTo>
                      <a:pt x="1178739" y="129085"/>
                      <a:pt x="1197789" y="127180"/>
                      <a:pt x="1187311" y="142420"/>
                    </a:cubicBezTo>
                    <a:cubicBezTo>
                      <a:pt x="1185406" y="144325"/>
                      <a:pt x="1182549" y="146230"/>
                      <a:pt x="1180644" y="149088"/>
                    </a:cubicBezTo>
                    <a:cubicBezTo>
                      <a:pt x="1173262" y="152183"/>
                      <a:pt x="1165939" y="153434"/>
                      <a:pt x="1158647" y="153642"/>
                    </a:cubicBezTo>
                    <a:lnTo>
                      <a:pt x="1143520" y="152466"/>
                    </a:lnTo>
                    <a:lnTo>
                      <a:pt x="1148259" y="153731"/>
                    </a:lnTo>
                    <a:cubicBezTo>
                      <a:pt x="1153498" y="157422"/>
                      <a:pt x="1155879" y="163851"/>
                      <a:pt x="1152069" y="175758"/>
                    </a:cubicBezTo>
                    <a:cubicBezTo>
                      <a:pt x="1112064" y="198618"/>
                      <a:pt x="1069201" y="175758"/>
                      <a:pt x="1029196" y="182425"/>
                    </a:cubicBezTo>
                    <a:cubicBezTo>
                      <a:pt x="1020624" y="171948"/>
                      <a:pt x="980619" y="182425"/>
                      <a:pt x="1006336" y="148135"/>
                    </a:cubicBezTo>
                    <a:cubicBezTo>
                      <a:pt x="1011099" y="141468"/>
                      <a:pt x="1003479" y="136705"/>
                      <a:pt x="995859" y="134800"/>
                    </a:cubicBezTo>
                    <a:cubicBezTo>
                      <a:pt x="984429" y="131943"/>
                      <a:pt x="981571" y="125275"/>
                      <a:pt x="987286" y="114798"/>
                    </a:cubicBezTo>
                    <a:cubicBezTo>
                      <a:pt x="1010146" y="115750"/>
                      <a:pt x="1027291" y="130990"/>
                      <a:pt x="1049199" y="134800"/>
                    </a:cubicBezTo>
                    <a:cubicBezTo>
                      <a:pt x="1053009" y="140515"/>
                      <a:pt x="1055866" y="147183"/>
                      <a:pt x="1064439" y="149088"/>
                    </a:cubicBezTo>
                    <a:cubicBezTo>
                      <a:pt x="1074916" y="150993"/>
                      <a:pt x="1085394" y="150278"/>
                      <a:pt x="1095871" y="149326"/>
                    </a:cubicBezTo>
                    <a:lnTo>
                      <a:pt x="1106484" y="148924"/>
                    </a:lnTo>
                    <a:lnTo>
                      <a:pt x="1093014" y="149088"/>
                    </a:lnTo>
                    <a:cubicBezTo>
                      <a:pt x="1081584" y="144325"/>
                      <a:pt x="1067296" y="146230"/>
                      <a:pt x="1062534" y="131943"/>
                    </a:cubicBezTo>
                    <a:cubicBezTo>
                      <a:pt x="1083489" y="115750"/>
                      <a:pt x="1102539" y="93843"/>
                      <a:pt x="1133971" y="110988"/>
                    </a:cubicBezTo>
                    <a:cubicBezTo>
                      <a:pt x="1150164" y="112893"/>
                      <a:pt x="1147306" y="91938"/>
                      <a:pt x="1158736" y="88128"/>
                    </a:cubicBezTo>
                    <a:cubicBezTo>
                      <a:pt x="1164451" y="84318"/>
                      <a:pt x="1172071" y="81460"/>
                      <a:pt x="1173024" y="73840"/>
                    </a:cubicBezTo>
                    <a:cubicBezTo>
                      <a:pt x="1176834" y="44313"/>
                      <a:pt x="1193979" y="46218"/>
                      <a:pt x="1214934" y="54790"/>
                    </a:cubicBezTo>
                    <a:cubicBezTo>
                      <a:pt x="1234936" y="51933"/>
                      <a:pt x="1254939" y="44313"/>
                      <a:pt x="1275894" y="44313"/>
                    </a:cubicBezTo>
                    <a:cubicBezTo>
                      <a:pt x="1253986" y="44313"/>
                      <a:pt x="1233031" y="51933"/>
                      <a:pt x="1211124" y="51933"/>
                    </a:cubicBezTo>
                    <a:cubicBezTo>
                      <a:pt x="1199694" y="46218"/>
                      <a:pt x="1184454" y="50028"/>
                      <a:pt x="1174929" y="39550"/>
                    </a:cubicBezTo>
                    <a:cubicBezTo>
                      <a:pt x="1174929" y="34788"/>
                      <a:pt x="1174929" y="30978"/>
                      <a:pt x="1174929" y="26215"/>
                    </a:cubicBezTo>
                    <a:cubicBezTo>
                      <a:pt x="1249938" y="9070"/>
                      <a:pt x="1324947" y="-1110"/>
                      <a:pt x="1400760" y="96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B1830DF5-8308-492A-91F6-7B4F9174CFD3}"/>
                </a:ext>
              </a:extLst>
            </p:cNvPr>
            <p:cNvGrpSpPr/>
            <p:nvPr/>
          </p:nvGrpSpPr>
          <p:grpSpPr>
            <a:xfrm>
              <a:off x="7504991" y="1553562"/>
              <a:ext cx="2943855" cy="1040245"/>
              <a:chOff x="7389382" y="1763600"/>
              <a:chExt cx="2943855" cy="1040245"/>
            </a:xfrm>
          </p:grpSpPr>
          <p:sp>
            <p:nvSpPr>
              <p:cNvPr id="9" name="자유형: 도형 8">
                <a:extLst>
                  <a:ext uri="{FF2B5EF4-FFF2-40B4-BE49-F238E27FC236}">
                    <a16:creationId xmlns:a16="http://schemas.microsoft.com/office/drawing/2014/main" id="{C62A16A2-A4A0-44E8-8BEC-D27AA6E652EB}"/>
                  </a:ext>
                </a:extLst>
              </p:cNvPr>
              <p:cNvSpPr/>
              <p:nvPr/>
            </p:nvSpPr>
            <p:spPr>
              <a:xfrm>
                <a:off x="7389382" y="1763600"/>
                <a:ext cx="2943855" cy="478089"/>
              </a:xfrm>
              <a:custGeom>
                <a:avLst/>
                <a:gdLst>
                  <a:gd name="connsiteX0" fmla="*/ 40989 w 4186687"/>
                  <a:gd name="connsiteY0" fmla="*/ 590150 h 679928"/>
                  <a:gd name="connsiteX1" fmla="*/ 89 w 4186687"/>
                  <a:gd name="connsiteY1" fmla="*/ 548754 h 679928"/>
                  <a:gd name="connsiteX2" fmla="*/ 12235 w 4186687"/>
                  <a:gd name="connsiteY2" fmla="*/ 41840 h 679928"/>
                  <a:gd name="connsiteX3" fmla="*/ 60984 w 4186687"/>
                  <a:gd name="connsiteY3" fmla="*/ 114 h 679928"/>
                  <a:gd name="connsiteX4" fmla="*/ 4125713 w 4186687"/>
                  <a:gd name="connsiteY4" fmla="*/ 87285 h 679928"/>
                  <a:gd name="connsiteX5" fmla="*/ 4186195 w 4186687"/>
                  <a:gd name="connsiteY5" fmla="*/ 151155 h 679928"/>
                  <a:gd name="connsiteX6" fmla="*/ 4174214 w 4186687"/>
                  <a:gd name="connsiteY6" fmla="*/ 641544 h 679928"/>
                  <a:gd name="connsiteX7" fmla="*/ 4134554 w 4186687"/>
                  <a:gd name="connsiteY7" fmla="*/ 679882 h 679928"/>
                  <a:gd name="connsiteX8" fmla="*/ 40989 w 4186687"/>
                  <a:gd name="connsiteY8" fmla="*/ 590150 h 679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86687" h="679928">
                    <a:moveTo>
                      <a:pt x="40989" y="590150"/>
                    </a:moveTo>
                    <a:cubicBezTo>
                      <a:pt x="8930" y="589654"/>
                      <a:pt x="-1068" y="581805"/>
                      <a:pt x="89" y="548754"/>
                    </a:cubicBezTo>
                    <a:cubicBezTo>
                      <a:pt x="5872" y="379865"/>
                      <a:pt x="10830" y="210812"/>
                      <a:pt x="12235" y="41840"/>
                    </a:cubicBezTo>
                    <a:cubicBezTo>
                      <a:pt x="12565" y="1105"/>
                      <a:pt x="29338" y="-630"/>
                      <a:pt x="60984" y="114"/>
                    </a:cubicBezTo>
                    <a:cubicBezTo>
                      <a:pt x="458500" y="9451"/>
                      <a:pt x="3875354" y="81666"/>
                      <a:pt x="4125713" y="87285"/>
                    </a:cubicBezTo>
                    <a:cubicBezTo>
                      <a:pt x="4188509" y="88690"/>
                      <a:pt x="4187930" y="88937"/>
                      <a:pt x="4186195" y="151155"/>
                    </a:cubicBezTo>
                    <a:cubicBezTo>
                      <a:pt x="4181651" y="314590"/>
                      <a:pt x="4176776" y="478108"/>
                      <a:pt x="4174214" y="641544"/>
                    </a:cubicBezTo>
                    <a:cubicBezTo>
                      <a:pt x="4173719" y="672528"/>
                      <a:pt x="4165291" y="680626"/>
                      <a:pt x="4134554" y="679882"/>
                    </a:cubicBezTo>
                    <a:cubicBezTo>
                      <a:pt x="3877255" y="673190"/>
                      <a:pt x="301014" y="594364"/>
                      <a:pt x="40989" y="590150"/>
                    </a:cubicBezTo>
                    <a:close/>
                  </a:path>
                </a:pathLst>
              </a:custGeom>
              <a:solidFill>
                <a:srgbClr val="474343"/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FC26EA02-CC61-405A-986B-B17E3C06B5FB}"/>
                  </a:ext>
                </a:extLst>
              </p:cNvPr>
              <p:cNvSpPr/>
              <p:nvPr/>
            </p:nvSpPr>
            <p:spPr>
              <a:xfrm>
                <a:off x="7951352" y="2175695"/>
                <a:ext cx="1832403" cy="628150"/>
              </a:xfrm>
              <a:custGeom>
                <a:avLst/>
                <a:gdLst>
                  <a:gd name="connsiteX0" fmla="*/ 61173 w 2606003"/>
                  <a:gd name="connsiteY0" fmla="*/ 2337 h 893342"/>
                  <a:gd name="connsiteX1" fmla="*/ 2563599 w 2606003"/>
                  <a:gd name="connsiteY1" fmla="*/ 51912 h 893342"/>
                  <a:gd name="connsiteX2" fmla="*/ 2548975 w 2606003"/>
                  <a:gd name="connsiteY2" fmla="*/ 676238 h 893342"/>
                  <a:gd name="connsiteX3" fmla="*/ 2564343 w 2606003"/>
                  <a:gd name="connsiteY3" fmla="*/ 722261 h 893342"/>
                  <a:gd name="connsiteX4" fmla="*/ 2581199 w 2606003"/>
                  <a:gd name="connsiteY4" fmla="*/ 833890 h 893342"/>
                  <a:gd name="connsiteX5" fmla="*/ 2351910 w 2606003"/>
                  <a:gd name="connsiteY5" fmla="*/ 876360 h 893342"/>
                  <a:gd name="connsiteX6" fmla="*/ 1700566 w 2606003"/>
                  <a:gd name="connsiteY6" fmla="*/ 893050 h 893342"/>
                  <a:gd name="connsiteX7" fmla="*/ 1264050 w 2606003"/>
                  <a:gd name="connsiteY7" fmla="*/ 885118 h 893342"/>
                  <a:gd name="connsiteX8" fmla="*/ 355571 w 2606003"/>
                  <a:gd name="connsiteY8" fmla="*/ 834633 h 893342"/>
                  <a:gd name="connsiteX9" fmla="*/ 70840 w 2606003"/>
                  <a:gd name="connsiteY9" fmla="*/ 799765 h 893342"/>
                  <a:gd name="connsiteX10" fmla="*/ 17050 w 2606003"/>
                  <a:gd name="connsiteY10" fmla="*/ 761261 h 893342"/>
                  <a:gd name="connsiteX11" fmla="*/ 33245 w 2606003"/>
                  <a:gd name="connsiteY11" fmla="*/ 662275 h 893342"/>
                  <a:gd name="connsiteX12" fmla="*/ 47374 w 2606003"/>
                  <a:gd name="connsiteY12" fmla="*/ 618152 h 893342"/>
                  <a:gd name="connsiteX13" fmla="*/ 61173 w 2606003"/>
                  <a:gd name="connsiteY13" fmla="*/ 2337 h 893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06003" h="893342">
                    <a:moveTo>
                      <a:pt x="61173" y="2337"/>
                    </a:moveTo>
                    <a:cubicBezTo>
                      <a:pt x="83647" y="-12701"/>
                      <a:pt x="2486757" y="49682"/>
                      <a:pt x="2563599" y="51912"/>
                    </a:cubicBezTo>
                    <a:cubicBezTo>
                      <a:pt x="2558642" y="260049"/>
                      <a:pt x="2553602" y="468102"/>
                      <a:pt x="2548975" y="676238"/>
                    </a:cubicBezTo>
                    <a:cubicBezTo>
                      <a:pt x="2548644" y="692599"/>
                      <a:pt x="2543191" y="708711"/>
                      <a:pt x="2564343" y="722261"/>
                    </a:cubicBezTo>
                    <a:cubicBezTo>
                      <a:pt x="2615076" y="754734"/>
                      <a:pt x="2617968" y="784810"/>
                      <a:pt x="2581199" y="833890"/>
                    </a:cubicBezTo>
                    <a:cubicBezTo>
                      <a:pt x="2508735" y="869419"/>
                      <a:pt x="2429497" y="870493"/>
                      <a:pt x="2351910" y="876360"/>
                    </a:cubicBezTo>
                    <a:cubicBezTo>
                      <a:pt x="2135098" y="892555"/>
                      <a:pt x="1917873" y="894207"/>
                      <a:pt x="1700566" y="893050"/>
                    </a:cubicBezTo>
                    <a:cubicBezTo>
                      <a:pt x="1690981" y="892968"/>
                      <a:pt x="1399970" y="888671"/>
                      <a:pt x="1264050" y="885118"/>
                    </a:cubicBezTo>
                    <a:cubicBezTo>
                      <a:pt x="960728" y="877269"/>
                      <a:pt x="657819" y="862065"/>
                      <a:pt x="355571" y="834633"/>
                    </a:cubicBezTo>
                    <a:cubicBezTo>
                      <a:pt x="331031" y="832403"/>
                      <a:pt x="129505" y="817612"/>
                      <a:pt x="70840" y="799765"/>
                    </a:cubicBezTo>
                    <a:cubicBezTo>
                      <a:pt x="49027" y="793155"/>
                      <a:pt x="25644" y="787123"/>
                      <a:pt x="17050" y="761261"/>
                    </a:cubicBezTo>
                    <a:cubicBezTo>
                      <a:pt x="-8564" y="714742"/>
                      <a:pt x="-6994" y="696234"/>
                      <a:pt x="33245" y="662275"/>
                    </a:cubicBezTo>
                    <a:cubicBezTo>
                      <a:pt x="49357" y="648724"/>
                      <a:pt x="46961" y="633603"/>
                      <a:pt x="47374" y="618152"/>
                    </a:cubicBezTo>
                    <a:cubicBezTo>
                      <a:pt x="52332" y="412825"/>
                      <a:pt x="56629" y="207581"/>
                      <a:pt x="61173" y="23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D48887BF-57C8-40DA-852B-38B03BFF1F63}"/>
                </a:ext>
              </a:extLst>
            </p:cNvPr>
            <p:cNvGrpSpPr/>
            <p:nvPr/>
          </p:nvGrpSpPr>
          <p:grpSpPr>
            <a:xfrm flipH="1">
              <a:off x="6110127" y="3895561"/>
              <a:ext cx="4542854" cy="2622930"/>
              <a:chOff x="7422723" y="4330492"/>
              <a:chExt cx="3910228" cy="2257668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A2736757-018B-4BAE-8AD3-45161ABC5CCA}"/>
                  </a:ext>
                </a:extLst>
              </p:cNvPr>
              <p:cNvSpPr/>
              <p:nvPr/>
            </p:nvSpPr>
            <p:spPr>
              <a:xfrm>
                <a:off x="10676438" y="4771152"/>
                <a:ext cx="656513" cy="947007"/>
              </a:xfrm>
              <a:custGeom>
                <a:avLst/>
                <a:gdLst>
                  <a:gd name="connsiteX0" fmla="*/ 933680 w 933679"/>
                  <a:gd name="connsiteY0" fmla="*/ 673406 h 1346812"/>
                  <a:gd name="connsiteX1" fmla="*/ 466840 w 933679"/>
                  <a:gd name="connsiteY1" fmla="*/ 1346812 h 1346812"/>
                  <a:gd name="connsiteX2" fmla="*/ 0 w 933679"/>
                  <a:gd name="connsiteY2" fmla="*/ 673406 h 1346812"/>
                  <a:gd name="connsiteX3" fmla="*/ 466840 w 933679"/>
                  <a:gd name="connsiteY3" fmla="*/ 0 h 1346812"/>
                  <a:gd name="connsiteX4" fmla="*/ 933680 w 933679"/>
                  <a:gd name="connsiteY4" fmla="*/ 673406 h 1346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3679" h="1346812">
                    <a:moveTo>
                      <a:pt x="933680" y="673406"/>
                    </a:moveTo>
                    <a:cubicBezTo>
                      <a:pt x="933680" y="1045318"/>
                      <a:pt x="724669" y="1346812"/>
                      <a:pt x="466840" y="1346812"/>
                    </a:cubicBezTo>
                    <a:cubicBezTo>
                      <a:pt x="209011" y="1346812"/>
                      <a:pt x="0" y="1045318"/>
                      <a:pt x="0" y="673406"/>
                    </a:cubicBezTo>
                    <a:cubicBezTo>
                      <a:pt x="0" y="301494"/>
                      <a:pt x="209011" y="0"/>
                      <a:pt x="466840" y="0"/>
                    </a:cubicBezTo>
                    <a:cubicBezTo>
                      <a:pt x="724669" y="0"/>
                      <a:pt x="933680" y="301494"/>
                      <a:pt x="933680" y="67340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" name="자유형: 도형 7">
                <a:extLst>
                  <a:ext uri="{FF2B5EF4-FFF2-40B4-BE49-F238E27FC236}">
                    <a16:creationId xmlns:a16="http://schemas.microsoft.com/office/drawing/2014/main" id="{95EF7A2C-A606-436C-A5EB-1D863830CF4C}"/>
                  </a:ext>
                </a:extLst>
              </p:cNvPr>
              <p:cNvSpPr/>
              <p:nvPr/>
            </p:nvSpPr>
            <p:spPr>
              <a:xfrm>
                <a:off x="10972683" y="5049965"/>
                <a:ext cx="63966" cy="255691"/>
              </a:xfrm>
              <a:custGeom>
                <a:avLst/>
                <a:gdLst>
                  <a:gd name="connsiteX0" fmla="*/ 67175 w 90971"/>
                  <a:gd name="connsiteY0" fmla="*/ 363639 h 363639"/>
                  <a:gd name="connsiteX1" fmla="*/ 23796 w 90971"/>
                  <a:gd name="connsiteY1" fmla="*/ 363639 h 363639"/>
                  <a:gd name="connsiteX2" fmla="*/ 0 w 90971"/>
                  <a:gd name="connsiteY2" fmla="*/ 339843 h 363639"/>
                  <a:gd name="connsiteX3" fmla="*/ 0 w 90971"/>
                  <a:gd name="connsiteY3" fmla="*/ 23796 h 363639"/>
                  <a:gd name="connsiteX4" fmla="*/ 23796 w 90971"/>
                  <a:gd name="connsiteY4" fmla="*/ 0 h 363639"/>
                  <a:gd name="connsiteX5" fmla="*/ 67175 w 90971"/>
                  <a:gd name="connsiteY5" fmla="*/ 0 h 363639"/>
                  <a:gd name="connsiteX6" fmla="*/ 90972 w 90971"/>
                  <a:gd name="connsiteY6" fmla="*/ 23796 h 363639"/>
                  <a:gd name="connsiteX7" fmla="*/ 90972 w 90971"/>
                  <a:gd name="connsiteY7" fmla="*/ 339843 h 363639"/>
                  <a:gd name="connsiteX8" fmla="*/ 67175 w 90971"/>
                  <a:gd name="connsiteY8" fmla="*/ 363639 h 363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0971" h="363639">
                    <a:moveTo>
                      <a:pt x="67175" y="363639"/>
                    </a:moveTo>
                    <a:lnTo>
                      <a:pt x="23796" y="363639"/>
                    </a:lnTo>
                    <a:cubicBezTo>
                      <a:pt x="10659" y="363639"/>
                      <a:pt x="0" y="352981"/>
                      <a:pt x="0" y="339843"/>
                    </a:cubicBezTo>
                    <a:lnTo>
                      <a:pt x="0" y="23796"/>
                    </a:lnTo>
                    <a:cubicBezTo>
                      <a:pt x="0" y="10659"/>
                      <a:pt x="10659" y="0"/>
                      <a:pt x="23796" y="0"/>
                    </a:cubicBezTo>
                    <a:lnTo>
                      <a:pt x="67175" y="0"/>
                    </a:lnTo>
                    <a:cubicBezTo>
                      <a:pt x="80313" y="0"/>
                      <a:pt x="90972" y="10659"/>
                      <a:pt x="90972" y="23796"/>
                    </a:cubicBezTo>
                    <a:lnTo>
                      <a:pt x="90972" y="339843"/>
                    </a:lnTo>
                    <a:cubicBezTo>
                      <a:pt x="90972" y="353063"/>
                      <a:pt x="80313" y="363639"/>
                      <a:pt x="67175" y="363639"/>
                    </a:cubicBezTo>
                    <a:close/>
                  </a:path>
                </a:pathLst>
              </a:custGeom>
              <a:solidFill>
                <a:srgbClr val="010101"/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5E4F7E5B-1864-401C-8139-9DD6DC72821D}"/>
                  </a:ext>
                </a:extLst>
              </p:cNvPr>
              <p:cNvSpPr/>
              <p:nvPr/>
            </p:nvSpPr>
            <p:spPr>
              <a:xfrm>
                <a:off x="10672712" y="5025797"/>
                <a:ext cx="200041" cy="546765"/>
              </a:xfrm>
              <a:custGeom>
                <a:avLst/>
                <a:gdLst>
                  <a:gd name="connsiteX0" fmla="*/ 55287 w 284493"/>
                  <a:gd name="connsiteY0" fmla="*/ 0 h 777597"/>
                  <a:gd name="connsiteX1" fmla="*/ 284493 w 284493"/>
                  <a:gd name="connsiteY1" fmla="*/ 0 h 777597"/>
                  <a:gd name="connsiteX2" fmla="*/ 142458 w 284493"/>
                  <a:gd name="connsiteY2" fmla="*/ 160956 h 777597"/>
                  <a:gd name="connsiteX3" fmla="*/ 68177 w 284493"/>
                  <a:gd name="connsiteY3" fmla="*/ 516581 h 777597"/>
                  <a:gd name="connsiteX4" fmla="*/ 137005 w 284493"/>
                  <a:gd name="connsiteY4" fmla="*/ 777598 h 777597"/>
                  <a:gd name="connsiteX5" fmla="*/ 31573 w 284493"/>
                  <a:gd name="connsiteY5" fmla="*/ 552358 h 777597"/>
                  <a:gd name="connsiteX6" fmla="*/ 176 w 284493"/>
                  <a:gd name="connsiteY6" fmla="*/ 317451 h 777597"/>
                  <a:gd name="connsiteX7" fmla="*/ 55287 w 284493"/>
                  <a:gd name="connsiteY7" fmla="*/ 0 h 777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4493" h="777597">
                    <a:moveTo>
                      <a:pt x="55287" y="0"/>
                    </a:moveTo>
                    <a:cubicBezTo>
                      <a:pt x="130064" y="0"/>
                      <a:pt x="204841" y="0"/>
                      <a:pt x="284493" y="0"/>
                    </a:cubicBezTo>
                    <a:cubicBezTo>
                      <a:pt x="241610" y="63705"/>
                      <a:pt x="186911" y="107827"/>
                      <a:pt x="142458" y="160956"/>
                    </a:cubicBezTo>
                    <a:cubicBezTo>
                      <a:pt x="53965" y="266884"/>
                      <a:pt x="43719" y="386857"/>
                      <a:pt x="68177" y="516581"/>
                    </a:cubicBezTo>
                    <a:cubicBezTo>
                      <a:pt x="84950" y="605405"/>
                      <a:pt x="116679" y="689931"/>
                      <a:pt x="137005" y="777598"/>
                    </a:cubicBezTo>
                    <a:cubicBezTo>
                      <a:pt x="79744" y="712902"/>
                      <a:pt x="56774" y="631845"/>
                      <a:pt x="31573" y="552358"/>
                    </a:cubicBezTo>
                    <a:cubicBezTo>
                      <a:pt x="7446" y="476177"/>
                      <a:pt x="-1394" y="395863"/>
                      <a:pt x="176" y="317451"/>
                    </a:cubicBezTo>
                    <a:cubicBezTo>
                      <a:pt x="2158" y="209872"/>
                      <a:pt x="11247" y="101300"/>
                      <a:pt x="55287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  <a:alpha val="40000"/>
                </a:schemeClr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FC5E3A68-AEF2-4886-899E-5072462E81ED}"/>
                  </a:ext>
                </a:extLst>
              </p:cNvPr>
              <p:cNvSpPr/>
              <p:nvPr/>
            </p:nvSpPr>
            <p:spPr>
              <a:xfrm>
                <a:off x="10721697" y="4782015"/>
                <a:ext cx="221537" cy="221614"/>
              </a:xfrm>
              <a:custGeom>
                <a:avLst/>
                <a:gdLst>
                  <a:gd name="connsiteX0" fmla="*/ 314642 w 315065"/>
                  <a:gd name="connsiteY0" fmla="*/ 0 h 315176"/>
                  <a:gd name="connsiteX1" fmla="*/ 272750 w 315065"/>
                  <a:gd name="connsiteY1" fmla="*/ 264405 h 315176"/>
                  <a:gd name="connsiteX2" fmla="*/ 200865 w 315065"/>
                  <a:gd name="connsiteY2" fmla="*/ 314890 h 315176"/>
                  <a:gd name="connsiteX3" fmla="*/ 0 w 315065"/>
                  <a:gd name="connsiteY3" fmla="*/ 312080 h 315176"/>
                  <a:gd name="connsiteX4" fmla="*/ 314642 w 315065"/>
                  <a:gd name="connsiteY4" fmla="*/ 0 h 315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5065" h="315176">
                    <a:moveTo>
                      <a:pt x="314642" y="0"/>
                    </a:moveTo>
                    <a:cubicBezTo>
                      <a:pt x="317616" y="90807"/>
                      <a:pt x="305057" y="179134"/>
                      <a:pt x="272750" y="264405"/>
                    </a:cubicBezTo>
                    <a:cubicBezTo>
                      <a:pt x="260191" y="297455"/>
                      <a:pt x="242757" y="317864"/>
                      <a:pt x="200865" y="314890"/>
                    </a:cubicBezTo>
                    <a:cubicBezTo>
                      <a:pt x="134185" y="310180"/>
                      <a:pt x="67010" y="312659"/>
                      <a:pt x="0" y="312080"/>
                    </a:cubicBezTo>
                    <a:cubicBezTo>
                      <a:pt x="61887" y="164757"/>
                      <a:pt x="149058" y="42883"/>
                      <a:pt x="314642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  <a:alpha val="40000"/>
                </a:schemeClr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82F29F07-96AE-4BDB-9807-CAD0EDDC0106}"/>
                  </a:ext>
                </a:extLst>
              </p:cNvPr>
              <p:cNvSpPr/>
              <p:nvPr/>
            </p:nvSpPr>
            <p:spPr>
              <a:xfrm>
                <a:off x="10969839" y="4723395"/>
                <a:ext cx="62439" cy="264407"/>
              </a:xfrm>
              <a:custGeom>
                <a:avLst/>
                <a:gdLst>
                  <a:gd name="connsiteX0" fmla="*/ 82951 w 88800"/>
                  <a:gd name="connsiteY0" fmla="*/ 67340 h 376033"/>
                  <a:gd name="connsiteX1" fmla="*/ 57750 w 88800"/>
                  <a:gd name="connsiteY1" fmla="*/ 97086 h 376033"/>
                  <a:gd name="connsiteX2" fmla="*/ 57667 w 88800"/>
                  <a:gd name="connsiteY2" fmla="*/ 347857 h 376033"/>
                  <a:gd name="connsiteX3" fmla="*/ 46017 w 88800"/>
                  <a:gd name="connsiteY3" fmla="*/ 376033 h 376033"/>
                  <a:gd name="connsiteX4" fmla="*/ 37589 w 88800"/>
                  <a:gd name="connsiteY4" fmla="*/ 348766 h 376033"/>
                  <a:gd name="connsiteX5" fmla="*/ 36763 w 88800"/>
                  <a:gd name="connsiteY5" fmla="*/ 97995 h 376033"/>
                  <a:gd name="connsiteX6" fmla="*/ 18090 w 88800"/>
                  <a:gd name="connsiteY6" fmla="*/ 69737 h 376033"/>
                  <a:gd name="connsiteX7" fmla="*/ 20568 w 88800"/>
                  <a:gd name="connsiteY7" fmla="*/ 1570 h 376033"/>
                  <a:gd name="connsiteX8" fmla="*/ 63286 w 88800"/>
                  <a:gd name="connsiteY8" fmla="*/ 0 h 376033"/>
                  <a:gd name="connsiteX9" fmla="*/ 82951 w 88800"/>
                  <a:gd name="connsiteY9" fmla="*/ 67340 h 376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8800" h="376033">
                    <a:moveTo>
                      <a:pt x="82951" y="67340"/>
                    </a:moveTo>
                    <a:cubicBezTo>
                      <a:pt x="61964" y="76181"/>
                      <a:pt x="57667" y="78743"/>
                      <a:pt x="57750" y="97086"/>
                    </a:cubicBezTo>
                    <a:cubicBezTo>
                      <a:pt x="58329" y="180704"/>
                      <a:pt x="58246" y="264322"/>
                      <a:pt x="57667" y="347857"/>
                    </a:cubicBezTo>
                    <a:cubicBezTo>
                      <a:pt x="57585" y="358268"/>
                      <a:pt x="61964" y="373637"/>
                      <a:pt x="46017" y="376033"/>
                    </a:cubicBezTo>
                    <a:cubicBezTo>
                      <a:pt x="28914" y="373637"/>
                      <a:pt x="37672" y="358351"/>
                      <a:pt x="37589" y="348766"/>
                    </a:cubicBezTo>
                    <a:cubicBezTo>
                      <a:pt x="37011" y="265148"/>
                      <a:pt x="37589" y="181530"/>
                      <a:pt x="36763" y="97995"/>
                    </a:cubicBezTo>
                    <a:cubicBezTo>
                      <a:pt x="36681" y="86510"/>
                      <a:pt x="37094" y="76181"/>
                      <a:pt x="18090" y="69737"/>
                    </a:cubicBezTo>
                    <a:cubicBezTo>
                      <a:pt x="-7029" y="50319"/>
                      <a:pt x="-5790" y="16360"/>
                      <a:pt x="20568" y="1570"/>
                    </a:cubicBezTo>
                    <a:cubicBezTo>
                      <a:pt x="34780" y="1074"/>
                      <a:pt x="49075" y="578"/>
                      <a:pt x="63286" y="0"/>
                    </a:cubicBezTo>
                    <a:cubicBezTo>
                      <a:pt x="101129" y="13385"/>
                      <a:pt x="86752" y="59656"/>
                      <a:pt x="82951" y="67340"/>
                    </a:cubicBezTo>
                    <a:close/>
                  </a:path>
                </a:pathLst>
              </a:custGeom>
              <a:solidFill>
                <a:srgbClr val="151616"/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E4BC1F87-1C60-45C9-A538-330870AB105C}"/>
                  </a:ext>
                </a:extLst>
              </p:cNvPr>
              <p:cNvSpPr/>
              <p:nvPr/>
            </p:nvSpPr>
            <p:spPr>
              <a:xfrm>
                <a:off x="10715945" y="5014421"/>
                <a:ext cx="576164" cy="5334"/>
              </a:xfrm>
              <a:custGeom>
                <a:avLst/>
                <a:gdLst>
                  <a:gd name="connsiteX0" fmla="*/ 819242 w 819408"/>
                  <a:gd name="connsiteY0" fmla="*/ 7586 h 7585"/>
                  <a:gd name="connsiteX1" fmla="*/ 0 w 819408"/>
                  <a:gd name="connsiteY1" fmla="*/ 7503 h 7585"/>
                  <a:gd name="connsiteX2" fmla="*/ 1653 w 819408"/>
                  <a:gd name="connsiteY2" fmla="*/ 1058 h 7585"/>
                  <a:gd name="connsiteX3" fmla="*/ 814945 w 819408"/>
                  <a:gd name="connsiteY3" fmla="*/ 66 h 7585"/>
                  <a:gd name="connsiteX4" fmla="*/ 819242 w 819408"/>
                  <a:gd name="connsiteY4" fmla="*/ 7586 h 7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9408" h="7585">
                    <a:moveTo>
                      <a:pt x="819242" y="7586"/>
                    </a:moveTo>
                    <a:cubicBezTo>
                      <a:pt x="546161" y="7586"/>
                      <a:pt x="273081" y="7503"/>
                      <a:pt x="0" y="7503"/>
                    </a:cubicBezTo>
                    <a:cubicBezTo>
                      <a:pt x="1653" y="1058"/>
                      <a:pt x="-1570" y="10312"/>
                      <a:pt x="1653" y="1058"/>
                    </a:cubicBezTo>
                    <a:cubicBezTo>
                      <a:pt x="255151" y="728"/>
                      <a:pt x="561447" y="-264"/>
                      <a:pt x="814945" y="66"/>
                    </a:cubicBezTo>
                    <a:cubicBezTo>
                      <a:pt x="819655" y="9321"/>
                      <a:pt x="819655" y="1058"/>
                      <a:pt x="819242" y="7586"/>
                    </a:cubicBezTo>
                    <a:close/>
                  </a:path>
                </a:pathLst>
              </a:custGeom>
              <a:solidFill>
                <a:srgbClr val="151515"/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AFA5E6D1-8FA0-453D-B8BD-ED6B39F523A7}"/>
                  </a:ext>
                </a:extLst>
              </p:cNvPr>
              <p:cNvSpPr/>
              <p:nvPr/>
            </p:nvSpPr>
            <p:spPr>
              <a:xfrm>
                <a:off x="7422723" y="4330492"/>
                <a:ext cx="3591631" cy="2257668"/>
              </a:xfrm>
              <a:custGeom>
                <a:avLst/>
                <a:gdLst>
                  <a:gd name="connsiteX0" fmla="*/ 5089246 w 5107940"/>
                  <a:gd name="connsiteY0" fmla="*/ 329157 h 3210806"/>
                  <a:gd name="connsiteX1" fmla="*/ 4955722 w 5107940"/>
                  <a:gd name="connsiteY1" fmla="*/ 71693 h 3210806"/>
                  <a:gd name="connsiteX2" fmla="*/ 4446578 w 5107940"/>
                  <a:gd name="connsiteY2" fmla="*/ 110362 h 3210806"/>
                  <a:gd name="connsiteX3" fmla="*/ 4309087 w 5107940"/>
                  <a:gd name="connsiteY3" fmla="*/ 567700 h 3210806"/>
                  <a:gd name="connsiteX4" fmla="*/ 4400720 w 5107940"/>
                  <a:gd name="connsiteY4" fmla="*/ 998019 h 3210806"/>
                  <a:gd name="connsiteX5" fmla="*/ 4581093 w 5107940"/>
                  <a:gd name="connsiteY5" fmla="*/ 1900135 h 3210806"/>
                  <a:gd name="connsiteX6" fmla="*/ 4490617 w 5107940"/>
                  <a:gd name="connsiteY6" fmla="*/ 2381187 h 3210806"/>
                  <a:gd name="connsiteX7" fmla="*/ 4044930 w 5107940"/>
                  <a:gd name="connsiteY7" fmla="*/ 2811919 h 3210806"/>
                  <a:gd name="connsiteX8" fmla="*/ 3219656 w 5107940"/>
                  <a:gd name="connsiteY8" fmla="*/ 3076736 h 3210806"/>
                  <a:gd name="connsiteX9" fmla="*/ 2458170 w 5107940"/>
                  <a:gd name="connsiteY9" fmla="*/ 3162916 h 3210806"/>
                  <a:gd name="connsiteX10" fmla="*/ 1493093 w 5107940"/>
                  <a:gd name="connsiteY10" fmla="*/ 3100698 h 3210806"/>
                  <a:gd name="connsiteX11" fmla="*/ 1110450 w 5107940"/>
                  <a:gd name="connsiteY11" fmla="*/ 2954862 h 3210806"/>
                  <a:gd name="connsiteX12" fmla="*/ 997912 w 5107940"/>
                  <a:gd name="connsiteY12" fmla="*/ 2663687 h 3210806"/>
                  <a:gd name="connsiteX13" fmla="*/ 1098303 w 5107940"/>
                  <a:gd name="connsiteY13" fmla="*/ 2443818 h 3210806"/>
                  <a:gd name="connsiteX14" fmla="*/ 1584230 w 5107940"/>
                  <a:gd name="connsiteY14" fmla="*/ 1906414 h 3210806"/>
                  <a:gd name="connsiteX15" fmla="*/ 1697676 w 5107940"/>
                  <a:gd name="connsiteY15" fmla="*/ 1865018 h 3210806"/>
                  <a:gd name="connsiteX16" fmla="*/ 1821368 w 5107940"/>
                  <a:gd name="connsiteY16" fmla="*/ 1869894 h 3210806"/>
                  <a:gd name="connsiteX17" fmla="*/ 3578916 w 5107940"/>
                  <a:gd name="connsiteY17" fmla="*/ 1821227 h 3210806"/>
                  <a:gd name="connsiteX18" fmla="*/ 4089879 w 5107940"/>
                  <a:gd name="connsiteY18" fmla="*/ 1755704 h 3210806"/>
                  <a:gd name="connsiteX19" fmla="*/ 4255462 w 5107940"/>
                  <a:gd name="connsiteY19" fmla="*/ 1706541 h 3210806"/>
                  <a:gd name="connsiteX20" fmla="*/ 4305286 w 5107940"/>
                  <a:gd name="connsiteY20" fmla="*/ 1652751 h 3210806"/>
                  <a:gd name="connsiteX21" fmla="*/ 4254058 w 5107940"/>
                  <a:gd name="connsiteY21" fmla="*/ 1599953 h 3210806"/>
                  <a:gd name="connsiteX22" fmla="*/ 4184403 w 5107940"/>
                  <a:gd name="connsiteY22" fmla="*/ 1574752 h 3210806"/>
                  <a:gd name="connsiteX23" fmla="*/ 3745739 w 5107940"/>
                  <a:gd name="connsiteY23" fmla="*/ 1501627 h 3210806"/>
                  <a:gd name="connsiteX24" fmla="*/ 3124388 w 5107940"/>
                  <a:gd name="connsiteY24" fmla="*/ 1456844 h 3210806"/>
                  <a:gd name="connsiteX25" fmla="*/ 3073738 w 5107940"/>
                  <a:gd name="connsiteY25" fmla="*/ 1483449 h 3210806"/>
                  <a:gd name="connsiteX26" fmla="*/ 3081422 w 5107940"/>
                  <a:gd name="connsiteY26" fmla="*/ 1498074 h 3210806"/>
                  <a:gd name="connsiteX27" fmla="*/ 3649479 w 5107940"/>
                  <a:gd name="connsiteY27" fmla="*/ 1534512 h 3210806"/>
                  <a:gd name="connsiteX28" fmla="*/ 4171266 w 5107940"/>
                  <a:gd name="connsiteY28" fmla="*/ 1608629 h 3210806"/>
                  <a:gd name="connsiteX29" fmla="*/ 4218281 w 5107940"/>
                  <a:gd name="connsiteY29" fmla="*/ 1623584 h 3210806"/>
                  <a:gd name="connsiteX30" fmla="*/ 4259759 w 5107940"/>
                  <a:gd name="connsiteY30" fmla="*/ 1652586 h 3210806"/>
                  <a:gd name="connsiteX31" fmla="*/ 4216215 w 5107940"/>
                  <a:gd name="connsiteY31" fmla="*/ 1683984 h 3210806"/>
                  <a:gd name="connsiteX32" fmla="*/ 4048152 w 5107940"/>
                  <a:gd name="connsiteY32" fmla="*/ 1723893 h 3210806"/>
                  <a:gd name="connsiteX33" fmla="*/ 3256425 w 5107940"/>
                  <a:gd name="connsiteY33" fmla="*/ 1799496 h 3210806"/>
                  <a:gd name="connsiteX34" fmla="*/ 1965221 w 5107940"/>
                  <a:gd name="connsiteY34" fmla="*/ 1829242 h 3210806"/>
                  <a:gd name="connsiteX35" fmla="*/ 1684043 w 5107940"/>
                  <a:gd name="connsiteY35" fmla="*/ 1829159 h 3210806"/>
                  <a:gd name="connsiteX36" fmla="*/ 1749979 w 5107940"/>
                  <a:gd name="connsiteY36" fmla="*/ 1789002 h 3210806"/>
                  <a:gd name="connsiteX37" fmla="*/ 2270030 w 5107940"/>
                  <a:gd name="connsiteY37" fmla="*/ 1794869 h 3210806"/>
                  <a:gd name="connsiteX38" fmla="*/ 3122818 w 5107940"/>
                  <a:gd name="connsiteY38" fmla="*/ 1755456 h 3210806"/>
                  <a:gd name="connsiteX39" fmla="*/ 3406557 w 5107940"/>
                  <a:gd name="connsiteY39" fmla="*/ 1706128 h 3210806"/>
                  <a:gd name="connsiteX40" fmla="*/ 3471667 w 5107940"/>
                  <a:gd name="connsiteY40" fmla="*/ 1653578 h 3210806"/>
                  <a:gd name="connsiteX41" fmla="*/ 3406971 w 5107940"/>
                  <a:gd name="connsiteY41" fmla="*/ 1600696 h 3210806"/>
                  <a:gd name="connsiteX42" fmla="*/ 2975165 w 5107940"/>
                  <a:gd name="connsiteY42" fmla="*/ 1539553 h 3210806"/>
                  <a:gd name="connsiteX43" fmla="*/ 2975165 w 5107940"/>
                  <a:gd name="connsiteY43" fmla="*/ 1539553 h 3210806"/>
                  <a:gd name="connsiteX44" fmla="*/ 2975165 w 5107940"/>
                  <a:gd name="connsiteY44" fmla="*/ 1539553 h 3210806"/>
                  <a:gd name="connsiteX45" fmla="*/ 2891299 w 5107940"/>
                  <a:gd name="connsiteY45" fmla="*/ 1575495 h 3210806"/>
                  <a:gd name="connsiteX46" fmla="*/ 3165371 w 5107940"/>
                  <a:gd name="connsiteY46" fmla="*/ 1600366 h 3210806"/>
                  <a:gd name="connsiteX47" fmla="*/ 3425396 w 5107940"/>
                  <a:gd name="connsiteY47" fmla="*/ 1650933 h 3210806"/>
                  <a:gd name="connsiteX48" fmla="*/ 3289310 w 5107940"/>
                  <a:gd name="connsiteY48" fmla="*/ 1690016 h 3210806"/>
                  <a:gd name="connsiteX49" fmla="*/ 2896091 w 5107940"/>
                  <a:gd name="connsiteY49" fmla="*/ 1729842 h 3210806"/>
                  <a:gd name="connsiteX50" fmla="*/ 2187321 w 5107940"/>
                  <a:gd name="connsiteY50" fmla="*/ 1749011 h 3210806"/>
                  <a:gd name="connsiteX51" fmla="*/ 2187321 w 5107940"/>
                  <a:gd name="connsiteY51" fmla="*/ 1749011 h 3210806"/>
                  <a:gd name="connsiteX52" fmla="*/ 2187238 w 5107940"/>
                  <a:gd name="connsiteY52" fmla="*/ 1749011 h 3210806"/>
                  <a:gd name="connsiteX53" fmla="*/ 1680572 w 5107940"/>
                  <a:gd name="connsiteY53" fmla="*/ 1741905 h 3210806"/>
                  <a:gd name="connsiteX54" fmla="*/ 976347 w 5107940"/>
                  <a:gd name="connsiteY54" fmla="*/ 1682084 h 3210806"/>
                  <a:gd name="connsiteX55" fmla="*/ 882566 w 5107940"/>
                  <a:gd name="connsiteY55" fmla="*/ 1651595 h 3210806"/>
                  <a:gd name="connsiteX56" fmla="*/ 1191093 w 5107940"/>
                  <a:gd name="connsiteY56" fmla="*/ 1592434 h 3210806"/>
                  <a:gd name="connsiteX57" fmla="*/ 1191093 w 5107940"/>
                  <a:gd name="connsiteY57" fmla="*/ 1592434 h 3210806"/>
                  <a:gd name="connsiteX58" fmla="*/ 1110202 w 5107940"/>
                  <a:gd name="connsiteY58" fmla="*/ 1559053 h 3210806"/>
                  <a:gd name="connsiteX59" fmla="*/ 916029 w 5107940"/>
                  <a:gd name="connsiteY59" fmla="*/ 1596069 h 3210806"/>
                  <a:gd name="connsiteX60" fmla="*/ 865792 w 5107940"/>
                  <a:gd name="connsiteY60" fmla="*/ 1614330 h 3210806"/>
                  <a:gd name="connsiteX61" fmla="*/ 834642 w 5107940"/>
                  <a:gd name="connsiteY61" fmla="*/ 1653578 h 3210806"/>
                  <a:gd name="connsiteX62" fmla="*/ 866371 w 5107940"/>
                  <a:gd name="connsiteY62" fmla="*/ 1692577 h 3210806"/>
                  <a:gd name="connsiteX63" fmla="*/ 1066162 w 5107940"/>
                  <a:gd name="connsiteY63" fmla="*/ 1739922 h 3210806"/>
                  <a:gd name="connsiteX64" fmla="*/ 1650496 w 5107940"/>
                  <a:gd name="connsiteY64" fmla="*/ 1784706 h 3210806"/>
                  <a:gd name="connsiteX65" fmla="*/ 1586874 w 5107940"/>
                  <a:gd name="connsiteY65" fmla="*/ 1822466 h 3210806"/>
                  <a:gd name="connsiteX66" fmla="*/ 705332 w 5107940"/>
                  <a:gd name="connsiteY66" fmla="*/ 1775534 h 3210806"/>
                  <a:gd name="connsiteX67" fmla="*/ 174209 w 5107940"/>
                  <a:gd name="connsiteY67" fmla="*/ 1707037 h 3210806"/>
                  <a:gd name="connsiteX68" fmla="*/ 94970 w 5107940"/>
                  <a:gd name="connsiteY68" fmla="*/ 1684645 h 3210806"/>
                  <a:gd name="connsiteX69" fmla="*/ 47790 w 5107940"/>
                  <a:gd name="connsiteY69" fmla="*/ 1652338 h 3210806"/>
                  <a:gd name="connsiteX70" fmla="*/ 93235 w 5107940"/>
                  <a:gd name="connsiteY70" fmla="*/ 1622427 h 3210806"/>
                  <a:gd name="connsiteX71" fmla="*/ 310212 w 5107940"/>
                  <a:gd name="connsiteY71" fmla="*/ 1574752 h 3210806"/>
                  <a:gd name="connsiteX72" fmla="*/ 1007745 w 5107940"/>
                  <a:gd name="connsiteY72" fmla="*/ 1507824 h 3210806"/>
                  <a:gd name="connsiteX73" fmla="*/ 1007745 w 5107940"/>
                  <a:gd name="connsiteY73" fmla="*/ 1507824 h 3210806"/>
                  <a:gd name="connsiteX74" fmla="*/ 935281 w 5107940"/>
                  <a:gd name="connsiteY74" fmla="*/ 1468411 h 3210806"/>
                  <a:gd name="connsiteX75" fmla="*/ 912146 w 5107940"/>
                  <a:gd name="connsiteY75" fmla="*/ 1475600 h 3210806"/>
                  <a:gd name="connsiteX76" fmla="*/ 260553 w 5107940"/>
                  <a:gd name="connsiteY76" fmla="*/ 1543436 h 3210806"/>
                  <a:gd name="connsiteX77" fmla="*/ 32587 w 5107940"/>
                  <a:gd name="connsiteY77" fmla="*/ 1611273 h 3210806"/>
                  <a:gd name="connsiteX78" fmla="*/ 33165 w 5107940"/>
                  <a:gd name="connsiteY78" fmla="*/ 1695634 h 3210806"/>
                  <a:gd name="connsiteX79" fmla="*/ 112652 w 5107940"/>
                  <a:gd name="connsiteY79" fmla="*/ 1729098 h 3210806"/>
                  <a:gd name="connsiteX80" fmla="*/ 485380 w 5107940"/>
                  <a:gd name="connsiteY80" fmla="*/ 1796687 h 3210806"/>
                  <a:gd name="connsiteX81" fmla="*/ 1395098 w 5107940"/>
                  <a:gd name="connsiteY81" fmla="*/ 1857747 h 3210806"/>
                  <a:gd name="connsiteX82" fmla="*/ 1557789 w 5107940"/>
                  <a:gd name="connsiteY82" fmla="*/ 1865432 h 3210806"/>
                  <a:gd name="connsiteX83" fmla="*/ 1528292 w 5107940"/>
                  <a:gd name="connsiteY83" fmla="*/ 1901457 h 3210806"/>
                  <a:gd name="connsiteX84" fmla="*/ 1199769 w 5107940"/>
                  <a:gd name="connsiteY84" fmla="*/ 2237829 h 3210806"/>
                  <a:gd name="connsiteX85" fmla="*/ 964531 w 5107940"/>
                  <a:gd name="connsiteY85" fmla="*/ 2621960 h 3210806"/>
                  <a:gd name="connsiteX86" fmla="*/ 1104005 w 5107940"/>
                  <a:gd name="connsiteY86" fmla="*/ 3002786 h 3210806"/>
                  <a:gd name="connsiteX87" fmla="*/ 1232406 w 5107940"/>
                  <a:gd name="connsiteY87" fmla="*/ 3068143 h 3210806"/>
                  <a:gd name="connsiteX88" fmla="*/ 1802860 w 5107940"/>
                  <a:gd name="connsiteY88" fmla="*/ 3191092 h 3210806"/>
                  <a:gd name="connsiteX89" fmla="*/ 2524520 w 5107940"/>
                  <a:gd name="connsiteY89" fmla="*/ 3202494 h 3210806"/>
                  <a:gd name="connsiteX90" fmla="*/ 3389536 w 5107940"/>
                  <a:gd name="connsiteY90" fmla="*/ 3084834 h 3210806"/>
                  <a:gd name="connsiteX91" fmla="*/ 4158211 w 5107940"/>
                  <a:gd name="connsiteY91" fmla="*/ 2796302 h 3210806"/>
                  <a:gd name="connsiteX92" fmla="*/ 4605385 w 5107940"/>
                  <a:gd name="connsiteY92" fmla="*/ 2159086 h 3210806"/>
                  <a:gd name="connsiteX93" fmla="*/ 4580515 w 5107940"/>
                  <a:gd name="connsiteY93" fmla="*/ 1533025 h 3210806"/>
                  <a:gd name="connsiteX94" fmla="*/ 4415262 w 5107940"/>
                  <a:gd name="connsiteY94" fmla="*/ 887051 h 3210806"/>
                  <a:gd name="connsiteX95" fmla="*/ 4353457 w 5107940"/>
                  <a:gd name="connsiteY95" fmla="*/ 399803 h 3210806"/>
                  <a:gd name="connsiteX96" fmla="*/ 4642816 w 5107940"/>
                  <a:gd name="connsiteY96" fmla="*/ 54424 h 3210806"/>
                  <a:gd name="connsiteX97" fmla="*/ 5034630 w 5107940"/>
                  <a:gd name="connsiteY97" fmla="*/ 282804 h 3210806"/>
                  <a:gd name="connsiteX98" fmla="*/ 5065119 w 5107940"/>
                  <a:gd name="connsiteY98" fmla="*/ 560346 h 3210806"/>
                  <a:gd name="connsiteX99" fmla="*/ 5107837 w 5107940"/>
                  <a:gd name="connsiteY99" fmla="*/ 558776 h 3210806"/>
                  <a:gd name="connsiteX100" fmla="*/ 5089246 w 5107940"/>
                  <a:gd name="connsiteY100" fmla="*/ 329157 h 3210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</a:cxnLst>
                <a:rect l="l" t="t" r="r" b="b"/>
                <a:pathLst>
                  <a:path w="5107940" h="3210806">
                    <a:moveTo>
                      <a:pt x="5089246" y="329157"/>
                    </a:moveTo>
                    <a:cubicBezTo>
                      <a:pt x="5070242" y="230253"/>
                      <a:pt x="5039010" y="137051"/>
                      <a:pt x="4955722" y="71693"/>
                    </a:cubicBezTo>
                    <a:cubicBezTo>
                      <a:pt x="4816496" y="-37457"/>
                      <a:pt x="4580185" y="-19940"/>
                      <a:pt x="4446578" y="110362"/>
                    </a:cubicBezTo>
                    <a:cubicBezTo>
                      <a:pt x="4316771" y="237029"/>
                      <a:pt x="4295619" y="397985"/>
                      <a:pt x="4309087" y="567700"/>
                    </a:cubicBezTo>
                    <a:cubicBezTo>
                      <a:pt x="4320820" y="714858"/>
                      <a:pt x="4362216" y="856232"/>
                      <a:pt x="4400720" y="998019"/>
                    </a:cubicBezTo>
                    <a:cubicBezTo>
                      <a:pt x="4481281" y="1294648"/>
                      <a:pt x="4572831" y="1589046"/>
                      <a:pt x="4581093" y="1900135"/>
                    </a:cubicBezTo>
                    <a:cubicBezTo>
                      <a:pt x="4585473" y="2067123"/>
                      <a:pt x="4563163" y="2228989"/>
                      <a:pt x="4490617" y="2381187"/>
                    </a:cubicBezTo>
                    <a:cubicBezTo>
                      <a:pt x="4395845" y="2580069"/>
                      <a:pt x="4236128" y="2712519"/>
                      <a:pt x="4044930" y="2811919"/>
                    </a:cubicBezTo>
                    <a:cubicBezTo>
                      <a:pt x="3784987" y="2947013"/>
                      <a:pt x="3505461" y="3022203"/>
                      <a:pt x="3219656" y="3076736"/>
                    </a:cubicBezTo>
                    <a:cubicBezTo>
                      <a:pt x="2968141" y="3124825"/>
                      <a:pt x="2714230" y="3152257"/>
                      <a:pt x="2458170" y="3162916"/>
                    </a:cubicBezTo>
                    <a:cubicBezTo>
                      <a:pt x="2134109" y="3176384"/>
                      <a:pt x="1811618" y="3166551"/>
                      <a:pt x="1493093" y="3100698"/>
                    </a:cubicBezTo>
                    <a:cubicBezTo>
                      <a:pt x="1358164" y="3072771"/>
                      <a:pt x="1225466" y="3035754"/>
                      <a:pt x="1110450" y="2954862"/>
                    </a:cubicBezTo>
                    <a:cubicBezTo>
                      <a:pt x="1007580" y="2882481"/>
                      <a:pt x="971141" y="2786139"/>
                      <a:pt x="997912" y="2663687"/>
                    </a:cubicBezTo>
                    <a:cubicBezTo>
                      <a:pt x="1015512" y="2583043"/>
                      <a:pt x="1053685" y="2511902"/>
                      <a:pt x="1098303" y="2443818"/>
                    </a:cubicBezTo>
                    <a:cubicBezTo>
                      <a:pt x="1232158" y="2239317"/>
                      <a:pt x="1409144" y="2073816"/>
                      <a:pt x="1584230" y="1906414"/>
                    </a:cubicBezTo>
                    <a:cubicBezTo>
                      <a:pt x="1617776" y="1874355"/>
                      <a:pt x="1651653" y="1859731"/>
                      <a:pt x="1697676" y="1865018"/>
                    </a:cubicBezTo>
                    <a:cubicBezTo>
                      <a:pt x="1738576" y="1869728"/>
                      <a:pt x="1780137" y="1869398"/>
                      <a:pt x="1821368" y="1869894"/>
                    </a:cubicBezTo>
                    <a:cubicBezTo>
                      <a:pt x="2407851" y="1876256"/>
                      <a:pt x="2994003" y="1867415"/>
                      <a:pt x="3578916" y="1821227"/>
                    </a:cubicBezTo>
                    <a:cubicBezTo>
                      <a:pt x="3750201" y="1807676"/>
                      <a:pt x="3921155" y="1789416"/>
                      <a:pt x="4089879" y="1755704"/>
                    </a:cubicBezTo>
                    <a:cubicBezTo>
                      <a:pt x="4146478" y="1744384"/>
                      <a:pt x="4202912" y="1731329"/>
                      <a:pt x="4255462" y="1706541"/>
                    </a:cubicBezTo>
                    <a:cubicBezTo>
                      <a:pt x="4278598" y="1695634"/>
                      <a:pt x="4305947" y="1685389"/>
                      <a:pt x="4305286" y="1652751"/>
                    </a:cubicBezTo>
                    <a:cubicBezTo>
                      <a:pt x="4304625" y="1620527"/>
                      <a:pt x="4277276" y="1610777"/>
                      <a:pt x="4254058" y="1599953"/>
                    </a:cubicBezTo>
                    <a:cubicBezTo>
                      <a:pt x="4231749" y="1589625"/>
                      <a:pt x="4208117" y="1581527"/>
                      <a:pt x="4184403" y="1574752"/>
                    </a:cubicBezTo>
                    <a:cubicBezTo>
                      <a:pt x="4040964" y="1533934"/>
                      <a:pt x="3893310" y="1517409"/>
                      <a:pt x="3745739" y="1501627"/>
                    </a:cubicBezTo>
                    <a:cubicBezTo>
                      <a:pt x="3539173" y="1479566"/>
                      <a:pt x="3331946" y="1466015"/>
                      <a:pt x="3124388" y="1456844"/>
                    </a:cubicBezTo>
                    <a:cubicBezTo>
                      <a:pt x="3107367" y="1465602"/>
                      <a:pt x="3089107" y="1472543"/>
                      <a:pt x="3073738" y="1483449"/>
                    </a:cubicBezTo>
                    <a:cubicBezTo>
                      <a:pt x="3050768" y="1499810"/>
                      <a:pt x="3083240" y="1490721"/>
                      <a:pt x="3081422" y="1498074"/>
                    </a:cubicBezTo>
                    <a:cubicBezTo>
                      <a:pt x="3271050" y="1505759"/>
                      <a:pt x="3460513" y="1516996"/>
                      <a:pt x="3649479" y="1534512"/>
                    </a:cubicBezTo>
                    <a:cubicBezTo>
                      <a:pt x="3824482" y="1550707"/>
                      <a:pt x="3999816" y="1566572"/>
                      <a:pt x="4171266" y="1608629"/>
                    </a:cubicBezTo>
                    <a:cubicBezTo>
                      <a:pt x="4187213" y="1612512"/>
                      <a:pt x="4202994" y="1617717"/>
                      <a:pt x="4218281" y="1623584"/>
                    </a:cubicBezTo>
                    <a:cubicBezTo>
                      <a:pt x="4234723" y="1629864"/>
                      <a:pt x="4259759" y="1634904"/>
                      <a:pt x="4259759" y="1652586"/>
                    </a:cubicBezTo>
                    <a:cubicBezTo>
                      <a:pt x="4259759" y="1673325"/>
                      <a:pt x="4233649" y="1677457"/>
                      <a:pt x="4216215" y="1683984"/>
                    </a:cubicBezTo>
                    <a:cubicBezTo>
                      <a:pt x="4161929" y="1704228"/>
                      <a:pt x="4105082" y="1714721"/>
                      <a:pt x="4048152" y="1723893"/>
                    </a:cubicBezTo>
                    <a:cubicBezTo>
                      <a:pt x="3785896" y="1765867"/>
                      <a:pt x="3521408" y="1784623"/>
                      <a:pt x="3256425" y="1799496"/>
                    </a:cubicBezTo>
                    <a:cubicBezTo>
                      <a:pt x="2826354" y="1823705"/>
                      <a:pt x="2395870" y="1831225"/>
                      <a:pt x="1965221" y="1829242"/>
                    </a:cubicBezTo>
                    <a:cubicBezTo>
                      <a:pt x="1873671" y="1828828"/>
                      <a:pt x="1782120" y="1829159"/>
                      <a:pt x="1684043" y="1829159"/>
                    </a:cubicBezTo>
                    <a:cubicBezTo>
                      <a:pt x="1702386" y="1793960"/>
                      <a:pt x="1723208" y="1788589"/>
                      <a:pt x="1749979" y="1789002"/>
                    </a:cubicBezTo>
                    <a:cubicBezTo>
                      <a:pt x="1923329" y="1791894"/>
                      <a:pt x="2096679" y="1796687"/>
                      <a:pt x="2270030" y="1794869"/>
                    </a:cubicBezTo>
                    <a:cubicBezTo>
                      <a:pt x="2554678" y="1791894"/>
                      <a:pt x="2839409" y="1784458"/>
                      <a:pt x="3122818" y="1755456"/>
                    </a:cubicBezTo>
                    <a:cubicBezTo>
                      <a:pt x="3218417" y="1745706"/>
                      <a:pt x="3314181" y="1734469"/>
                      <a:pt x="3406557" y="1706128"/>
                    </a:cubicBezTo>
                    <a:cubicBezTo>
                      <a:pt x="3434237" y="1697618"/>
                      <a:pt x="3471419" y="1692412"/>
                      <a:pt x="3471667" y="1653578"/>
                    </a:cubicBezTo>
                    <a:cubicBezTo>
                      <a:pt x="3471915" y="1614660"/>
                      <a:pt x="3434733" y="1608298"/>
                      <a:pt x="3406971" y="1600696"/>
                    </a:cubicBezTo>
                    <a:cubicBezTo>
                      <a:pt x="3265845" y="1561614"/>
                      <a:pt x="3120587" y="1549881"/>
                      <a:pt x="2975165" y="1539553"/>
                    </a:cubicBezTo>
                    <a:cubicBezTo>
                      <a:pt x="2975165" y="1539553"/>
                      <a:pt x="2975165" y="1539553"/>
                      <a:pt x="2975165" y="1539553"/>
                    </a:cubicBezTo>
                    <a:cubicBezTo>
                      <a:pt x="2975165" y="1539553"/>
                      <a:pt x="2975165" y="1539553"/>
                      <a:pt x="2975165" y="1539553"/>
                    </a:cubicBezTo>
                    <a:cubicBezTo>
                      <a:pt x="2944675" y="1545667"/>
                      <a:pt x="2917904" y="1560457"/>
                      <a:pt x="2891299" y="1575495"/>
                    </a:cubicBezTo>
                    <a:cubicBezTo>
                      <a:pt x="2982684" y="1583675"/>
                      <a:pt x="3074234" y="1590451"/>
                      <a:pt x="3165371" y="1600366"/>
                    </a:cubicBezTo>
                    <a:cubicBezTo>
                      <a:pt x="3250889" y="1609703"/>
                      <a:pt x="3336986" y="1617800"/>
                      <a:pt x="3425396" y="1650933"/>
                    </a:cubicBezTo>
                    <a:cubicBezTo>
                      <a:pt x="3379704" y="1679440"/>
                      <a:pt x="3333516" y="1682744"/>
                      <a:pt x="3289310" y="1690016"/>
                    </a:cubicBezTo>
                    <a:cubicBezTo>
                      <a:pt x="3159174" y="1711581"/>
                      <a:pt x="3027632" y="1722075"/>
                      <a:pt x="2896091" y="1729842"/>
                    </a:cubicBezTo>
                    <a:cubicBezTo>
                      <a:pt x="2660110" y="1743888"/>
                      <a:pt x="2423880" y="1752894"/>
                      <a:pt x="2187321" y="1749011"/>
                    </a:cubicBezTo>
                    <a:cubicBezTo>
                      <a:pt x="2187321" y="1749011"/>
                      <a:pt x="2187321" y="1749011"/>
                      <a:pt x="2187321" y="1749011"/>
                    </a:cubicBezTo>
                    <a:cubicBezTo>
                      <a:pt x="2187321" y="1749011"/>
                      <a:pt x="2187238" y="1749011"/>
                      <a:pt x="2187238" y="1749011"/>
                    </a:cubicBezTo>
                    <a:cubicBezTo>
                      <a:pt x="2125599" y="1747937"/>
                      <a:pt x="1692553" y="1742318"/>
                      <a:pt x="1680572" y="1741905"/>
                    </a:cubicBezTo>
                    <a:cubicBezTo>
                      <a:pt x="1444839" y="1733643"/>
                      <a:pt x="1209271" y="1722736"/>
                      <a:pt x="976347" y="1682084"/>
                    </a:cubicBezTo>
                    <a:cubicBezTo>
                      <a:pt x="945775" y="1676713"/>
                      <a:pt x="914377" y="1672333"/>
                      <a:pt x="882566" y="1651595"/>
                    </a:cubicBezTo>
                    <a:cubicBezTo>
                      <a:pt x="984361" y="1610199"/>
                      <a:pt x="1089710" y="1611025"/>
                      <a:pt x="1191093" y="1592434"/>
                    </a:cubicBezTo>
                    <a:lnTo>
                      <a:pt x="1191093" y="1592434"/>
                    </a:lnTo>
                    <a:cubicBezTo>
                      <a:pt x="1165231" y="1578553"/>
                      <a:pt x="1139947" y="1563432"/>
                      <a:pt x="1110202" y="1559053"/>
                    </a:cubicBezTo>
                    <a:cubicBezTo>
                      <a:pt x="1045257" y="1570455"/>
                      <a:pt x="979569" y="1577891"/>
                      <a:pt x="916029" y="1596069"/>
                    </a:cubicBezTo>
                    <a:cubicBezTo>
                      <a:pt x="898926" y="1600944"/>
                      <a:pt x="882070" y="1607306"/>
                      <a:pt x="865792" y="1614330"/>
                    </a:cubicBezTo>
                    <a:cubicBezTo>
                      <a:pt x="848854" y="1621684"/>
                      <a:pt x="834477" y="1632177"/>
                      <a:pt x="834642" y="1653578"/>
                    </a:cubicBezTo>
                    <a:cubicBezTo>
                      <a:pt x="834807" y="1674978"/>
                      <a:pt x="849432" y="1685141"/>
                      <a:pt x="866371" y="1692577"/>
                    </a:cubicBezTo>
                    <a:cubicBezTo>
                      <a:pt x="930076" y="1720422"/>
                      <a:pt x="998160" y="1730420"/>
                      <a:pt x="1066162" y="1739922"/>
                    </a:cubicBezTo>
                    <a:cubicBezTo>
                      <a:pt x="1258268" y="1766776"/>
                      <a:pt x="1451614" y="1778096"/>
                      <a:pt x="1650496" y="1784706"/>
                    </a:cubicBezTo>
                    <a:cubicBezTo>
                      <a:pt x="1632980" y="1809659"/>
                      <a:pt x="1616537" y="1823540"/>
                      <a:pt x="1586874" y="1822466"/>
                    </a:cubicBezTo>
                    <a:cubicBezTo>
                      <a:pt x="1292724" y="1811972"/>
                      <a:pt x="998656" y="1801314"/>
                      <a:pt x="705332" y="1775534"/>
                    </a:cubicBezTo>
                    <a:cubicBezTo>
                      <a:pt x="527272" y="1759918"/>
                      <a:pt x="349459" y="1743558"/>
                      <a:pt x="174209" y="1707037"/>
                    </a:cubicBezTo>
                    <a:cubicBezTo>
                      <a:pt x="147355" y="1701418"/>
                      <a:pt x="120997" y="1693321"/>
                      <a:pt x="94970" y="1684645"/>
                    </a:cubicBezTo>
                    <a:cubicBezTo>
                      <a:pt x="76048" y="1678365"/>
                      <a:pt x="47625" y="1674317"/>
                      <a:pt x="47790" y="1652338"/>
                    </a:cubicBezTo>
                    <a:cubicBezTo>
                      <a:pt x="47873" y="1633912"/>
                      <a:pt x="75139" y="1628872"/>
                      <a:pt x="93235" y="1622427"/>
                    </a:cubicBezTo>
                    <a:cubicBezTo>
                      <a:pt x="163550" y="1597392"/>
                      <a:pt x="236839" y="1585989"/>
                      <a:pt x="310212" y="1574752"/>
                    </a:cubicBezTo>
                    <a:cubicBezTo>
                      <a:pt x="541483" y="1539470"/>
                      <a:pt x="774738" y="1525011"/>
                      <a:pt x="1007745" y="1507824"/>
                    </a:cubicBezTo>
                    <a:cubicBezTo>
                      <a:pt x="1007745" y="1507824"/>
                      <a:pt x="1007745" y="1507824"/>
                      <a:pt x="1007745" y="1507824"/>
                    </a:cubicBezTo>
                    <a:cubicBezTo>
                      <a:pt x="986262" y="1489729"/>
                      <a:pt x="959739" y="1480971"/>
                      <a:pt x="935281" y="1468411"/>
                    </a:cubicBezTo>
                    <a:cubicBezTo>
                      <a:pt x="927597" y="1470890"/>
                      <a:pt x="919913" y="1475352"/>
                      <a:pt x="912146" y="1475600"/>
                    </a:cubicBezTo>
                    <a:cubicBezTo>
                      <a:pt x="693268" y="1482292"/>
                      <a:pt x="476208" y="1506915"/>
                      <a:pt x="260553" y="1543436"/>
                    </a:cubicBezTo>
                    <a:cubicBezTo>
                      <a:pt x="182141" y="1556739"/>
                      <a:pt x="102819" y="1570455"/>
                      <a:pt x="32587" y="1611273"/>
                    </a:cubicBezTo>
                    <a:cubicBezTo>
                      <a:pt x="-11123" y="1636639"/>
                      <a:pt x="-10792" y="1670599"/>
                      <a:pt x="33165" y="1695634"/>
                    </a:cubicBezTo>
                    <a:cubicBezTo>
                      <a:pt x="58036" y="1709763"/>
                      <a:pt x="85220" y="1720918"/>
                      <a:pt x="112652" y="1729098"/>
                    </a:cubicBezTo>
                    <a:cubicBezTo>
                      <a:pt x="234278" y="1765288"/>
                      <a:pt x="359788" y="1782475"/>
                      <a:pt x="485380" y="1796687"/>
                    </a:cubicBezTo>
                    <a:cubicBezTo>
                      <a:pt x="787628" y="1830894"/>
                      <a:pt x="1091032" y="1849072"/>
                      <a:pt x="1395098" y="1857747"/>
                    </a:cubicBezTo>
                    <a:cubicBezTo>
                      <a:pt x="1449383" y="1859317"/>
                      <a:pt x="1503586" y="1862788"/>
                      <a:pt x="1557789" y="1865432"/>
                    </a:cubicBezTo>
                    <a:cubicBezTo>
                      <a:pt x="1551179" y="1882949"/>
                      <a:pt x="1539116" y="1891542"/>
                      <a:pt x="1528292" y="1901457"/>
                    </a:cubicBezTo>
                    <a:cubicBezTo>
                      <a:pt x="1412780" y="2007715"/>
                      <a:pt x="1300821" y="2117525"/>
                      <a:pt x="1199769" y="2237829"/>
                    </a:cubicBezTo>
                    <a:cubicBezTo>
                      <a:pt x="1102104" y="2354002"/>
                      <a:pt x="1010058" y="2474224"/>
                      <a:pt x="964531" y="2621960"/>
                    </a:cubicBezTo>
                    <a:cubicBezTo>
                      <a:pt x="914790" y="2783247"/>
                      <a:pt x="962300" y="2910575"/>
                      <a:pt x="1104005" y="3002786"/>
                    </a:cubicBezTo>
                    <a:cubicBezTo>
                      <a:pt x="1144492" y="3029061"/>
                      <a:pt x="1187623" y="3050379"/>
                      <a:pt x="1232406" y="3068143"/>
                    </a:cubicBezTo>
                    <a:cubicBezTo>
                      <a:pt x="1415672" y="3141020"/>
                      <a:pt x="1608274" y="3172005"/>
                      <a:pt x="1802860" y="3191092"/>
                    </a:cubicBezTo>
                    <a:cubicBezTo>
                      <a:pt x="2042972" y="3214640"/>
                      <a:pt x="2283581" y="3215301"/>
                      <a:pt x="2524520" y="3202494"/>
                    </a:cubicBezTo>
                    <a:cubicBezTo>
                      <a:pt x="2816191" y="3186960"/>
                      <a:pt x="3104888" y="3150356"/>
                      <a:pt x="3389536" y="3084834"/>
                    </a:cubicBezTo>
                    <a:cubicBezTo>
                      <a:pt x="3658403" y="3022947"/>
                      <a:pt x="3920494" y="2941477"/>
                      <a:pt x="4158211" y="2796302"/>
                    </a:cubicBezTo>
                    <a:cubicBezTo>
                      <a:pt x="4399646" y="2648814"/>
                      <a:pt x="4554653" y="2440925"/>
                      <a:pt x="4605385" y="2159086"/>
                    </a:cubicBezTo>
                    <a:cubicBezTo>
                      <a:pt x="4643394" y="1948223"/>
                      <a:pt x="4620341" y="1740335"/>
                      <a:pt x="4580515" y="1533025"/>
                    </a:cubicBezTo>
                    <a:cubicBezTo>
                      <a:pt x="4538458" y="1314396"/>
                      <a:pt x="4470787" y="1102211"/>
                      <a:pt x="4415262" y="887051"/>
                    </a:cubicBezTo>
                    <a:cubicBezTo>
                      <a:pt x="4374114" y="727417"/>
                      <a:pt x="4334288" y="567948"/>
                      <a:pt x="4353457" y="399803"/>
                    </a:cubicBezTo>
                    <a:cubicBezTo>
                      <a:pt x="4373453" y="224883"/>
                      <a:pt x="4478223" y="93258"/>
                      <a:pt x="4642816" y="54424"/>
                    </a:cubicBezTo>
                    <a:cubicBezTo>
                      <a:pt x="4803689" y="16416"/>
                      <a:pt x="4982410" y="66983"/>
                      <a:pt x="5034630" y="282804"/>
                    </a:cubicBezTo>
                    <a:cubicBezTo>
                      <a:pt x="5056774" y="374271"/>
                      <a:pt x="5066607" y="466565"/>
                      <a:pt x="5065119" y="560346"/>
                    </a:cubicBezTo>
                    <a:cubicBezTo>
                      <a:pt x="5079827" y="572079"/>
                      <a:pt x="5094039" y="572740"/>
                      <a:pt x="5107837" y="558776"/>
                    </a:cubicBezTo>
                    <a:cubicBezTo>
                      <a:pt x="5108746" y="481686"/>
                      <a:pt x="5103789" y="405008"/>
                      <a:pt x="5089246" y="329157"/>
                    </a:cubicBezTo>
                    <a:close/>
                  </a:path>
                </a:pathLst>
              </a:custGeom>
              <a:solidFill>
                <a:srgbClr val="3B434C"/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138FFCFD-FB5D-490C-A165-09AD6BDBBF9E}"/>
                  </a:ext>
                </a:extLst>
              </p:cNvPr>
              <p:cNvSpPr/>
              <p:nvPr/>
            </p:nvSpPr>
            <p:spPr>
              <a:xfrm>
                <a:off x="10989705" y="5072377"/>
                <a:ext cx="27890" cy="192464"/>
              </a:xfrm>
              <a:custGeom>
                <a:avLst/>
                <a:gdLst>
                  <a:gd name="connsiteX0" fmla="*/ 39661 w 39664"/>
                  <a:gd name="connsiteY0" fmla="*/ 248726 h 273718"/>
                  <a:gd name="connsiteX1" fmla="*/ 20987 w 39664"/>
                  <a:gd name="connsiteY1" fmla="*/ 273679 h 273718"/>
                  <a:gd name="connsiteX2" fmla="*/ 0 w 39664"/>
                  <a:gd name="connsiteY2" fmla="*/ 247404 h 273718"/>
                  <a:gd name="connsiteX3" fmla="*/ 83 w 39664"/>
                  <a:gd name="connsiteY3" fmla="*/ 24973 h 273718"/>
                  <a:gd name="connsiteX4" fmla="*/ 18178 w 39664"/>
                  <a:gd name="connsiteY4" fmla="*/ 21 h 273718"/>
                  <a:gd name="connsiteX5" fmla="*/ 39661 w 39664"/>
                  <a:gd name="connsiteY5" fmla="*/ 26296 h 273718"/>
                  <a:gd name="connsiteX6" fmla="*/ 39661 w 39664"/>
                  <a:gd name="connsiteY6" fmla="*/ 248726 h 273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664" h="273718">
                    <a:moveTo>
                      <a:pt x="39661" y="248726"/>
                    </a:moveTo>
                    <a:cubicBezTo>
                      <a:pt x="39661" y="261781"/>
                      <a:pt x="39413" y="272853"/>
                      <a:pt x="20987" y="273679"/>
                    </a:cubicBezTo>
                    <a:cubicBezTo>
                      <a:pt x="83" y="274506"/>
                      <a:pt x="0" y="262277"/>
                      <a:pt x="0" y="247404"/>
                    </a:cubicBezTo>
                    <a:cubicBezTo>
                      <a:pt x="248" y="173288"/>
                      <a:pt x="165" y="99090"/>
                      <a:pt x="83" y="24973"/>
                    </a:cubicBezTo>
                    <a:cubicBezTo>
                      <a:pt x="83" y="12249"/>
                      <a:pt x="-826" y="516"/>
                      <a:pt x="18178" y="21"/>
                    </a:cubicBezTo>
                    <a:cubicBezTo>
                      <a:pt x="38752" y="-558"/>
                      <a:pt x="39743" y="11175"/>
                      <a:pt x="39661" y="26296"/>
                    </a:cubicBezTo>
                    <a:cubicBezTo>
                      <a:pt x="39413" y="63312"/>
                      <a:pt x="39578" y="211627"/>
                      <a:pt x="39661" y="248726"/>
                    </a:cubicBezTo>
                    <a:close/>
                  </a:path>
                </a:pathLst>
              </a:custGeom>
              <a:solidFill>
                <a:srgbClr val="7A8892"/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9FE8D49-A19F-45EB-0D80-ABF67FF1C0F4}"/>
              </a:ext>
            </a:extLst>
          </p:cNvPr>
          <p:cNvSpPr txBox="1"/>
          <p:nvPr/>
        </p:nvSpPr>
        <p:spPr>
          <a:xfrm>
            <a:off x="182373" y="3130513"/>
            <a:ext cx="6713006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// lib/services/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event_service.dart</a:t>
            </a:r>
            <a:endParaRPr lang="en-GB" b="0" i="0" dirty="0">
              <a:solidFill>
                <a:srgbClr val="FFFFFF"/>
              </a:solidFill>
              <a:effectLst/>
              <a:latin typeface="Söhne Mono"/>
            </a:endParaRPr>
          </a:p>
          <a:p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class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EventService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{</a:t>
            </a:r>
          </a:p>
          <a:p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 //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Metode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untuk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permintaan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API...</a:t>
            </a:r>
          </a:p>
          <a:p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}</a:t>
            </a:r>
          </a:p>
          <a:p>
            <a:endParaRPr lang="en-GB" b="0" i="0" dirty="0">
              <a:solidFill>
                <a:srgbClr val="FFFFFF"/>
              </a:solidFill>
              <a:effectLst/>
              <a:latin typeface="Söhne Mono"/>
            </a:endParaRPr>
          </a:p>
          <a:p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// lib/service/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event_storage_service.dart</a:t>
            </a:r>
            <a:endParaRPr lang="en-GB" b="0" i="0" dirty="0">
              <a:solidFill>
                <a:srgbClr val="FFFFFF"/>
              </a:solidFill>
              <a:effectLst/>
              <a:latin typeface="Söhne Mono"/>
            </a:endParaRPr>
          </a:p>
          <a:p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class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EventStorageService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{</a:t>
            </a:r>
          </a:p>
          <a:p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 //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Metode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untuk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penyimpanan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data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lokal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...</a:t>
            </a:r>
          </a:p>
          <a:p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44D7BE-155B-AF99-36B0-AF58E4D2511B}"/>
              </a:ext>
            </a:extLst>
          </p:cNvPr>
          <p:cNvSpPr txBox="1"/>
          <p:nvPr/>
        </p:nvSpPr>
        <p:spPr>
          <a:xfrm>
            <a:off x="182373" y="5839231"/>
            <a:ext cx="7181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Manajemen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basis data,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2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cara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yaitu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melalui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API dan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penyimpanan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lokal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F7FBD7-9938-C841-8116-22B94FAE237B}"/>
              </a:ext>
            </a:extLst>
          </p:cNvPr>
          <p:cNvSpPr txBox="1"/>
          <p:nvPr/>
        </p:nvSpPr>
        <p:spPr>
          <a:xfrm>
            <a:off x="182374" y="1084567"/>
            <a:ext cx="3090913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//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event.dart</a:t>
            </a:r>
            <a:endParaRPr lang="en-GB" b="0" i="0" dirty="0">
              <a:solidFill>
                <a:srgbClr val="FFFFFF"/>
              </a:solidFill>
              <a:effectLst/>
              <a:latin typeface="Söhne Mono"/>
            </a:endParaRPr>
          </a:p>
          <a:p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class Event {</a:t>
            </a:r>
          </a:p>
          <a:p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 //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Properti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dan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metode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...</a:t>
            </a:r>
          </a:p>
          <a:p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1E6D47-ACFC-45A8-16FB-239988EB4E4A}"/>
              </a:ext>
            </a:extLst>
          </p:cNvPr>
          <p:cNvSpPr txBox="1"/>
          <p:nvPr/>
        </p:nvSpPr>
        <p:spPr>
          <a:xfrm>
            <a:off x="182373" y="2420300"/>
            <a:ext cx="4442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Format model data pada acara yang dibuat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seperti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nama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deskripsi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waktu</a:t>
            </a:r>
          </a:p>
        </p:txBody>
      </p:sp>
    </p:spTree>
    <p:extLst>
      <p:ext uri="{BB962C8B-B14F-4D97-AF65-F5344CB8AC3E}">
        <p14:creationId xmlns:p14="http://schemas.microsoft.com/office/powerpoint/2010/main" val="2826281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CODING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816FC6A-BFC8-4DF0-BFB7-A60EBD88F8D4}"/>
              </a:ext>
            </a:extLst>
          </p:cNvPr>
          <p:cNvGrpSpPr/>
          <p:nvPr/>
        </p:nvGrpSpPr>
        <p:grpSpPr>
          <a:xfrm>
            <a:off x="7353872" y="1084567"/>
            <a:ext cx="4542854" cy="4964929"/>
            <a:chOff x="6110127" y="1553562"/>
            <a:chExt cx="4542854" cy="4964929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9B7200E-54A0-4F41-98D3-F51C8B6F3045}"/>
                </a:ext>
              </a:extLst>
            </p:cNvPr>
            <p:cNvGrpSpPr/>
            <p:nvPr/>
          </p:nvGrpSpPr>
          <p:grpSpPr>
            <a:xfrm>
              <a:off x="7313348" y="1982975"/>
              <a:ext cx="3339633" cy="3337920"/>
              <a:chOff x="7280365" y="2348194"/>
              <a:chExt cx="3168977" cy="3167352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44709A09-2D61-43C1-B6BE-EC4F66399188}"/>
                  </a:ext>
                </a:extLst>
              </p:cNvPr>
              <p:cNvSpPr/>
              <p:nvPr/>
            </p:nvSpPr>
            <p:spPr>
              <a:xfrm>
                <a:off x="7281176" y="2348194"/>
                <a:ext cx="3167351" cy="3167352"/>
              </a:xfrm>
              <a:custGeom>
                <a:avLst/>
                <a:gdLst>
                  <a:gd name="connsiteX0" fmla="*/ 3057049 w 3057525"/>
                  <a:gd name="connsiteY0" fmla="*/ 1532096 h 3057525"/>
                  <a:gd name="connsiteX1" fmla="*/ 1532096 w 3057525"/>
                  <a:gd name="connsiteY1" fmla="*/ 3057049 h 3057525"/>
                  <a:gd name="connsiteX2" fmla="*/ 7144 w 3057525"/>
                  <a:gd name="connsiteY2" fmla="*/ 1532096 h 3057525"/>
                  <a:gd name="connsiteX3" fmla="*/ 1532096 w 3057525"/>
                  <a:gd name="connsiteY3" fmla="*/ 7144 h 3057525"/>
                  <a:gd name="connsiteX4" fmla="*/ 3057049 w 3057525"/>
                  <a:gd name="connsiteY4" fmla="*/ 1532096 h 3057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7525" h="3057525">
                    <a:moveTo>
                      <a:pt x="3057049" y="1532096"/>
                    </a:moveTo>
                    <a:cubicBezTo>
                      <a:pt x="3057049" y="2374304"/>
                      <a:pt x="2374304" y="3057049"/>
                      <a:pt x="1532096" y="3057049"/>
                    </a:cubicBezTo>
                    <a:cubicBezTo>
                      <a:pt x="689888" y="3057049"/>
                      <a:pt x="7144" y="2374304"/>
                      <a:pt x="7144" y="1532096"/>
                    </a:cubicBezTo>
                    <a:cubicBezTo>
                      <a:pt x="7144" y="689888"/>
                      <a:pt x="689888" y="7144"/>
                      <a:pt x="1532096" y="7144"/>
                    </a:cubicBezTo>
                    <a:cubicBezTo>
                      <a:pt x="2374304" y="7144"/>
                      <a:pt x="3057049" y="689888"/>
                      <a:pt x="3057049" y="1532096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F9FF9090-90C9-4039-BE8F-F3216F53DE05}"/>
                  </a:ext>
                </a:extLst>
              </p:cNvPr>
              <p:cNvSpPr/>
              <p:nvPr/>
            </p:nvSpPr>
            <p:spPr>
              <a:xfrm>
                <a:off x="7280365" y="2357762"/>
                <a:ext cx="3168977" cy="3100025"/>
              </a:xfrm>
              <a:custGeom>
                <a:avLst/>
                <a:gdLst>
                  <a:gd name="connsiteX0" fmla="*/ 2863236 w 3028217"/>
                  <a:gd name="connsiteY0" fmla="*/ 2049564 h 2962327"/>
                  <a:gd name="connsiteX1" fmla="*/ 2844662 w 3028217"/>
                  <a:gd name="connsiteY1" fmla="*/ 2065518 h 2962327"/>
                  <a:gd name="connsiteX2" fmla="*/ 2847519 w 3028217"/>
                  <a:gd name="connsiteY2" fmla="*/ 2116953 h 2962327"/>
                  <a:gd name="connsiteX3" fmla="*/ 2887525 w 3028217"/>
                  <a:gd name="connsiteY3" fmla="*/ 2084568 h 2962327"/>
                  <a:gd name="connsiteX4" fmla="*/ 2890382 w 3028217"/>
                  <a:gd name="connsiteY4" fmla="*/ 2078853 h 2962327"/>
                  <a:gd name="connsiteX5" fmla="*/ 2890382 w 3028217"/>
                  <a:gd name="connsiteY5" fmla="*/ 2057898 h 2962327"/>
                  <a:gd name="connsiteX6" fmla="*/ 2863236 w 3028217"/>
                  <a:gd name="connsiteY6" fmla="*/ 2049564 h 2962327"/>
                  <a:gd name="connsiteX7" fmla="*/ 2453184 w 3028217"/>
                  <a:gd name="connsiteY7" fmla="*/ 1703568 h 2962327"/>
                  <a:gd name="connsiteX8" fmla="*/ 2444611 w 3028217"/>
                  <a:gd name="connsiteY8" fmla="*/ 1714046 h 2962327"/>
                  <a:gd name="connsiteX9" fmla="*/ 2467471 w 3028217"/>
                  <a:gd name="connsiteY9" fmla="*/ 1740716 h 2962327"/>
                  <a:gd name="connsiteX10" fmla="*/ 2482711 w 3028217"/>
                  <a:gd name="connsiteY10" fmla="*/ 1728333 h 2962327"/>
                  <a:gd name="connsiteX11" fmla="*/ 2453184 w 3028217"/>
                  <a:gd name="connsiteY11" fmla="*/ 1703568 h 2962327"/>
                  <a:gd name="connsiteX12" fmla="*/ 802501 w 3028217"/>
                  <a:gd name="connsiteY12" fmla="*/ 1583553 h 2962327"/>
                  <a:gd name="connsiteX13" fmla="*/ 812026 w 3028217"/>
                  <a:gd name="connsiteY13" fmla="*/ 1589268 h 2962327"/>
                  <a:gd name="connsiteX14" fmla="*/ 802501 w 3028217"/>
                  <a:gd name="connsiteY14" fmla="*/ 1599745 h 2962327"/>
                  <a:gd name="connsiteX15" fmla="*/ 792024 w 3028217"/>
                  <a:gd name="connsiteY15" fmla="*/ 1594030 h 2962327"/>
                  <a:gd name="connsiteX16" fmla="*/ 802501 w 3028217"/>
                  <a:gd name="connsiteY16" fmla="*/ 1583553 h 2962327"/>
                  <a:gd name="connsiteX17" fmla="*/ 573901 w 3028217"/>
                  <a:gd name="connsiteY17" fmla="*/ 1577838 h 2962327"/>
                  <a:gd name="connsiteX18" fmla="*/ 592951 w 3028217"/>
                  <a:gd name="connsiteY18" fmla="*/ 1589268 h 2962327"/>
                  <a:gd name="connsiteX19" fmla="*/ 584379 w 3028217"/>
                  <a:gd name="connsiteY19" fmla="*/ 1596888 h 2962327"/>
                  <a:gd name="connsiteX20" fmla="*/ 565329 w 3028217"/>
                  <a:gd name="connsiteY20" fmla="*/ 1587363 h 2962327"/>
                  <a:gd name="connsiteX21" fmla="*/ 573901 w 3028217"/>
                  <a:gd name="connsiteY21" fmla="*/ 1577838 h 2962327"/>
                  <a:gd name="connsiteX22" fmla="*/ 698678 w 3028217"/>
                  <a:gd name="connsiteY22" fmla="*/ 1550216 h 2962327"/>
                  <a:gd name="connsiteX23" fmla="*/ 763448 w 3028217"/>
                  <a:gd name="connsiteY23" fmla="*/ 1592126 h 2962327"/>
                  <a:gd name="connsiteX24" fmla="*/ 678676 w 3028217"/>
                  <a:gd name="connsiteY24" fmla="*/ 1592126 h 2962327"/>
                  <a:gd name="connsiteX25" fmla="*/ 698678 w 3028217"/>
                  <a:gd name="connsiteY25" fmla="*/ 1550216 h 2962327"/>
                  <a:gd name="connsiteX26" fmla="*/ 492939 w 3028217"/>
                  <a:gd name="connsiteY26" fmla="*/ 1460681 h 2962327"/>
                  <a:gd name="connsiteX27" fmla="*/ 562471 w 3028217"/>
                  <a:gd name="connsiteY27" fmla="*/ 1479731 h 2962327"/>
                  <a:gd name="connsiteX28" fmla="*/ 646291 w 3028217"/>
                  <a:gd name="connsiteY28" fmla="*/ 1537833 h 2962327"/>
                  <a:gd name="connsiteX29" fmla="*/ 577711 w 3028217"/>
                  <a:gd name="connsiteY29" fmla="*/ 1525451 h 2962327"/>
                  <a:gd name="connsiteX30" fmla="*/ 527229 w 3028217"/>
                  <a:gd name="connsiteY30" fmla="*/ 1487351 h 2962327"/>
                  <a:gd name="connsiteX31" fmla="*/ 525032 w 3028217"/>
                  <a:gd name="connsiteY31" fmla="*/ 1486533 h 2962327"/>
                  <a:gd name="connsiteX32" fmla="*/ 527229 w 3028217"/>
                  <a:gd name="connsiteY32" fmla="*/ 1488303 h 2962327"/>
                  <a:gd name="connsiteX33" fmla="*/ 451029 w 3028217"/>
                  <a:gd name="connsiteY33" fmla="*/ 1494971 h 2962327"/>
                  <a:gd name="connsiteX34" fmla="*/ 492939 w 3028217"/>
                  <a:gd name="connsiteY34" fmla="*/ 1460681 h 2962327"/>
                  <a:gd name="connsiteX35" fmla="*/ 592475 w 3028217"/>
                  <a:gd name="connsiteY35" fmla="*/ 1413889 h 2962327"/>
                  <a:gd name="connsiteX36" fmla="*/ 596761 w 3028217"/>
                  <a:gd name="connsiteY36" fmla="*/ 1414961 h 2962327"/>
                  <a:gd name="connsiteX37" fmla="*/ 595809 w 3028217"/>
                  <a:gd name="connsiteY37" fmla="*/ 1447346 h 2962327"/>
                  <a:gd name="connsiteX38" fmla="*/ 588189 w 3028217"/>
                  <a:gd name="connsiteY38" fmla="*/ 1414961 h 2962327"/>
                  <a:gd name="connsiteX39" fmla="*/ 592475 w 3028217"/>
                  <a:gd name="connsiteY39" fmla="*/ 1413889 h 2962327"/>
                  <a:gd name="connsiteX40" fmla="*/ 2633206 w 3028217"/>
                  <a:gd name="connsiteY40" fmla="*/ 1174931 h 2962327"/>
                  <a:gd name="connsiteX41" fmla="*/ 2673211 w 3028217"/>
                  <a:gd name="connsiteY41" fmla="*/ 1180646 h 2962327"/>
                  <a:gd name="connsiteX42" fmla="*/ 2633206 w 3028217"/>
                  <a:gd name="connsiteY42" fmla="*/ 1174931 h 2962327"/>
                  <a:gd name="connsiteX43" fmla="*/ 2477948 w 3028217"/>
                  <a:gd name="connsiteY43" fmla="*/ 1095873 h 2962327"/>
                  <a:gd name="connsiteX44" fmla="*/ 2484616 w 3028217"/>
                  <a:gd name="connsiteY44" fmla="*/ 1110160 h 2962327"/>
                  <a:gd name="connsiteX45" fmla="*/ 2464613 w 3028217"/>
                  <a:gd name="connsiteY45" fmla="*/ 1135878 h 2962327"/>
                  <a:gd name="connsiteX46" fmla="*/ 2444611 w 3028217"/>
                  <a:gd name="connsiteY46" fmla="*/ 1144450 h 2962327"/>
                  <a:gd name="connsiteX47" fmla="*/ 2415083 w 3028217"/>
                  <a:gd name="connsiteY47" fmla="*/ 1119685 h 2962327"/>
                  <a:gd name="connsiteX48" fmla="*/ 2446516 w 3028217"/>
                  <a:gd name="connsiteY48" fmla="*/ 1114923 h 2962327"/>
                  <a:gd name="connsiteX49" fmla="*/ 2477948 w 3028217"/>
                  <a:gd name="connsiteY49" fmla="*/ 1095873 h 2962327"/>
                  <a:gd name="connsiteX50" fmla="*/ 2344599 w 3028217"/>
                  <a:gd name="connsiteY50" fmla="*/ 1039676 h 2962327"/>
                  <a:gd name="connsiteX51" fmla="*/ 2355076 w 3028217"/>
                  <a:gd name="connsiteY51" fmla="*/ 1066346 h 2962327"/>
                  <a:gd name="connsiteX52" fmla="*/ 2341741 w 3028217"/>
                  <a:gd name="connsiteY52" fmla="*/ 1092063 h 2962327"/>
                  <a:gd name="connsiteX53" fmla="*/ 2328406 w 3028217"/>
                  <a:gd name="connsiteY53" fmla="*/ 1065393 h 2962327"/>
                  <a:gd name="connsiteX54" fmla="*/ 2344599 w 3028217"/>
                  <a:gd name="connsiteY54" fmla="*/ 1039676 h 2962327"/>
                  <a:gd name="connsiteX55" fmla="*/ 699631 w 3028217"/>
                  <a:gd name="connsiteY55" fmla="*/ 966334 h 2962327"/>
                  <a:gd name="connsiteX56" fmla="*/ 616764 w 3028217"/>
                  <a:gd name="connsiteY56" fmla="*/ 992051 h 2962327"/>
                  <a:gd name="connsiteX57" fmla="*/ 699631 w 3028217"/>
                  <a:gd name="connsiteY57" fmla="*/ 966334 h 2962327"/>
                  <a:gd name="connsiteX58" fmla="*/ 2786559 w 3028217"/>
                  <a:gd name="connsiteY58" fmla="*/ 938711 h 2962327"/>
                  <a:gd name="connsiteX59" fmla="*/ 2814181 w 3028217"/>
                  <a:gd name="connsiteY59" fmla="*/ 938711 h 2962327"/>
                  <a:gd name="connsiteX60" fmla="*/ 2814181 w 3028217"/>
                  <a:gd name="connsiteY60" fmla="*/ 945378 h 2962327"/>
                  <a:gd name="connsiteX61" fmla="*/ 2786559 w 3028217"/>
                  <a:gd name="connsiteY61" fmla="*/ 938711 h 2962327"/>
                  <a:gd name="connsiteX62" fmla="*/ 737731 w 3028217"/>
                  <a:gd name="connsiteY62" fmla="*/ 935019 h 2962327"/>
                  <a:gd name="connsiteX63" fmla="*/ 702489 w 3028217"/>
                  <a:gd name="connsiteY63" fmla="*/ 951093 h 2962327"/>
                  <a:gd name="connsiteX64" fmla="*/ 770116 w 3028217"/>
                  <a:gd name="connsiteY64" fmla="*/ 936805 h 2962327"/>
                  <a:gd name="connsiteX65" fmla="*/ 737731 w 3028217"/>
                  <a:gd name="connsiteY65" fmla="*/ 935019 h 2962327"/>
                  <a:gd name="connsiteX66" fmla="*/ 619383 w 3028217"/>
                  <a:gd name="connsiteY66" fmla="*/ 880251 h 2962327"/>
                  <a:gd name="connsiteX67" fmla="*/ 608191 w 3028217"/>
                  <a:gd name="connsiteY67" fmla="*/ 882513 h 2962327"/>
                  <a:gd name="connsiteX68" fmla="*/ 541516 w 3028217"/>
                  <a:gd name="connsiteY68" fmla="*/ 968238 h 2962327"/>
                  <a:gd name="connsiteX69" fmla="*/ 558661 w 3028217"/>
                  <a:gd name="connsiteY69" fmla="*/ 975858 h 2962327"/>
                  <a:gd name="connsiteX70" fmla="*/ 578664 w 3028217"/>
                  <a:gd name="connsiteY70" fmla="*/ 949188 h 2962327"/>
                  <a:gd name="connsiteX71" fmla="*/ 623431 w 3028217"/>
                  <a:gd name="connsiteY71" fmla="*/ 890133 h 2962327"/>
                  <a:gd name="connsiteX72" fmla="*/ 619383 w 3028217"/>
                  <a:gd name="connsiteY72" fmla="*/ 880251 h 2962327"/>
                  <a:gd name="connsiteX73" fmla="*/ 659626 w 3028217"/>
                  <a:gd name="connsiteY73" fmla="*/ 872036 h 2962327"/>
                  <a:gd name="connsiteX74" fmla="*/ 647244 w 3028217"/>
                  <a:gd name="connsiteY74" fmla="*/ 879656 h 2962327"/>
                  <a:gd name="connsiteX75" fmla="*/ 657721 w 3028217"/>
                  <a:gd name="connsiteY75" fmla="*/ 950141 h 2962327"/>
                  <a:gd name="connsiteX76" fmla="*/ 683439 w 3028217"/>
                  <a:gd name="connsiteY76" fmla="*/ 913946 h 2962327"/>
                  <a:gd name="connsiteX77" fmla="*/ 711061 w 3028217"/>
                  <a:gd name="connsiteY77" fmla="*/ 910136 h 2962327"/>
                  <a:gd name="connsiteX78" fmla="*/ 709156 w 3028217"/>
                  <a:gd name="connsiteY78" fmla="*/ 891086 h 2962327"/>
                  <a:gd name="connsiteX79" fmla="*/ 659626 w 3028217"/>
                  <a:gd name="connsiteY79" fmla="*/ 872036 h 2962327"/>
                  <a:gd name="connsiteX80" fmla="*/ 620410 w 3028217"/>
                  <a:gd name="connsiteY80" fmla="*/ 803828 h 2962327"/>
                  <a:gd name="connsiteX81" fmla="*/ 603429 w 3028217"/>
                  <a:gd name="connsiteY81" fmla="*/ 807266 h 2962327"/>
                  <a:gd name="connsiteX82" fmla="*/ 532944 w 3028217"/>
                  <a:gd name="connsiteY82" fmla="*/ 841556 h 2962327"/>
                  <a:gd name="connsiteX83" fmla="*/ 541516 w 3028217"/>
                  <a:gd name="connsiteY83" fmla="*/ 855843 h 2962327"/>
                  <a:gd name="connsiteX84" fmla="*/ 602476 w 3028217"/>
                  <a:gd name="connsiteY84" fmla="*/ 859653 h 2962327"/>
                  <a:gd name="connsiteX85" fmla="*/ 652959 w 3028217"/>
                  <a:gd name="connsiteY85" fmla="*/ 835841 h 2962327"/>
                  <a:gd name="connsiteX86" fmla="*/ 620410 w 3028217"/>
                  <a:gd name="connsiteY86" fmla="*/ 803828 h 2962327"/>
                  <a:gd name="connsiteX87" fmla="*/ 2051228 w 3028217"/>
                  <a:gd name="connsiteY87" fmla="*/ 690108 h 2962327"/>
                  <a:gd name="connsiteX88" fmla="*/ 2074088 w 3028217"/>
                  <a:gd name="connsiteY88" fmla="*/ 722493 h 2962327"/>
                  <a:gd name="connsiteX89" fmla="*/ 2021701 w 3028217"/>
                  <a:gd name="connsiteY89" fmla="*/ 782500 h 2962327"/>
                  <a:gd name="connsiteX90" fmla="*/ 2000746 w 3028217"/>
                  <a:gd name="connsiteY90" fmla="*/ 772023 h 2962327"/>
                  <a:gd name="connsiteX91" fmla="*/ 2036941 w 3028217"/>
                  <a:gd name="connsiteY91" fmla="*/ 698680 h 2962327"/>
                  <a:gd name="connsiteX92" fmla="*/ 2051228 w 3028217"/>
                  <a:gd name="connsiteY92" fmla="*/ 690108 h 2962327"/>
                  <a:gd name="connsiteX93" fmla="*/ 2111236 w 3028217"/>
                  <a:gd name="connsiteY93" fmla="*/ 608669 h 2962327"/>
                  <a:gd name="connsiteX94" fmla="*/ 2113141 w 3028217"/>
                  <a:gd name="connsiteY94" fmla="*/ 623433 h 2962327"/>
                  <a:gd name="connsiteX95" fmla="*/ 2111236 w 3028217"/>
                  <a:gd name="connsiteY95" fmla="*/ 626290 h 2962327"/>
                  <a:gd name="connsiteX96" fmla="*/ 2159814 w 3028217"/>
                  <a:gd name="connsiteY96" fmla="*/ 711063 h 2962327"/>
                  <a:gd name="connsiteX97" fmla="*/ 2199819 w 3028217"/>
                  <a:gd name="connsiteY97" fmla="*/ 758688 h 2962327"/>
                  <a:gd name="connsiteX98" fmla="*/ 2176959 w 3028217"/>
                  <a:gd name="connsiteY98" fmla="*/ 800598 h 2962327"/>
                  <a:gd name="connsiteX99" fmla="*/ 2092186 w 3028217"/>
                  <a:gd name="connsiteY99" fmla="*/ 814885 h 2962327"/>
                  <a:gd name="connsiteX100" fmla="*/ 2092186 w 3028217"/>
                  <a:gd name="connsiteY100" fmla="*/ 777738 h 2962327"/>
                  <a:gd name="connsiteX101" fmla="*/ 2111236 w 3028217"/>
                  <a:gd name="connsiteY101" fmla="*/ 740590 h 2962327"/>
                  <a:gd name="connsiteX102" fmla="*/ 2110284 w 3028217"/>
                  <a:gd name="connsiteY102" fmla="*/ 710110 h 2962327"/>
                  <a:gd name="connsiteX103" fmla="*/ 2076946 w 3028217"/>
                  <a:gd name="connsiteY103" fmla="*/ 669153 h 2962327"/>
                  <a:gd name="connsiteX104" fmla="*/ 2097901 w 3028217"/>
                  <a:gd name="connsiteY104" fmla="*/ 611050 h 2962327"/>
                  <a:gd name="connsiteX105" fmla="*/ 2111236 w 3028217"/>
                  <a:gd name="connsiteY105" fmla="*/ 608669 h 2962327"/>
                  <a:gd name="connsiteX106" fmla="*/ 927279 w 3028217"/>
                  <a:gd name="connsiteY106" fmla="*/ 479605 h 2962327"/>
                  <a:gd name="connsiteX107" fmla="*/ 933946 w 3028217"/>
                  <a:gd name="connsiteY107" fmla="*/ 486273 h 2962327"/>
                  <a:gd name="connsiteX108" fmla="*/ 929184 w 3028217"/>
                  <a:gd name="connsiteY108" fmla="*/ 493893 h 2962327"/>
                  <a:gd name="connsiteX109" fmla="*/ 919659 w 3028217"/>
                  <a:gd name="connsiteY109" fmla="*/ 488178 h 2962327"/>
                  <a:gd name="connsiteX110" fmla="*/ 927279 w 3028217"/>
                  <a:gd name="connsiteY110" fmla="*/ 479605 h 2962327"/>
                  <a:gd name="connsiteX111" fmla="*/ 1938089 w 3028217"/>
                  <a:gd name="connsiteY111" fmla="*/ 417931 h 2962327"/>
                  <a:gd name="connsiteX112" fmla="*/ 1959789 w 3028217"/>
                  <a:gd name="connsiteY112" fmla="*/ 441505 h 2962327"/>
                  <a:gd name="connsiteX113" fmla="*/ 1940739 w 3028217"/>
                  <a:gd name="connsiteY113" fmla="*/ 466270 h 2962327"/>
                  <a:gd name="connsiteX114" fmla="*/ 1842631 w 3028217"/>
                  <a:gd name="connsiteY114" fmla="*/ 480558 h 2962327"/>
                  <a:gd name="connsiteX115" fmla="*/ 1832154 w 3028217"/>
                  <a:gd name="connsiteY115" fmla="*/ 458650 h 2962327"/>
                  <a:gd name="connsiteX116" fmla="*/ 1833106 w 3028217"/>
                  <a:gd name="connsiteY116" fmla="*/ 431980 h 2962327"/>
                  <a:gd name="connsiteX117" fmla="*/ 1845489 w 3028217"/>
                  <a:gd name="connsiteY117" fmla="*/ 423408 h 2962327"/>
                  <a:gd name="connsiteX118" fmla="*/ 1857871 w 3028217"/>
                  <a:gd name="connsiteY118" fmla="*/ 432933 h 2962327"/>
                  <a:gd name="connsiteX119" fmla="*/ 1926451 w 3028217"/>
                  <a:gd name="connsiteY119" fmla="*/ 418645 h 2962327"/>
                  <a:gd name="connsiteX120" fmla="*/ 1938089 w 3028217"/>
                  <a:gd name="connsiteY120" fmla="*/ 417931 h 2962327"/>
                  <a:gd name="connsiteX121" fmla="*/ 904419 w 3028217"/>
                  <a:gd name="connsiteY121" fmla="*/ 389118 h 2962327"/>
                  <a:gd name="connsiteX122" fmla="*/ 938709 w 3028217"/>
                  <a:gd name="connsiteY122" fmla="*/ 433886 h 2962327"/>
                  <a:gd name="connsiteX123" fmla="*/ 942519 w 3028217"/>
                  <a:gd name="connsiteY123" fmla="*/ 446268 h 2962327"/>
                  <a:gd name="connsiteX124" fmla="*/ 931089 w 3028217"/>
                  <a:gd name="connsiteY124" fmla="*/ 449125 h 2962327"/>
                  <a:gd name="connsiteX125" fmla="*/ 878701 w 3028217"/>
                  <a:gd name="connsiteY125" fmla="*/ 449125 h 2962327"/>
                  <a:gd name="connsiteX126" fmla="*/ 856794 w 3028217"/>
                  <a:gd name="connsiteY126" fmla="*/ 443411 h 2962327"/>
                  <a:gd name="connsiteX127" fmla="*/ 867271 w 3028217"/>
                  <a:gd name="connsiteY127" fmla="*/ 412930 h 2962327"/>
                  <a:gd name="connsiteX128" fmla="*/ 904419 w 3028217"/>
                  <a:gd name="connsiteY128" fmla="*/ 389118 h 2962327"/>
                  <a:gd name="connsiteX129" fmla="*/ 1062534 w 3028217"/>
                  <a:gd name="connsiteY129" fmla="*/ 340541 h 2962327"/>
                  <a:gd name="connsiteX130" fmla="*/ 1083489 w 3028217"/>
                  <a:gd name="connsiteY130" fmla="*/ 353876 h 2962327"/>
                  <a:gd name="connsiteX131" fmla="*/ 1053961 w 3028217"/>
                  <a:gd name="connsiteY131" fmla="*/ 360543 h 2962327"/>
                  <a:gd name="connsiteX132" fmla="*/ 1062534 w 3028217"/>
                  <a:gd name="connsiteY132" fmla="*/ 340541 h 2962327"/>
                  <a:gd name="connsiteX133" fmla="*/ 2471113 w 3028217"/>
                  <a:gd name="connsiteY133" fmla="*/ 336025 h 2962327"/>
                  <a:gd name="connsiteX134" fmla="*/ 2521763 w 3028217"/>
                  <a:gd name="connsiteY134" fmla="*/ 370068 h 2962327"/>
                  <a:gd name="connsiteX135" fmla="*/ 2848471 w 3028217"/>
                  <a:gd name="connsiteY135" fmla="*/ 785358 h 2962327"/>
                  <a:gd name="connsiteX136" fmla="*/ 2920861 w 3028217"/>
                  <a:gd name="connsiteY136" fmla="*/ 940616 h 2962327"/>
                  <a:gd name="connsiteX137" fmla="*/ 2926576 w 3028217"/>
                  <a:gd name="connsiteY137" fmla="*/ 977763 h 2962327"/>
                  <a:gd name="connsiteX138" fmla="*/ 2847518 w 3028217"/>
                  <a:gd name="connsiteY138" fmla="*/ 938711 h 2962327"/>
                  <a:gd name="connsiteX139" fmla="*/ 2864663 w 3028217"/>
                  <a:gd name="connsiteY139" fmla="*/ 890133 h 2962327"/>
                  <a:gd name="connsiteX140" fmla="*/ 2810371 w 3028217"/>
                  <a:gd name="connsiteY140" fmla="*/ 908231 h 2962327"/>
                  <a:gd name="connsiteX141" fmla="*/ 2757031 w 3028217"/>
                  <a:gd name="connsiteY141" fmla="*/ 904421 h 2962327"/>
                  <a:gd name="connsiteX142" fmla="*/ 2728456 w 3028217"/>
                  <a:gd name="connsiteY142" fmla="*/ 916803 h 2962327"/>
                  <a:gd name="connsiteX143" fmla="*/ 2707501 w 3028217"/>
                  <a:gd name="connsiteY143" fmla="*/ 971096 h 2962327"/>
                  <a:gd name="connsiteX144" fmla="*/ 2706548 w 3028217"/>
                  <a:gd name="connsiteY144" fmla="*/ 1011101 h 2962327"/>
                  <a:gd name="connsiteX145" fmla="*/ 2712263 w 3028217"/>
                  <a:gd name="connsiteY145" fmla="*/ 1044438 h 2962327"/>
                  <a:gd name="connsiteX146" fmla="*/ 2750438 w 3028217"/>
                  <a:gd name="connsiteY146" fmla="*/ 1026892 h 2962327"/>
                  <a:gd name="connsiteX147" fmla="*/ 2757317 w 3028217"/>
                  <a:gd name="connsiteY147" fmla="*/ 1029909 h 2962327"/>
                  <a:gd name="connsiteX148" fmla="*/ 2760842 w 3028217"/>
                  <a:gd name="connsiteY148" fmla="*/ 1028246 h 2962327"/>
                  <a:gd name="connsiteX149" fmla="*/ 2785607 w 3028217"/>
                  <a:gd name="connsiteY149" fmla="*/ 1010148 h 2962327"/>
                  <a:gd name="connsiteX150" fmla="*/ 2804538 w 3028217"/>
                  <a:gd name="connsiteY150" fmla="*/ 1006457 h 2962327"/>
                  <a:gd name="connsiteX151" fmla="*/ 2822755 w 3028217"/>
                  <a:gd name="connsiteY151" fmla="*/ 1009196 h 2962327"/>
                  <a:gd name="connsiteX152" fmla="*/ 2938959 w 3028217"/>
                  <a:gd name="connsiteY152" fmla="*/ 1031103 h 2962327"/>
                  <a:gd name="connsiteX153" fmla="*/ 2959915 w 3028217"/>
                  <a:gd name="connsiteY153" fmla="*/ 1058726 h 2962327"/>
                  <a:gd name="connsiteX154" fmla="*/ 3021827 w 3028217"/>
                  <a:gd name="connsiteY154" fmla="*/ 1368288 h 2962327"/>
                  <a:gd name="connsiteX155" fmla="*/ 3027542 w 3028217"/>
                  <a:gd name="connsiteY155" fmla="*/ 1562598 h 2962327"/>
                  <a:gd name="connsiteX156" fmla="*/ 3020874 w 3028217"/>
                  <a:gd name="connsiteY156" fmla="*/ 1594983 h 2962327"/>
                  <a:gd name="connsiteX157" fmla="*/ 2958009 w 3028217"/>
                  <a:gd name="connsiteY157" fmla="*/ 1512116 h 2962327"/>
                  <a:gd name="connsiteX158" fmla="*/ 2918005 w 3028217"/>
                  <a:gd name="connsiteY158" fmla="*/ 1446393 h 2962327"/>
                  <a:gd name="connsiteX159" fmla="*/ 2860855 w 3028217"/>
                  <a:gd name="connsiteY159" fmla="*/ 1371146 h 2962327"/>
                  <a:gd name="connsiteX160" fmla="*/ 2831327 w 3028217"/>
                  <a:gd name="connsiteY160" fmla="*/ 1343523 h 2962327"/>
                  <a:gd name="connsiteX161" fmla="*/ 2856092 w 3028217"/>
                  <a:gd name="connsiteY161" fmla="*/ 1380671 h 2962327"/>
                  <a:gd name="connsiteX162" fmla="*/ 2930387 w 3028217"/>
                  <a:gd name="connsiteY162" fmla="*/ 1514021 h 2962327"/>
                  <a:gd name="connsiteX163" fmla="*/ 2939912 w 3028217"/>
                  <a:gd name="connsiteY163" fmla="*/ 1546406 h 2962327"/>
                  <a:gd name="connsiteX164" fmla="*/ 2962772 w 3028217"/>
                  <a:gd name="connsiteY164" fmla="*/ 1597841 h 2962327"/>
                  <a:gd name="connsiteX165" fmla="*/ 2999919 w 3028217"/>
                  <a:gd name="connsiteY165" fmla="*/ 1683566 h 2962327"/>
                  <a:gd name="connsiteX166" fmla="*/ 3012302 w 3028217"/>
                  <a:gd name="connsiteY166" fmla="*/ 1740716 h 2962327"/>
                  <a:gd name="connsiteX167" fmla="*/ 2886572 w 3028217"/>
                  <a:gd name="connsiteY167" fmla="*/ 2158864 h 2962327"/>
                  <a:gd name="connsiteX168" fmla="*/ 2841805 w 3028217"/>
                  <a:gd name="connsiteY168" fmla="*/ 2246493 h 2962327"/>
                  <a:gd name="connsiteX169" fmla="*/ 2821802 w 3028217"/>
                  <a:gd name="connsiteY169" fmla="*/ 2266496 h 2962327"/>
                  <a:gd name="connsiteX170" fmla="*/ 2808467 w 3028217"/>
                  <a:gd name="connsiteY170" fmla="*/ 2240778 h 2962327"/>
                  <a:gd name="connsiteX171" fmla="*/ 2785607 w 3028217"/>
                  <a:gd name="connsiteY171" fmla="*/ 2172198 h 2962327"/>
                  <a:gd name="connsiteX172" fmla="*/ 2805609 w 3028217"/>
                  <a:gd name="connsiteY172" fmla="*/ 2234111 h 2962327"/>
                  <a:gd name="connsiteX173" fmla="*/ 2821802 w 3028217"/>
                  <a:gd name="connsiteY173" fmla="*/ 2273164 h 2962327"/>
                  <a:gd name="connsiteX174" fmla="*/ 2708455 w 3028217"/>
                  <a:gd name="connsiteY174" fmla="*/ 2451281 h 2962327"/>
                  <a:gd name="connsiteX175" fmla="*/ 2551292 w 3028217"/>
                  <a:gd name="connsiteY175" fmla="*/ 2622731 h 2962327"/>
                  <a:gd name="connsiteX176" fmla="*/ 2476997 w 3028217"/>
                  <a:gd name="connsiteY176" fmla="*/ 2687501 h 2962327"/>
                  <a:gd name="connsiteX177" fmla="*/ 2463662 w 3028217"/>
                  <a:gd name="connsiteY177" fmla="*/ 2655116 h 2962327"/>
                  <a:gd name="connsiteX178" fmla="*/ 2425562 w 3028217"/>
                  <a:gd name="connsiteY178" fmla="*/ 2533196 h 2962327"/>
                  <a:gd name="connsiteX179" fmla="*/ 2439849 w 3028217"/>
                  <a:gd name="connsiteY179" fmla="*/ 2375081 h 2962327"/>
                  <a:gd name="connsiteX180" fmla="*/ 2449374 w 3028217"/>
                  <a:gd name="connsiteY180" fmla="*/ 2301739 h 2962327"/>
                  <a:gd name="connsiteX181" fmla="*/ 2430324 w 3028217"/>
                  <a:gd name="connsiteY181" fmla="*/ 2210298 h 2962327"/>
                  <a:gd name="connsiteX182" fmla="*/ 2396987 w 3028217"/>
                  <a:gd name="connsiteY182" fmla="*/ 2144576 h 2962327"/>
                  <a:gd name="connsiteX183" fmla="*/ 2370317 w 3028217"/>
                  <a:gd name="connsiteY183" fmla="*/ 2012178 h 2962327"/>
                  <a:gd name="connsiteX184" fmla="*/ 2374127 w 3028217"/>
                  <a:gd name="connsiteY184" fmla="*/ 1992176 h 2962327"/>
                  <a:gd name="connsiteX185" fmla="*/ 2319834 w 3028217"/>
                  <a:gd name="connsiteY185" fmla="*/ 1944551 h 2962327"/>
                  <a:gd name="connsiteX186" fmla="*/ 2282687 w 3028217"/>
                  <a:gd name="connsiteY186" fmla="*/ 1931216 h 2962327"/>
                  <a:gd name="connsiteX187" fmla="*/ 2200772 w 3028217"/>
                  <a:gd name="connsiteY187" fmla="*/ 1905498 h 2962327"/>
                  <a:gd name="connsiteX188" fmla="*/ 2157909 w 3028217"/>
                  <a:gd name="connsiteY188" fmla="*/ 1926453 h 2962327"/>
                  <a:gd name="connsiteX189" fmla="*/ 2106474 w 3028217"/>
                  <a:gd name="connsiteY189" fmla="*/ 1931216 h 2962327"/>
                  <a:gd name="connsiteX190" fmla="*/ 2040752 w 3028217"/>
                  <a:gd name="connsiteY190" fmla="*/ 1937883 h 2962327"/>
                  <a:gd name="connsiteX191" fmla="*/ 1974077 w 3028217"/>
                  <a:gd name="connsiteY191" fmla="*/ 1924548 h 2962327"/>
                  <a:gd name="connsiteX192" fmla="*/ 1919784 w 3028217"/>
                  <a:gd name="connsiteY192" fmla="*/ 1877876 h 2962327"/>
                  <a:gd name="connsiteX193" fmla="*/ 1896924 w 3028217"/>
                  <a:gd name="connsiteY193" fmla="*/ 1849301 h 2962327"/>
                  <a:gd name="connsiteX194" fmla="*/ 1839774 w 3028217"/>
                  <a:gd name="connsiteY194" fmla="*/ 1762623 h 2962327"/>
                  <a:gd name="connsiteX195" fmla="*/ 1822629 w 3028217"/>
                  <a:gd name="connsiteY195" fmla="*/ 1676898 h 2962327"/>
                  <a:gd name="connsiteX196" fmla="*/ 1829297 w 3028217"/>
                  <a:gd name="connsiteY196" fmla="*/ 1537833 h 2962327"/>
                  <a:gd name="connsiteX197" fmla="*/ 1828344 w 3028217"/>
                  <a:gd name="connsiteY197" fmla="*/ 1514973 h 2962327"/>
                  <a:gd name="connsiteX198" fmla="*/ 1909307 w 3028217"/>
                  <a:gd name="connsiteY198" fmla="*/ 1373051 h 2962327"/>
                  <a:gd name="connsiteX199" fmla="*/ 1929309 w 3028217"/>
                  <a:gd name="connsiteY199" fmla="*/ 1361621 h 2962327"/>
                  <a:gd name="connsiteX200" fmla="*/ 1977887 w 3028217"/>
                  <a:gd name="connsiteY200" fmla="*/ 1293041 h 2962327"/>
                  <a:gd name="connsiteX201" fmla="*/ 2019797 w 3028217"/>
                  <a:gd name="connsiteY201" fmla="*/ 1227318 h 2962327"/>
                  <a:gd name="connsiteX202" fmla="*/ 2051229 w 3028217"/>
                  <a:gd name="connsiteY202" fmla="*/ 1178741 h 2962327"/>
                  <a:gd name="connsiteX203" fmla="*/ 2083614 w 3028217"/>
                  <a:gd name="connsiteY203" fmla="*/ 1172073 h 2962327"/>
                  <a:gd name="connsiteX204" fmla="*/ 2161719 w 3028217"/>
                  <a:gd name="connsiteY204" fmla="*/ 1162548 h 2962327"/>
                  <a:gd name="connsiteX205" fmla="*/ 2266494 w 3028217"/>
                  <a:gd name="connsiteY205" fmla="*/ 1136831 h 2962327"/>
                  <a:gd name="connsiteX206" fmla="*/ 2331264 w 3028217"/>
                  <a:gd name="connsiteY206" fmla="*/ 1133021 h 2962327"/>
                  <a:gd name="connsiteX207" fmla="*/ 2387462 w 3028217"/>
                  <a:gd name="connsiteY207" fmla="*/ 1197791 h 2962327"/>
                  <a:gd name="connsiteX208" fmla="*/ 2400797 w 3028217"/>
                  <a:gd name="connsiteY208" fmla="*/ 1229223 h 2962327"/>
                  <a:gd name="connsiteX209" fmla="*/ 2517002 w 3028217"/>
                  <a:gd name="connsiteY209" fmla="*/ 1283516 h 2962327"/>
                  <a:gd name="connsiteX210" fmla="*/ 2556055 w 3028217"/>
                  <a:gd name="connsiteY210" fmla="*/ 1266371 h 2962327"/>
                  <a:gd name="connsiteX211" fmla="*/ 2617967 w 3028217"/>
                  <a:gd name="connsiteY211" fmla="*/ 1241606 h 2962327"/>
                  <a:gd name="connsiteX212" fmla="*/ 2701787 w 3028217"/>
                  <a:gd name="connsiteY212" fmla="*/ 1271133 h 2962327"/>
                  <a:gd name="connsiteX213" fmla="*/ 2823707 w 3028217"/>
                  <a:gd name="connsiteY213" fmla="*/ 1270181 h 2962327"/>
                  <a:gd name="connsiteX214" fmla="*/ 2842757 w 3028217"/>
                  <a:gd name="connsiteY214" fmla="*/ 1253988 h 2962327"/>
                  <a:gd name="connsiteX215" fmla="*/ 2857997 w 3028217"/>
                  <a:gd name="connsiteY215" fmla="*/ 1191123 h 2962327"/>
                  <a:gd name="connsiteX216" fmla="*/ 2824659 w 3028217"/>
                  <a:gd name="connsiteY216" fmla="*/ 1163501 h 2962327"/>
                  <a:gd name="connsiteX217" fmla="*/ 2781797 w 3028217"/>
                  <a:gd name="connsiteY217" fmla="*/ 1153023 h 2962327"/>
                  <a:gd name="connsiteX218" fmla="*/ 2778142 w 3028217"/>
                  <a:gd name="connsiteY218" fmla="*/ 1149005 h 2962327"/>
                  <a:gd name="connsiteX219" fmla="*/ 2758579 w 3028217"/>
                  <a:gd name="connsiteY219" fmla="*/ 1157637 h 2962327"/>
                  <a:gd name="connsiteX220" fmla="*/ 2684641 w 3028217"/>
                  <a:gd name="connsiteY220" fmla="*/ 1122543 h 2962327"/>
                  <a:gd name="connsiteX221" fmla="*/ 2664638 w 3028217"/>
                  <a:gd name="connsiteY221" fmla="*/ 1083491 h 2962327"/>
                  <a:gd name="connsiteX222" fmla="*/ 2646541 w 3028217"/>
                  <a:gd name="connsiteY222" fmla="*/ 1054916 h 2962327"/>
                  <a:gd name="connsiteX223" fmla="*/ 2610346 w 3028217"/>
                  <a:gd name="connsiteY223" fmla="*/ 1080633 h 2962327"/>
                  <a:gd name="connsiteX224" fmla="*/ 2609202 w 3028217"/>
                  <a:gd name="connsiteY224" fmla="*/ 1082346 h 2962327"/>
                  <a:gd name="connsiteX225" fmla="*/ 2613204 w 3028217"/>
                  <a:gd name="connsiteY225" fmla="*/ 1086348 h 2962327"/>
                  <a:gd name="connsiteX226" fmla="*/ 2632254 w 3028217"/>
                  <a:gd name="connsiteY226" fmla="*/ 1108255 h 2962327"/>
                  <a:gd name="connsiteX227" fmla="*/ 2609394 w 3028217"/>
                  <a:gd name="connsiteY227" fmla="*/ 1145403 h 2962327"/>
                  <a:gd name="connsiteX228" fmla="*/ 2584629 w 3028217"/>
                  <a:gd name="connsiteY228" fmla="*/ 1132068 h 2962327"/>
                  <a:gd name="connsiteX229" fmla="*/ 2566055 w 3028217"/>
                  <a:gd name="connsiteY229" fmla="*/ 1095397 h 2962327"/>
                  <a:gd name="connsiteX230" fmla="*/ 2558490 w 3028217"/>
                  <a:gd name="connsiteY230" fmla="*/ 1083461 h 2962327"/>
                  <a:gd name="connsiteX231" fmla="*/ 2545576 w 3028217"/>
                  <a:gd name="connsiteY231" fmla="*/ 1071108 h 2962327"/>
                  <a:gd name="connsiteX232" fmla="*/ 2536051 w 3028217"/>
                  <a:gd name="connsiteY232" fmla="*/ 1061583 h 2962327"/>
                  <a:gd name="connsiteX233" fmla="*/ 2429371 w 3028217"/>
                  <a:gd name="connsiteY233" fmla="*/ 952046 h 2962327"/>
                  <a:gd name="connsiteX234" fmla="*/ 2417941 w 3028217"/>
                  <a:gd name="connsiteY234" fmla="*/ 944426 h 2962327"/>
                  <a:gd name="connsiteX235" fmla="*/ 2407463 w 3028217"/>
                  <a:gd name="connsiteY235" fmla="*/ 947283 h 2962327"/>
                  <a:gd name="connsiteX236" fmla="*/ 2469376 w 3028217"/>
                  <a:gd name="connsiteY236" fmla="*/ 1014911 h 2962327"/>
                  <a:gd name="connsiteX237" fmla="*/ 2509381 w 3028217"/>
                  <a:gd name="connsiteY237" fmla="*/ 1044438 h 2962327"/>
                  <a:gd name="connsiteX238" fmla="*/ 2504618 w 3028217"/>
                  <a:gd name="connsiteY238" fmla="*/ 1057773 h 2962327"/>
                  <a:gd name="connsiteX239" fmla="*/ 2488426 w 3028217"/>
                  <a:gd name="connsiteY239" fmla="*/ 1077776 h 2962327"/>
                  <a:gd name="connsiteX240" fmla="*/ 2476996 w 3028217"/>
                  <a:gd name="connsiteY240" fmla="*/ 1084443 h 2962327"/>
                  <a:gd name="connsiteX241" fmla="*/ 2356028 w 3028217"/>
                  <a:gd name="connsiteY241" fmla="*/ 985383 h 2962327"/>
                  <a:gd name="connsiteX242" fmla="*/ 2317928 w 3028217"/>
                  <a:gd name="connsiteY242" fmla="*/ 978716 h 2962327"/>
                  <a:gd name="connsiteX243" fmla="*/ 2295068 w 3028217"/>
                  <a:gd name="connsiteY243" fmla="*/ 993003 h 2962327"/>
                  <a:gd name="connsiteX244" fmla="*/ 2196008 w 3028217"/>
                  <a:gd name="connsiteY244" fmla="*/ 1057773 h 2962327"/>
                  <a:gd name="connsiteX245" fmla="*/ 2181721 w 3028217"/>
                  <a:gd name="connsiteY245" fmla="*/ 1087301 h 2962327"/>
                  <a:gd name="connsiteX246" fmla="*/ 2105521 w 3028217"/>
                  <a:gd name="connsiteY246" fmla="*/ 1157786 h 2962327"/>
                  <a:gd name="connsiteX247" fmla="*/ 2053133 w 3028217"/>
                  <a:gd name="connsiteY247" fmla="*/ 1155881 h 2962327"/>
                  <a:gd name="connsiteX248" fmla="*/ 2036941 w 3028217"/>
                  <a:gd name="connsiteY248" fmla="*/ 1136831 h 2962327"/>
                  <a:gd name="connsiteX249" fmla="*/ 2008366 w 3028217"/>
                  <a:gd name="connsiteY249" fmla="*/ 1131116 h 2962327"/>
                  <a:gd name="connsiteX250" fmla="*/ 2001698 w 3028217"/>
                  <a:gd name="connsiteY250" fmla="*/ 1074918 h 2962327"/>
                  <a:gd name="connsiteX251" fmla="*/ 2008366 w 3028217"/>
                  <a:gd name="connsiteY251" fmla="*/ 1001576 h 2962327"/>
                  <a:gd name="connsiteX252" fmla="*/ 2035988 w 3028217"/>
                  <a:gd name="connsiteY252" fmla="*/ 977763 h 2962327"/>
                  <a:gd name="connsiteX253" fmla="*/ 2107426 w 3028217"/>
                  <a:gd name="connsiteY253" fmla="*/ 983478 h 2962327"/>
                  <a:gd name="connsiteX254" fmla="*/ 2148383 w 3028217"/>
                  <a:gd name="connsiteY254" fmla="*/ 975858 h 2962327"/>
                  <a:gd name="connsiteX255" fmla="*/ 2150288 w 3028217"/>
                  <a:gd name="connsiteY255" fmla="*/ 913946 h 2962327"/>
                  <a:gd name="connsiteX256" fmla="*/ 2112188 w 3028217"/>
                  <a:gd name="connsiteY256" fmla="*/ 876798 h 2962327"/>
                  <a:gd name="connsiteX257" fmla="*/ 2096948 w 3028217"/>
                  <a:gd name="connsiteY257" fmla="*/ 862511 h 2962327"/>
                  <a:gd name="connsiteX258" fmla="*/ 2118856 w 3028217"/>
                  <a:gd name="connsiteY258" fmla="*/ 849176 h 2962327"/>
                  <a:gd name="connsiteX259" fmla="*/ 2206486 w 3028217"/>
                  <a:gd name="connsiteY259" fmla="*/ 810123 h 2962327"/>
                  <a:gd name="connsiteX260" fmla="*/ 2308403 w 3028217"/>
                  <a:gd name="connsiteY260" fmla="*/ 731066 h 2962327"/>
                  <a:gd name="connsiteX261" fmla="*/ 2321738 w 3028217"/>
                  <a:gd name="connsiteY261" fmla="*/ 708206 h 2962327"/>
                  <a:gd name="connsiteX262" fmla="*/ 2311261 w 3028217"/>
                  <a:gd name="connsiteY262" fmla="*/ 679631 h 2962327"/>
                  <a:gd name="connsiteX263" fmla="*/ 2320786 w 3028217"/>
                  <a:gd name="connsiteY263" fmla="*/ 643436 h 2962327"/>
                  <a:gd name="connsiteX264" fmla="*/ 2338883 w 3028217"/>
                  <a:gd name="connsiteY264" fmla="*/ 638673 h 2962327"/>
                  <a:gd name="connsiteX265" fmla="*/ 2343646 w 3028217"/>
                  <a:gd name="connsiteY265" fmla="*/ 675821 h 2962327"/>
                  <a:gd name="connsiteX266" fmla="*/ 2348408 w 3028217"/>
                  <a:gd name="connsiteY266" fmla="*/ 699633 h 2962327"/>
                  <a:gd name="connsiteX267" fmla="*/ 2376031 w 3028217"/>
                  <a:gd name="connsiteY267" fmla="*/ 706301 h 2962327"/>
                  <a:gd name="connsiteX268" fmla="*/ 2385556 w 3028217"/>
                  <a:gd name="connsiteY268" fmla="*/ 704396 h 2962327"/>
                  <a:gd name="connsiteX269" fmla="*/ 2454136 w 3028217"/>
                  <a:gd name="connsiteY269" fmla="*/ 698681 h 2962327"/>
                  <a:gd name="connsiteX270" fmla="*/ 2476996 w 3028217"/>
                  <a:gd name="connsiteY270" fmla="*/ 692013 h 2962327"/>
                  <a:gd name="connsiteX271" fmla="*/ 2517953 w 3028217"/>
                  <a:gd name="connsiteY271" fmla="*/ 648198 h 2962327"/>
                  <a:gd name="connsiteX272" fmla="*/ 2563673 w 3028217"/>
                  <a:gd name="connsiteY272" fmla="*/ 626291 h 2962327"/>
                  <a:gd name="connsiteX273" fmla="*/ 2554148 w 3028217"/>
                  <a:gd name="connsiteY273" fmla="*/ 585333 h 2962327"/>
                  <a:gd name="connsiteX274" fmla="*/ 2572928 w 3028217"/>
                  <a:gd name="connsiteY274" fmla="*/ 573708 h 2962327"/>
                  <a:gd name="connsiteX275" fmla="*/ 2586098 w 3028217"/>
                  <a:gd name="connsiteY275" fmla="*/ 571735 h 2962327"/>
                  <a:gd name="connsiteX276" fmla="*/ 2586726 w 3028217"/>
                  <a:gd name="connsiteY276" fmla="*/ 571671 h 2962327"/>
                  <a:gd name="connsiteX277" fmla="*/ 2624633 w 3028217"/>
                  <a:gd name="connsiteY277" fmla="*/ 568188 h 2962327"/>
                  <a:gd name="connsiteX278" fmla="*/ 2630348 w 3028217"/>
                  <a:gd name="connsiteY278" fmla="*/ 563426 h 2962327"/>
                  <a:gd name="connsiteX279" fmla="*/ 2633206 w 3028217"/>
                  <a:gd name="connsiteY279" fmla="*/ 563426 h 2962327"/>
                  <a:gd name="connsiteX280" fmla="*/ 2626538 w 3028217"/>
                  <a:gd name="connsiteY280" fmla="*/ 563426 h 2962327"/>
                  <a:gd name="connsiteX281" fmla="*/ 2593082 w 3028217"/>
                  <a:gd name="connsiteY281" fmla="*/ 570689 h 2962327"/>
                  <a:gd name="connsiteX282" fmla="*/ 2586098 w 3028217"/>
                  <a:gd name="connsiteY282" fmla="*/ 571735 h 2962327"/>
                  <a:gd name="connsiteX283" fmla="*/ 2574151 w 3028217"/>
                  <a:gd name="connsiteY283" fmla="*/ 572951 h 2962327"/>
                  <a:gd name="connsiteX284" fmla="*/ 2572928 w 3028217"/>
                  <a:gd name="connsiteY284" fmla="*/ 573708 h 2962327"/>
                  <a:gd name="connsiteX285" fmla="*/ 2558911 w 3028217"/>
                  <a:gd name="connsiteY285" fmla="*/ 575808 h 2962327"/>
                  <a:gd name="connsiteX286" fmla="*/ 2506523 w 3028217"/>
                  <a:gd name="connsiteY286" fmla="*/ 541518 h 2962327"/>
                  <a:gd name="connsiteX287" fmla="*/ 2512238 w 3028217"/>
                  <a:gd name="connsiteY287" fmla="*/ 480558 h 2962327"/>
                  <a:gd name="connsiteX288" fmla="*/ 2533193 w 3028217"/>
                  <a:gd name="connsiteY288" fmla="*/ 458651 h 2962327"/>
                  <a:gd name="connsiteX289" fmla="*/ 2534146 w 3028217"/>
                  <a:gd name="connsiteY289" fmla="*/ 440553 h 2962327"/>
                  <a:gd name="connsiteX290" fmla="*/ 2513191 w 3028217"/>
                  <a:gd name="connsiteY290" fmla="*/ 445316 h 2962327"/>
                  <a:gd name="connsiteX291" fmla="*/ 2464613 w 3028217"/>
                  <a:gd name="connsiteY291" fmla="*/ 509133 h 2962327"/>
                  <a:gd name="connsiteX292" fmla="*/ 2467471 w 3028217"/>
                  <a:gd name="connsiteY292" fmla="*/ 551996 h 2962327"/>
                  <a:gd name="connsiteX293" fmla="*/ 2468423 w 3028217"/>
                  <a:gd name="connsiteY293" fmla="*/ 597716 h 2962327"/>
                  <a:gd name="connsiteX294" fmla="*/ 2453183 w 3028217"/>
                  <a:gd name="connsiteY294" fmla="*/ 638673 h 2962327"/>
                  <a:gd name="connsiteX295" fmla="*/ 2423656 w 3028217"/>
                  <a:gd name="connsiteY295" fmla="*/ 676773 h 2962327"/>
                  <a:gd name="connsiteX296" fmla="*/ 2389366 w 3028217"/>
                  <a:gd name="connsiteY296" fmla="*/ 683441 h 2962327"/>
                  <a:gd name="connsiteX297" fmla="*/ 2383651 w 3028217"/>
                  <a:gd name="connsiteY297" fmla="*/ 659628 h 2962327"/>
                  <a:gd name="connsiteX298" fmla="*/ 2367458 w 3028217"/>
                  <a:gd name="connsiteY298" fmla="*/ 627243 h 2962327"/>
                  <a:gd name="connsiteX299" fmla="*/ 2308403 w 3028217"/>
                  <a:gd name="connsiteY299" fmla="*/ 612003 h 2962327"/>
                  <a:gd name="connsiteX300" fmla="*/ 2270303 w 3028217"/>
                  <a:gd name="connsiteY300" fmla="*/ 571046 h 2962327"/>
                  <a:gd name="connsiteX301" fmla="*/ 2260778 w 3028217"/>
                  <a:gd name="connsiteY301" fmla="*/ 543423 h 2962327"/>
                  <a:gd name="connsiteX302" fmla="*/ 2259826 w 3028217"/>
                  <a:gd name="connsiteY302" fmla="*/ 522468 h 2962327"/>
                  <a:gd name="connsiteX303" fmla="*/ 2390318 w 3028217"/>
                  <a:gd name="connsiteY303" fmla="*/ 385308 h 2962327"/>
                  <a:gd name="connsiteX304" fmla="*/ 2416988 w 3028217"/>
                  <a:gd name="connsiteY304" fmla="*/ 357686 h 2962327"/>
                  <a:gd name="connsiteX305" fmla="*/ 2417941 w 3028217"/>
                  <a:gd name="connsiteY305" fmla="*/ 351971 h 2962327"/>
                  <a:gd name="connsiteX306" fmla="*/ 2424608 w 3028217"/>
                  <a:gd name="connsiteY306" fmla="*/ 353876 h 2962327"/>
                  <a:gd name="connsiteX307" fmla="*/ 2452245 w 3028217"/>
                  <a:gd name="connsiteY307" fmla="*/ 336582 h 2962327"/>
                  <a:gd name="connsiteX308" fmla="*/ 2471113 w 3028217"/>
                  <a:gd name="connsiteY308" fmla="*/ 336025 h 2962327"/>
                  <a:gd name="connsiteX309" fmla="*/ 761544 w 3028217"/>
                  <a:gd name="connsiteY309" fmla="*/ 194808 h 2962327"/>
                  <a:gd name="connsiteX310" fmla="*/ 773926 w 3028217"/>
                  <a:gd name="connsiteY310" fmla="*/ 216716 h 2962327"/>
                  <a:gd name="connsiteX311" fmla="*/ 773926 w 3028217"/>
                  <a:gd name="connsiteY311" fmla="*/ 278628 h 2962327"/>
                  <a:gd name="connsiteX312" fmla="*/ 687249 w 3028217"/>
                  <a:gd name="connsiteY312" fmla="*/ 293868 h 2962327"/>
                  <a:gd name="connsiteX313" fmla="*/ 671056 w 3028217"/>
                  <a:gd name="connsiteY313" fmla="*/ 292916 h 2962327"/>
                  <a:gd name="connsiteX314" fmla="*/ 640576 w 3028217"/>
                  <a:gd name="connsiteY314" fmla="*/ 298631 h 2962327"/>
                  <a:gd name="connsiteX315" fmla="*/ 603429 w 3028217"/>
                  <a:gd name="connsiteY315" fmla="*/ 291011 h 2962327"/>
                  <a:gd name="connsiteX316" fmla="*/ 715824 w 3028217"/>
                  <a:gd name="connsiteY316" fmla="*/ 211953 h 2962327"/>
                  <a:gd name="connsiteX317" fmla="*/ 727254 w 3028217"/>
                  <a:gd name="connsiteY317" fmla="*/ 215763 h 2962327"/>
                  <a:gd name="connsiteX318" fmla="*/ 761544 w 3028217"/>
                  <a:gd name="connsiteY318" fmla="*/ 194808 h 2962327"/>
                  <a:gd name="connsiteX319" fmla="*/ 873343 w 3028217"/>
                  <a:gd name="connsiteY319" fmla="*/ 184331 h 2962327"/>
                  <a:gd name="connsiteX320" fmla="*/ 891083 w 3028217"/>
                  <a:gd name="connsiteY320" fmla="*/ 191951 h 2962327"/>
                  <a:gd name="connsiteX321" fmla="*/ 888226 w 3028217"/>
                  <a:gd name="connsiteY321" fmla="*/ 217668 h 2962327"/>
                  <a:gd name="connsiteX322" fmla="*/ 879241 w 3028217"/>
                  <a:gd name="connsiteY322" fmla="*/ 234820 h 2962327"/>
                  <a:gd name="connsiteX323" fmla="*/ 895370 w 3028217"/>
                  <a:gd name="connsiteY323" fmla="*/ 235036 h 2962327"/>
                  <a:gd name="connsiteX324" fmla="*/ 899656 w 3028217"/>
                  <a:gd name="connsiteY324" fmla="*/ 266246 h 2962327"/>
                  <a:gd name="connsiteX325" fmla="*/ 892988 w 3028217"/>
                  <a:gd name="connsiteY325" fmla="*/ 303393 h 2962327"/>
                  <a:gd name="connsiteX326" fmla="*/ 905371 w 3028217"/>
                  <a:gd name="connsiteY326" fmla="*/ 303393 h 2962327"/>
                  <a:gd name="connsiteX327" fmla="*/ 915848 w 3028217"/>
                  <a:gd name="connsiteY327" fmla="*/ 337683 h 2962327"/>
                  <a:gd name="connsiteX328" fmla="*/ 946328 w 3028217"/>
                  <a:gd name="connsiteY328" fmla="*/ 324348 h 2962327"/>
                  <a:gd name="connsiteX329" fmla="*/ 973409 w 3028217"/>
                  <a:gd name="connsiteY329" fmla="*/ 303804 h 2962327"/>
                  <a:gd name="connsiteX330" fmla="*/ 975260 w 3028217"/>
                  <a:gd name="connsiteY330" fmla="*/ 292796 h 2962327"/>
                  <a:gd name="connsiteX331" fmla="*/ 965378 w 3028217"/>
                  <a:gd name="connsiteY331" fmla="*/ 281485 h 2962327"/>
                  <a:gd name="connsiteX332" fmla="*/ 962521 w 3028217"/>
                  <a:gd name="connsiteY332" fmla="*/ 233860 h 2962327"/>
                  <a:gd name="connsiteX333" fmla="*/ 1013956 w 3028217"/>
                  <a:gd name="connsiteY333" fmla="*/ 203380 h 2962327"/>
                  <a:gd name="connsiteX334" fmla="*/ 1028243 w 3028217"/>
                  <a:gd name="connsiteY334" fmla="*/ 200165 h 2962327"/>
                  <a:gd name="connsiteX335" fmla="*/ 1042531 w 3028217"/>
                  <a:gd name="connsiteY335" fmla="*/ 206238 h 2962327"/>
                  <a:gd name="connsiteX336" fmla="*/ 1016813 w 3028217"/>
                  <a:gd name="connsiteY336" fmla="*/ 234813 h 2962327"/>
                  <a:gd name="connsiteX337" fmla="*/ 1075868 w 3028217"/>
                  <a:gd name="connsiteY337" fmla="*/ 204333 h 2962327"/>
                  <a:gd name="connsiteX338" fmla="*/ 1095871 w 3028217"/>
                  <a:gd name="connsiteY338" fmla="*/ 204333 h 2962327"/>
                  <a:gd name="connsiteX339" fmla="*/ 1099681 w 3028217"/>
                  <a:gd name="connsiteY339" fmla="*/ 232908 h 2962327"/>
                  <a:gd name="connsiteX340" fmla="*/ 1133971 w 3028217"/>
                  <a:gd name="connsiteY340" fmla="*/ 231003 h 2962327"/>
                  <a:gd name="connsiteX341" fmla="*/ 1151116 w 3028217"/>
                  <a:gd name="connsiteY341" fmla="*/ 238623 h 2962327"/>
                  <a:gd name="connsiteX342" fmla="*/ 1205408 w 3028217"/>
                  <a:gd name="connsiteY342" fmla="*/ 287200 h 2962327"/>
                  <a:gd name="connsiteX343" fmla="*/ 1198741 w 3028217"/>
                  <a:gd name="connsiteY343" fmla="*/ 334825 h 2962327"/>
                  <a:gd name="connsiteX344" fmla="*/ 1248271 w 3028217"/>
                  <a:gd name="connsiteY344" fmla="*/ 377688 h 2962327"/>
                  <a:gd name="connsiteX345" fmla="*/ 1246366 w 3028217"/>
                  <a:gd name="connsiteY345" fmla="*/ 402453 h 2962327"/>
                  <a:gd name="connsiteX346" fmla="*/ 1187311 w 3028217"/>
                  <a:gd name="connsiteY346" fmla="*/ 402453 h 2962327"/>
                  <a:gd name="connsiteX347" fmla="*/ 1171118 w 3028217"/>
                  <a:gd name="connsiteY347" fmla="*/ 396738 h 2962327"/>
                  <a:gd name="connsiteX348" fmla="*/ 1171118 w 3028217"/>
                  <a:gd name="connsiteY348" fmla="*/ 431028 h 2962327"/>
                  <a:gd name="connsiteX349" fmla="*/ 1151116 w 3028217"/>
                  <a:gd name="connsiteY349" fmla="*/ 479605 h 2962327"/>
                  <a:gd name="connsiteX350" fmla="*/ 1136828 w 3028217"/>
                  <a:gd name="connsiteY350" fmla="*/ 476748 h 2962327"/>
                  <a:gd name="connsiteX351" fmla="*/ 1136828 w 3028217"/>
                  <a:gd name="connsiteY351" fmla="*/ 487225 h 2962327"/>
                  <a:gd name="connsiteX352" fmla="*/ 1118731 w 3028217"/>
                  <a:gd name="connsiteY352" fmla="*/ 497703 h 2962327"/>
                  <a:gd name="connsiteX353" fmla="*/ 1066343 w 3028217"/>
                  <a:gd name="connsiteY353" fmla="*/ 455793 h 2962327"/>
                  <a:gd name="connsiteX354" fmla="*/ 1016813 w 3028217"/>
                  <a:gd name="connsiteY354" fmla="*/ 433885 h 2962327"/>
                  <a:gd name="connsiteX355" fmla="*/ 996811 w 3028217"/>
                  <a:gd name="connsiteY355" fmla="*/ 428170 h 2962327"/>
                  <a:gd name="connsiteX356" fmla="*/ 1013003 w 3028217"/>
                  <a:gd name="connsiteY356" fmla="*/ 411978 h 2962327"/>
                  <a:gd name="connsiteX357" fmla="*/ 1109206 w 3028217"/>
                  <a:gd name="connsiteY357" fmla="*/ 369115 h 2962327"/>
                  <a:gd name="connsiteX358" fmla="*/ 1089203 w 3028217"/>
                  <a:gd name="connsiteY358" fmla="*/ 307203 h 2962327"/>
                  <a:gd name="connsiteX359" fmla="*/ 1077773 w 3028217"/>
                  <a:gd name="connsiteY359" fmla="*/ 291010 h 2962327"/>
                  <a:gd name="connsiteX360" fmla="*/ 1016813 w 3028217"/>
                  <a:gd name="connsiteY360" fmla="*/ 292915 h 2962327"/>
                  <a:gd name="connsiteX361" fmla="*/ 1007169 w 3028217"/>
                  <a:gd name="connsiteY361" fmla="*/ 296011 h 2962327"/>
                  <a:gd name="connsiteX362" fmla="*/ 1007866 w 3028217"/>
                  <a:gd name="connsiteY362" fmla="*/ 302667 h 2962327"/>
                  <a:gd name="connsiteX363" fmla="*/ 1009193 w 3028217"/>
                  <a:gd name="connsiteY363" fmla="*/ 303393 h 2962327"/>
                  <a:gd name="connsiteX364" fmla="*/ 962521 w 3028217"/>
                  <a:gd name="connsiteY364" fmla="*/ 370068 h 2962327"/>
                  <a:gd name="connsiteX365" fmla="*/ 905371 w 3028217"/>
                  <a:gd name="connsiteY365" fmla="*/ 371973 h 2962327"/>
                  <a:gd name="connsiteX366" fmla="*/ 868223 w 3028217"/>
                  <a:gd name="connsiteY366" fmla="*/ 410073 h 2962327"/>
                  <a:gd name="connsiteX367" fmla="*/ 836791 w 3028217"/>
                  <a:gd name="connsiteY367" fmla="*/ 426266 h 2962327"/>
                  <a:gd name="connsiteX368" fmla="*/ 816788 w 3028217"/>
                  <a:gd name="connsiteY368" fmla="*/ 424361 h 2962327"/>
                  <a:gd name="connsiteX369" fmla="*/ 677723 w 3028217"/>
                  <a:gd name="connsiteY369" fmla="*/ 507228 h 2962327"/>
                  <a:gd name="connsiteX370" fmla="*/ 668198 w 3028217"/>
                  <a:gd name="connsiteY370" fmla="*/ 553901 h 2962327"/>
                  <a:gd name="connsiteX371" fmla="*/ 662483 w 3028217"/>
                  <a:gd name="connsiteY371" fmla="*/ 586286 h 2962327"/>
                  <a:gd name="connsiteX372" fmla="*/ 716776 w 3028217"/>
                  <a:gd name="connsiteY372" fmla="*/ 612956 h 2962327"/>
                  <a:gd name="connsiteX373" fmla="*/ 771068 w 3028217"/>
                  <a:gd name="connsiteY373" fmla="*/ 645341 h 2962327"/>
                  <a:gd name="connsiteX374" fmla="*/ 782498 w 3028217"/>
                  <a:gd name="connsiteY374" fmla="*/ 667248 h 2962327"/>
                  <a:gd name="connsiteX375" fmla="*/ 772973 w 3028217"/>
                  <a:gd name="connsiteY375" fmla="*/ 726303 h 2962327"/>
                  <a:gd name="connsiteX376" fmla="*/ 805358 w 3028217"/>
                  <a:gd name="connsiteY376" fmla="*/ 736781 h 2962327"/>
                  <a:gd name="connsiteX377" fmla="*/ 828218 w 3028217"/>
                  <a:gd name="connsiteY377" fmla="*/ 689156 h 2962327"/>
                  <a:gd name="connsiteX378" fmla="*/ 858698 w 3028217"/>
                  <a:gd name="connsiteY378" fmla="*/ 652961 h 2962327"/>
                  <a:gd name="connsiteX379" fmla="*/ 901561 w 3028217"/>
                  <a:gd name="connsiteY379" fmla="*/ 573903 h 2962327"/>
                  <a:gd name="connsiteX380" fmla="*/ 904418 w 3028217"/>
                  <a:gd name="connsiteY380" fmla="*/ 561521 h 2962327"/>
                  <a:gd name="connsiteX381" fmla="*/ 953948 w 3028217"/>
                  <a:gd name="connsiteY381" fmla="*/ 491988 h 2962327"/>
                  <a:gd name="connsiteX382" fmla="*/ 968236 w 3028217"/>
                  <a:gd name="connsiteY382" fmla="*/ 478653 h 2962327"/>
                  <a:gd name="connsiteX383" fmla="*/ 1049198 w 3028217"/>
                  <a:gd name="connsiteY383" fmla="*/ 512943 h 2962327"/>
                  <a:gd name="connsiteX384" fmla="*/ 1063486 w 3028217"/>
                  <a:gd name="connsiteY384" fmla="*/ 539613 h 2962327"/>
                  <a:gd name="connsiteX385" fmla="*/ 1067296 w 3028217"/>
                  <a:gd name="connsiteY385" fmla="*/ 583428 h 2962327"/>
                  <a:gd name="connsiteX386" fmla="*/ 1112063 w 3028217"/>
                  <a:gd name="connsiteY386" fmla="*/ 568188 h 2962327"/>
                  <a:gd name="connsiteX387" fmla="*/ 1146353 w 3028217"/>
                  <a:gd name="connsiteY387" fmla="*/ 580571 h 2962327"/>
                  <a:gd name="connsiteX388" fmla="*/ 1151116 w 3028217"/>
                  <a:gd name="connsiteY388" fmla="*/ 616766 h 2962327"/>
                  <a:gd name="connsiteX389" fmla="*/ 1193026 w 3028217"/>
                  <a:gd name="connsiteY389" fmla="*/ 684393 h 2962327"/>
                  <a:gd name="connsiteX390" fmla="*/ 1182905 w 3028217"/>
                  <a:gd name="connsiteY390" fmla="*/ 697847 h 2962327"/>
                  <a:gd name="connsiteX391" fmla="*/ 1179024 w 3028217"/>
                  <a:gd name="connsiteY391" fmla="*/ 699159 h 2962327"/>
                  <a:gd name="connsiteX392" fmla="*/ 1177845 w 3028217"/>
                  <a:gd name="connsiteY392" fmla="*/ 699023 h 2962327"/>
                  <a:gd name="connsiteX393" fmla="*/ 1166356 w 3028217"/>
                  <a:gd name="connsiteY393" fmla="*/ 703443 h 2962327"/>
                  <a:gd name="connsiteX394" fmla="*/ 1179024 w 3028217"/>
                  <a:gd name="connsiteY394" fmla="*/ 699159 h 2962327"/>
                  <a:gd name="connsiteX395" fmla="*/ 1188263 w 3028217"/>
                  <a:gd name="connsiteY395" fmla="*/ 700229 h 2962327"/>
                  <a:gd name="connsiteX396" fmla="*/ 1207313 w 3028217"/>
                  <a:gd name="connsiteY396" fmla="*/ 712016 h 2962327"/>
                  <a:gd name="connsiteX397" fmla="*/ 1205051 w 3028217"/>
                  <a:gd name="connsiteY397" fmla="*/ 754402 h 2962327"/>
                  <a:gd name="connsiteX398" fmla="*/ 1180854 w 3028217"/>
                  <a:gd name="connsiteY398" fmla="*/ 787924 h 2962327"/>
                  <a:gd name="connsiteX399" fmla="*/ 1187073 w 3028217"/>
                  <a:gd name="connsiteY399" fmla="*/ 807504 h 2962327"/>
                  <a:gd name="connsiteX400" fmla="*/ 1206361 w 3028217"/>
                  <a:gd name="connsiteY400" fmla="*/ 814886 h 2962327"/>
                  <a:gd name="connsiteX401" fmla="*/ 1213981 w 3028217"/>
                  <a:gd name="connsiteY401" fmla="*/ 828221 h 2962327"/>
                  <a:gd name="connsiteX402" fmla="*/ 1172071 w 3028217"/>
                  <a:gd name="connsiteY402" fmla="*/ 862511 h 2962327"/>
                  <a:gd name="connsiteX403" fmla="*/ 1115874 w 3028217"/>
                  <a:gd name="connsiteY403" fmla="*/ 854891 h 2962327"/>
                  <a:gd name="connsiteX404" fmla="*/ 1148259 w 3028217"/>
                  <a:gd name="connsiteY404" fmla="*/ 807266 h 2962327"/>
                  <a:gd name="connsiteX405" fmla="*/ 1173024 w 3028217"/>
                  <a:gd name="connsiteY405" fmla="*/ 780596 h 2962327"/>
                  <a:gd name="connsiteX406" fmla="*/ 1173125 w 3028217"/>
                  <a:gd name="connsiteY406" fmla="*/ 780684 h 2962327"/>
                  <a:gd name="connsiteX407" fmla="*/ 1174333 w 3028217"/>
                  <a:gd name="connsiteY407" fmla="*/ 770475 h 2962327"/>
                  <a:gd name="connsiteX408" fmla="*/ 1163498 w 3028217"/>
                  <a:gd name="connsiteY408" fmla="*/ 767261 h 2962327"/>
                  <a:gd name="connsiteX409" fmla="*/ 1124446 w 3028217"/>
                  <a:gd name="connsiteY409" fmla="*/ 787263 h 2962327"/>
                  <a:gd name="connsiteX410" fmla="*/ 1043483 w 3028217"/>
                  <a:gd name="connsiteY410" fmla="*/ 789168 h 2962327"/>
                  <a:gd name="connsiteX411" fmla="*/ 993953 w 3028217"/>
                  <a:gd name="connsiteY411" fmla="*/ 794883 h 2962327"/>
                  <a:gd name="connsiteX412" fmla="*/ 959663 w 3028217"/>
                  <a:gd name="connsiteY412" fmla="*/ 814886 h 2962327"/>
                  <a:gd name="connsiteX413" fmla="*/ 929183 w 3028217"/>
                  <a:gd name="connsiteY413" fmla="*/ 839651 h 2962327"/>
                  <a:gd name="connsiteX414" fmla="*/ 925100 w 3028217"/>
                  <a:gd name="connsiteY414" fmla="*/ 843462 h 2962327"/>
                  <a:gd name="connsiteX415" fmla="*/ 915848 w 3028217"/>
                  <a:gd name="connsiteY415" fmla="*/ 851081 h 2962327"/>
                  <a:gd name="connsiteX416" fmla="*/ 912991 w 3028217"/>
                  <a:gd name="connsiteY416" fmla="*/ 851081 h 2962327"/>
                  <a:gd name="connsiteX417" fmla="*/ 914896 w 3028217"/>
                  <a:gd name="connsiteY417" fmla="*/ 852986 h 2962327"/>
                  <a:gd name="connsiteX418" fmla="*/ 925100 w 3028217"/>
                  <a:gd name="connsiteY418" fmla="*/ 843462 h 2962327"/>
                  <a:gd name="connsiteX419" fmla="*/ 932041 w 3028217"/>
                  <a:gd name="connsiteY419" fmla="*/ 837746 h 2962327"/>
                  <a:gd name="connsiteX420" fmla="*/ 972998 w 3028217"/>
                  <a:gd name="connsiteY420" fmla="*/ 820601 h 2962327"/>
                  <a:gd name="connsiteX421" fmla="*/ 992048 w 3028217"/>
                  <a:gd name="connsiteY421" fmla="*/ 814886 h 2962327"/>
                  <a:gd name="connsiteX422" fmla="*/ 1023481 w 3028217"/>
                  <a:gd name="connsiteY422" fmla="*/ 819648 h 2962327"/>
                  <a:gd name="connsiteX423" fmla="*/ 1005383 w 3028217"/>
                  <a:gd name="connsiteY423" fmla="*/ 842508 h 2962327"/>
                  <a:gd name="connsiteX424" fmla="*/ 1006336 w 3028217"/>
                  <a:gd name="connsiteY424" fmla="*/ 854891 h 2962327"/>
                  <a:gd name="connsiteX425" fmla="*/ 1005383 w 3028217"/>
                  <a:gd name="connsiteY425" fmla="*/ 889181 h 2962327"/>
                  <a:gd name="connsiteX426" fmla="*/ 984428 w 3028217"/>
                  <a:gd name="connsiteY426" fmla="*/ 910136 h 2962327"/>
                  <a:gd name="connsiteX427" fmla="*/ 952043 w 3028217"/>
                  <a:gd name="connsiteY427" fmla="*/ 916803 h 2962327"/>
                  <a:gd name="connsiteX428" fmla="*/ 899656 w 3028217"/>
                  <a:gd name="connsiteY428" fmla="*/ 938711 h 2962327"/>
                  <a:gd name="connsiteX429" fmla="*/ 855841 w 3028217"/>
                  <a:gd name="connsiteY429" fmla="*/ 985383 h 2962327"/>
                  <a:gd name="connsiteX430" fmla="*/ 831076 w 3028217"/>
                  <a:gd name="connsiteY430" fmla="*/ 1003481 h 2962327"/>
                  <a:gd name="connsiteX431" fmla="*/ 738683 w 3028217"/>
                  <a:gd name="connsiteY431" fmla="*/ 1081586 h 2962327"/>
                  <a:gd name="connsiteX432" fmla="*/ 711061 w 3028217"/>
                  <a:gd name="connsiteY432" fmla="*/ 1115876 h 2962327"/>
                  <a:gd name="connsiteX433" fmla="*/ 666293 w 3028217"/>
                  <a:gd name="connsiteY433" fmla="*/ 1175883 h 2962327"/>
                  <a:gd name="connsiteX434" fmla="*/ 585331 w 3028217"/>
                  <a:gd name="connsiteY434" fmla="*/ 1230176 h 2962327"/>
                  <a:gd name="connsiteX435" fmla="*/ 559613 w 3028217"/>
                  <a:gd name="connsiteY435" fmla="*/ 1297803 h 2962327"/>
                  <a:gd name="connsiteX436" fmla="*/ 557708 w 3028217"/>
                  <a:gd name="connsiteY436" fmla="*/ 1386386 h 2962327"/>
                  <a:gd name="connsiteX437" fmla="*/ 542468 w 3028217"/>
                  <a:gd name="connsiteY437" fmla="*/ 1407341 h 2962327"/>
                  <a:gd name="connsiteX438" fmla="*/ 528181 w 3028217"/>
                  <a:gd name="connsiteY438" fmla="*/ 1387338 h 2962327"/>
                  <a:gd name="connsiteX439" fmla="*/ 519608 w 3028217"/>
                  <a:gd name="connsiteY439" fmla="*/ 1320663 h 2962327"/>
                  <a:gd name="connsiteX440" fmla="*/ 488176 w 3028217"/>
                  <a:gd name="connsiteY440" fmla="*/ 1283516 h 2962327"/>
                  <a:gd name="connsiteX441" fmla="*/ 429121 w 3028217"/>
                  <a:gd name="connsiteY441" fmla="*/ 1267323 h 2962327"/>
                  <a:gd name="connsiteX442" fmla="*/ 409118 w 3028217"/>
                  <a:gd name="connsiteY442" fmla="*/ 1268276 h 2962327"/>
                  <a:gd name="connsiteX443" fmla="*/ 336728 w 3028217"/>
                  <a:gd name="connsiteY443" fmla="*/ 1284468 h 2962327"/>
                  <a:gd name="connsiteX444" fmla="*/ 215761 w 3028217"/>
                  <a:gd name="connsiteY444" fmla="*/ 1373051 h 2962327"/>
                  <a:gd name="connsiteX445" fmla="*/ 189091 w 3028217"/>
                  <a:gd name="connsiteY445" fmla="*/ 1441631 h 2962327"/>
                  <a:gd name="connsiteX446" fmla="*/ 196711 w 3028217"/>
                  <a:gd name="connsiteY446" fmla="*/ 1544501 h 2962327"/>
                  <a:gd name="connsiteX447" fmla="*/ 244336 w 3028217"/>
                  <a:gd name="connsiteY447" fmla="*/ 1573076 h 2962327"/>
                  <a:gd name="connsiteX448" fmla="*/ 320536 w 3028217"/>
                  <a:gd name="connsiteY448" fmla="*/ 1514973 h 2962327"/>
                  <a:gd name="connsiteX449" fmla="*/ 387211 w 3028217"/>
                  <a:gd name="connsiteY449" fmla="*/ 1494971 h 2962327"/>
                  <a:gd name="connsiteX450" fmla="*/ 389116 w 3028217"/>
                  <a:gd name="connsiteY450" fmla="*/ 1515926 h 2962327"/>
                  <a:gd name="connsiteX451" fmla="*/ 340538 w 3028217"/>
                  <a:gd name="connsiteY451" fmla="*/ 1624511 h 2962327"/>
                  <a:gd name="connsiteX452" fmla="*/ 354826 w 3028217"/>
                  <a:gd name="connsiteY452" fmla="*/ 1644513 h 2962327"/>
                  <a:gd name="connsiteX453" fmla="*/ 410071 w 3028217"/>
                  <a:gd name="connsiteY453" fmla="*/ 1645466 h 2962327"/>
                  <a:gd name="connsiteX454" fmla="*/ 439598 w 3028217"/>
                  <a:gd name="connsiteY454" fmla="*/ 1687376 h 2962327"/>
                  <a:gd name="connsiteX455" fmla="*/ 426263 w 3028217"/>
                  <a:gd name="connsiteY455" fmla="*/ 1743573 h 2962327"/>
                  <a:gd name="connsiteX456" fmla="*/ 450076 w 3028217"/>
                  <a:gd name="connsiteY456" fmla="*/ 1813106 h 2962327"/>
                  <a:gd name="connsiteX457" fmla="*/ 499606 w 3028217"/>
                  <a:gd name="connsiteY457" fmla="*/ 1812153 h 2962327"/>
                  <a:gd name="connsiteX458" fmla="*/ 536753 w 3028217"/>
                  <a:gd name="connsiteY458" fmla="*/ 1818821 h 2962327"/>
                  <a:gd name="connsiteX459" fmla="*/ 577711 w 3028217"/>
                  <a:gd name="connsiteY459" fmla="*/ 1813106 h 2962327"/>
                  <a:gd name="connsiteX460" fmla="*/ 661531 w 3028217"/>
                  <a:gd name="connsiteY460" fmla="*/ 1754051 h 2962327"/>
                  <a:gd name="connsiteX461" fmla="*/ 672008 w 3028217"/>
                  <a:gd name="connsiteY461" fmla="*/ 1763576 h 2962327"/>
                  <a:gd name="connsiteX462" fmla="*/ 695821 w 3028217"/>
                  <a:gd name="connsiteY462" fmla="*/ 1768338 h 2962327"/>
                  <a:gd name="connsiteX463" fmla="*/ 741541 w 3028217"/>
                  <a:gd name="connsiteY463" fmla="*/ 1772148 h 2962327"/>
                  <a:gd name="connsiteX464" fmla="*/ 832028 w 3028217"/>
                  <a:gd name="connsiteY464" fmla="*/ 1788341 h 2962327"/>
                  <a:gd name="connsiteX465" fmla="*/ 865366 w 3028217"/>
                  <a:gd name="connsiteY465" fmla="*/ 1796913 h 2962327"/>
                  <a:gd name="connsiteX466" fmla="*/ 910133 w 3028217"/>
                  <a:gd name="connsiteY466" fmla="*/ 1838823 h 2962327"/>
                  <a:gd name="connsiteX467" fmla="*/ 1047293 w 3028217"/>
                  <a:gd name="connsiteY467" fmla="*/ 1918833 h 2962327"/>
                  <a:gd name="connsiteX468" fmla="*/ 1116826 w 3028217"/>
                  <a:gd name="connsiteY468" fmla="*/ 2036943 h 2962327"/>
                  <a:gd name="connsiteX469" fmla="*/ 1106348 w 3028217"/>
                  <a:gd name="connsiteY469" fmla="*/ 2056946 h 2962327"/>
                  <a:gd name="connsiteX470" fmla="*/ 1104443 w 3028217"/>
                  <a:gd name="connsiteY470" fmla="*/ 2099808 h 2962327"/>
                  <a:gd name="connsiteX471" fmla="*/ 1124446 w 3028217"/>
                  <a:gd name="connsiteY471" fmla="*/ 2102666 h 2962327"/>
                  <a:gd name="connsiteX472" fmla="*/ 1193026 w 3028217"/>
                  <a:gd name="connsiteY472" fmla="*/ 2077901 h 2962327"/>
                  <a:gd name="connsiteX473" fmla="*/ 1280656 w 3028217"/>
                  <a:gd name="connsiteY473" fmla="*/ 2123621 h 2962327"/>
                  <a:gd name="connsiteX474" fmla="*/ 1387336 w 3028217"/>
                  <a:gd name="connsiteY474" fmla="*/ 2172198 h 2962327"/>
                  <a:gd name="connsiteX475" fmla="*/ 1434008 w 3028217"/>
                  <a:gd name="connsiteY475" fmla="*/ 2199821 h 2962327"/>
                  <a:gd name="connsiteX476" fmla="*/ 1430198 w 3028217"/>
                  <a:gd name="connsiteY476" fmla="*/ 2282688 h 2962327"/>
                  <a:gd name="connsiteX477" fmla="*/ 1370191 w 3028217"/>
                  <a:gd name="connsiteY477" fmla="*/ 2373176 h 2962327"/>
                  <a:gd name="connsiteX478" fmla="*/ 1358761 w 3028217"/>
                  <a:gd name="connsiteY478" fmla="*/ 2423658 h 2962327"/>
                  <a:gd name="connsiteX479" fmla="*/ 1327328 w 3028217"/>
                  <a:gd name="connsiteY479" fmla="*/ 2600823 h 2962327"/>
                  <a:gd name="connsiteX480" fmla="*/ 1293991 w 3028217"/>
                  <a:gd name="connsiteY480" fmla="*/ 2626541 h 2962327"/>
                  <a:gd name="connsiteX481" fmla="*/ 1218743 w 3028217"/>
                  <a:gd name="connsiteY481" fmla="*/ 2661783 h 2962327"/>
                  <a:gd name="connsiteX482" fmla="*/ 1193026 w 3028217"/>
                  <a:gd name="connsiteY482" fmla="*/ 2710361 h 2962327"/>
                  <a:gd name="connsiteX483" fmla="*/ 1164451 w 3028217"/>
                  <a:gd name="connsiteY483" fmla="*/ 2832281 h 2962327"/>
                  <a:gd name="connsiteX484" fmla="*/ 1122541 w 3028217"/>
                  <a:gd name="connsiteY484" fmla="*/ 2910386 h 2962327"/>
                  <a:gd name="connsiteX485" fmla="*/ 1095871 w 3028217"/>
                  <a:gd name="connsiteY485" fmla="*/ 2929436 h 2962327"/>
                  <a:gd name="connsiteX486" fmla="*/ 1061581 w 3028217"/>
                  <a:gd name="connsiteY486" fmla="*/ 2922768 h 2962327"/>
                  <a:gd name="connsiteX487" fmla="*/ 1047293 w 3028217"/>
                  <a:gd name="connsiteY487" fmla="*/ 2929436 h 2962327"/>
                  <a:gd name="connsiteX488" fmla="*/ 1061581 w 3028217"/>
                  <a:gd name="connsiteY488" fmla="*/ 2956106 h 2962327"/>
                  <a:gd name="connsiteX489" fmla="*/ 1040626 w 3028217"/>
                  <a:gd name="connsiteY489" fmla="*/ 2959916 h 2962327"/>
                  <a:gd name="connsiteX490" fmla="*/ 783451 w 3028217"/>
                  <a:gd name="connsiteY490" fmla="*/ 2850378 h 2962327"/>
                  <a:gd name="connsiteX491" fmla="*/ 752971 w 3028217"/>
                  <a:gd name="connsiteY491" fmla="*/ 2805611 h 2962327"/>
                  <a:gd name="connsiteX492" fmla="*/ 737731 w 3028217"/>
                  <a:gd name="connsiteY492" fmla="*/ 2765606 h 2962327"/>
                  <a:gd name="connsiteX493" fmla="*/ 721538 w 3028217"/>
                  <a:gd name="connsiteY493" fmla="*/ 2564628 h 2962327"/>
                  <a:gd name="connsiteX494" fmla="*/ 670103 w 3028217"/>
                  <a:gd name="connsiteY494" fmla="*/ 2492238 h 2962327"/>
                  <a:gd name="connsiteX495" fmla="*/ 539611 w 3028217"/>
                  <a:gd name="connsiteY495" fmla="*/ 2337933 h 2962327"/>
                  <a:gd name="connsiteX496" fmla="*/ 473888 w 3028217"/>
                  <a:gd name="connsiteY496" fmla="*/ 2221728 h 2962327"/>
                  <a:gd name="connsiteX497" fmla="*/ 468173 w 3028217"/>
                  <a:gd name="connsiteY497" fmla="*/ 2148386 h 2962327"/>
                  <a:gd name="connsiteX498" fmla="*/ 471983 w 3028217"/>
                  <a:gd name="connsiteY498" fmla="*/ 2122668 h 2962327"/>
                  <a:gd name="connsiteX499" fmla="*/ 493891 w 3028217"/>
                  <a:gd name="connsiteY499" fmla="*/ 2021703 h 2962327"/>
                  <a:gd name="connsiteX500" fmla="*/ 538658 w 3028217"/>
                  <a:gd name="connsiteY500" fmla="*/ 1907403 h 2962327"/>
                  <a:gd name="connsiteX501" fmla="*/ 524371 w 3028217"/>
                  <a:gd name="connsiteY501" fmla="*/ 1854063 h 2962327"/>
                  <a:gd name="connsiteX502" fmla="*/ 499606 w 3028217"/>
                  <a:gd name="connsiteY502" fmla="*/ 1853111 h 2962327"/>
                  <a:gd name="connsiteX503" fmla="*/ 459601 w 3028217"/>
                  <a:gd name="connsiteY503" fmla="*/ 1860731 h 2962327"/>
                  <a:gd name="connsiteX504" fmla="*/ 408166 w 3028217"/>
                  <a:gd name="connsiteY504" fmla="*/ 1827393 h 2962327"/>
                  <a:gd name="connsiteX505" fmla="*/ 354826 w 3028217"/>
                  <a:gd name="connsiteY505" fmla="*/ 1742621 h 2962327"/>
                  <a:gd name="connsiteX506" fmla="*/ 322441 w 3028217"/>
                  <a:gd name="connsiteY506" fmla="*/ 1715951 h 2962327"/>
                  <a:gd name="connsiteX507" fmla="*/ 234811 w 3028217"/>
                  <a:gd name="connsiteY507" fmla="*/ 1658801 h 2962327"/>
                  <a:gd name="connsiteX508" fmla="*/ 206236 w 3028217"/>
                  <a:gd name="connsiteY508" fmla="*/ 1644513 h 2962327"/>
                  <a:gd name="connsiteX509" fmla="*/ 116701 w 3028217"/>
                  <a:gd name="connsiteY509" fmla="*/ 1622606 h 2962327"/>
                  <a:gd name="connsiteX510" fmla="*/ 28118 w 3028217"/>
                  <a:gd name="connsiteY510" fmla="*/ 1557836 h 2962327"/>
                  <a:gd name="connsiteX511" fmla="*/ 12878 w 3028217"/>
                  <a:gd name="connsiteY511" fmla="*/ 1499733 h 2962327"/>
                  <a:gd name="connsiteX512" fmla="*/ 10021 w 3028217"/>
                  <a:gd name="connsiteY512" fmla="*/ 1446393 h 2962327"/>
                  <a:gd name="connsiteX513" fmla="*/ 5258 w 3028217"/>
                  <a:gd name="connsiteY513" fmla="*/ 1410198 h 2962327"/>
                  <a:gd name="connsiteX514" fmla="*/ 45263 w 3028217"/>
                  <a:gd name="connsiteY514" fmla="*/ 1105398 h 2962327"/>
                  <a:gd name="connsiteX515" fmla="*/ 304343 w 3028217"/>
                  <a:gd name="connsiteY515" fmla="*/ 581523 h 2962327"/>
                  <a:gd name="connsiteX516" fmla="*/ 548183 w 3028217"/>
                  <a:gd name="connsiteY516" fmla="*/ 329111 h 2962327"/>
                  <a:gd name="connsiteX517" fmla="*/ 617716 w 3028217"/>
                  <a:gd name="connsiteY517" fmla="*/ 317681 h 2962327"/>
                  <a:gd name="connsiteX518" fmla="*/ 631051 w 3028217"/>
                  <a:gd name="connsiteY518" fmla="*/ 309108 h 2962327"/>
                  <a:gd name="connsiteX519" fmla="*/ 692011 w 3028217"/>
                  <a:gd name="connsiteY519" fmla="*/ 299583 h 2962327"/>
                  <a:gd name="connsiteX520" fmla="*/ 756781 w 3028217"/>
                  <a:gd name="connsiteY520" fmla="*/ 316728 h 2962327"/>
                  <a:gd name="connsiteX521" fmla="*/ 780593 w 3028217"/>
                  <a:gd name="connsiteY521" fmla="*/ 315776 h 2962327"/>
                  <a:gd name="connsiteX522" fmla="*/ 797738 w 3028217"/>
                  <a:gd name="connsiteY522" fmla="*/ 314823 h 2962327"/>
                  <a:gd name="connsiteX523" fmla="*/ 831076 w 3028217"/>
                  <a:gd name="connsiteY523" fmla="*/ 316728 h 2962327"/>
                  <a:gd name="connsiteX524" fmla="*/ 841553 w 3028217"/>
                  <a:gd name="connsiteY524" fmla="*/ 277676 h 2962327"/>
                  <a:gd name="connsiteX525" fmla="*/ 852031 w 3028217"/>
                  <a:gd name="connsiteY525" fmla="*/ 259578 h 2962327"/>
                  <a:gd name="connsiteX526" fmla="*/ 867152 w 3028217"/>
                  <a:gd name="connsiteY526" fmla="*/ 248624 h 2962327"/>
                  <a:gd name="connsiteX527" fmla="*/ 876026 w 3028217"/>
                  <a:gd name="connsiteY527" fmla="*/ 238011 h 2962327"/>
                  <a:gd name="connsiteX528" fmla="*/ 858921 w 3028217"/>
                  <a:gd name="connsiteY528" fmla="*/ 241392 h 2962327"/>
                  <a:gd name="connsiteX529" fmla="*/ 821551 w 3028217"/>
                  <a:gd name="connsiteY529" fmla="*/ 210048 h 2962327"/>
                  <a:gd name="connsiteX530" fmla="*/ 857746 w 3028217"/>
                  <a:gd name="connsiteY530" fmla="*/ 190998 h 2962327"/>
                  <a:gd name="connsiteX531" fmla="*/ 873343 w 3028217"/>
                  <a:gd name="connsiteY531" fmla="*/ 184331 h 2962327"/>
                  <a:gd name="connsiteX532" fmla="*/ 798215 w 3028217"/>
                  <a:gd name="connsiteY532" fmla="*/ 181949 h 2962327"/>
                  <a:gd name="connsiteX533" fmla="*/ 805359 w 3028217"/>
                  <a:gd name="connsiteY533" fmla="*/ 187188 h 2962327"/>
                  <a:gd name="connsiteX534" fmla="*/ 795834 w 3028217"/>
                  <a:gd name="connsiteY534" fmla="*/ 196713 h 2962327"/>
                  <a:gd name="connsiteX535" fmla="*/ 788214 w 3028217"/>
                  <a:gd name="connsiteY535" fmla="*/ 182426 h 2962327"/>
                  <a:gd name="connsiteX536" fmla="*/ 798215 w 3028217"/>
                  <a:gd name="connsiteY536" fmla="*/ 181949 h 2962327"/>
                  <a:gd name="connsiteX537" fmla="*/ 938708 w 3028217"/>
                  <a:gd name="connsiteY537" fmla="*/ 121466 h 2962327"/>
                  <a:gd name="connsiteX538" fmla="*/ 952043 w 3028217"/>
                  <a:gd name="connsiteY538" fmla="*/ 141468 h 2962327"/>
                  <a:gd name="connsiteX539" fmla="*/ 951037 w 3028217"/>
                  <a:gd name="connsiteY539" fmla="*/ 142501 h 2962327"/>
                  <a:gd name="connsiteX540" fmla="*/ 953949 w 3028217"/>
                  <a:gd name="connsiteY540" fmla="*/ 140516 h 2962327"/>
                  <a:gd name="connsiteX541" fmla="*/ 952996 w 3028217"/>
                  <a:gd name="connsiteY541" fmla="*/ 148136 h 2962327"/>
                  <a:gd name="connsiteX542" fmla="*/ 952996 w 3028217"/>
                  <a:gd name="connsiteY542" fmla="*/ 169091 h 2962327"/>
                  <a:gd name="connsiteX543" fmla="*/ 944424 w 3028217"/>
                  <a:gd name="connsiteY543" fmla="*/ 159804 h 2962327"/>
                  <a:gd name="connsiteX544" fmla="*/ 933131 w 3028217"/>
                  <a:gd name="connsiteY544" fmla="*/ 154863 h 2962327"/>
                  <a:gd name="connsiteX545" fmla="*/ 931088 w 3028217"/>
                  <a:gd name="connsiteY545" fmla="*/ 155756 h 2962327"/>
                  <a:gd name="connsiteX546" fmla="*/ 930136 w 3028217"/>
                  <a:gd name="connsiteY546" fmla="*/ 155756 h 2962327"/>
                  <a:gd name="connsiteX547" fmla="*/ 918706 w 3028217"/>
                  <a:gd name="connsiteY547" fmla="*/ 144326 h 2962327"/>
                  <a:gd name="connsiteX548" fmla="*/ 931088 w 3028217"/>
                  <a:gd name="connsiteY548" fmla="*/ 122418 h 2962327"/>
                  <a:gd name="connsiteX549" fmla="*/ 938708 w 3028217"/>
                  <a:gd name="connsiteY549" fmla="*/ 121466 h 2962327"/>
                  <a:gd name="connsiteX550" fmla="*/ 925373 w 3028217"/>
                  <a:gd name="connsiteY550" fmla="*/ 107178 h 2962327"/>
                  <a:gd name="connsiteX551" fmla="*/ 938708 w 3028217"/>
                  <a:gd name="connsiteY551" fmla="*/ 121465 h 2962327"/>
                  <a:gd name="connsiteX552" fmla="*/ 935851 w 3028217"/>
                  <a:gd name="connsiteY552" fmla="*/ 121465 h 2962327"/>
                  <a:gd name="connsiteX553" fmla="*/ 932993 w 3028217"/>
                  <a:gd name="connsiteY553" fmla="*/ 121465 h 2962327"/>
                  <a:gd name="connsiteX554" fmla="*/ 901561 w 3028217"/>
                  <a:gd name="connsiteY554" fmla="*/ 123370 h 2962327"/>
                  <a:gd name="connsiteX555" fmla="*/ 925373 w 3028217"/>
                  <a:gd name="connsiteY555" fmla="*/ 107178 h 2962327"/>
                  <a:gd name="connsiteX556" fmla="*/ 1021576 w 3028217"/>
                  <a:gd name="connsiteY556" fmla="*/ 71936 h 2962327"/>
                  <a:gd name="connsiteX557" fmla="*/ 1031101 w 3028217"/>
                  <a:gd name="connsiteY557" fmla="*/ 97653 h 2962327"/>
                  <a:gd name="connsiteX558" fmla="*/ 1000621 w 3028217"/>
                  <a:gd name="connsiteY558" fmla="*/ 92891 h 2962327"/>
                  <a:gd name="connsiteX559" fmla="*/ 1007288 w 3028217"/>
                  <a:gd name="connsiteY559" fmla="*/ 79556 h 2962327"/>
                  <a:gd name="connsiteX560" fmla="*/ 1021576 w 3028217"/>
                  <a:gd name="connsiteY560" fmla="*/ 71936 h 2962327"/>
                  <a:gd name="connsiteX561" fmla="*/ 1113849 w 3028217"/>
                  <a:gd name="connsiteY561" fmla="*/ 40265 h 2962327"/>
                  <a:gd name="connsiteX562" fmla="*/ 1159689 w 3028217"/>
                  <a:gd name="connsiteY562" fmla="*/ 51933 h 2962327"/>
                  <a:gd name="connsiteX563" fmla="*/ 1151116 w 3028217"/>
                  <a:gd name="connsiteY563" fmla="*/ 84318 h 2962327"/>
                  <a:gd name="connsiteX564" fmla="*/ 1111111 w 3028217"/>
                  <a:gd name="connsiteY564" fmla="*/ 92891 h 2962327"/>
                  <a:gd name="connsiteX565" fmla="*/ 1070153 w 3028217"/>
                  <a:gd name="connsiteY565" fmla="*/ 58601 h 2962327"/>
                  <a:gd name="connsiteX566" fmla="*/ 1113849 w 3028217"/>
                  <a:gd name="connsiteY566" fmla="*/ 40265 h 2962327"/>
                  <a:gd name="connsiteX567" fmla="*/ 1400760 w 3028217"/>
                  <a:gd name="connsiteY567" fmla="*/ 96 h 2962327"/>
                  <a:gd name="connsiteX568" fmla="*/ 1476871 w 3028217"/>
                  <a:gd name="connsiteY568" fmla="*/ 5260 h 2962327"/>
                  <a:gd name="connsiteX569" fmla="*/ 1611174 w 3028217"/>
                  <a:gd name="connsiteY569" fmla="*/ 9070 h 2962327"/>
                  <a:gd name="connsiteX570" fmla="*/ 1619746 w 3028217"/>
                  <a:gd name="connsiteY570" fmla="*/ 17643 h 2962327"/>
                  <a:gd name="connsiteX571" fmla="*/ 1646416 w 3028217"/>
                  <a:gd name="connsiteY571" fmla="*/ 28120 h 2962327"/>
                  <a:gd name="connsiteX572" fmla="*/ 1667371 w 3028217"/>
                  <a:gd name="connsiteY572" fmla="*/ 31930 h 2962327"/>
                  <a:gd name="connsiteX573" fmla="*/ 1742261 w 3028217"/>
                  <a:gd name="connsiteY573" fmla="*/ 11690 h 2962327"/>
                  <a:gd name="connsiteX574" fmla="*/ 1820723 w 3028217"/>
                  <a:gd name="connsiteY574" fmla="*/ 30025 h 2962327"/>
                  <a:gd name="connsiteX575" fmla="*/ 1901686 w 3028217"/>
                  <a:gd name="connsiteY575" fmla="*/ 45265 h 2962327"/>
                  <a:gd name="connsiteX576" fmla="*/ 1894066 w 3028217"/>
                  <a:gd name="connsiteY576" fmla="*/ 69078 h 2962327"/>
                  <a:gd name="connsiteX577" fmla="*/ 1955978 w 3028217"/>
                  <a:gd name="connsiteY577" fmla="*/ 55743 h 2962327"/>
                  <a:gd name="connsiteX578" fmla="*/ 1954073 w 3028217"/>
                  <a:gd name="connsiteY578" fmla="*/ 71935 h 2962327"/>
                  <a:gd name="connsiteX579" fmla="*/ 1935976 w 3028217"/>
                  <a:gd name="connsiteY579" fmla="*/ 103368 h 2962327"/>
                  <a:gd name="connsiteX580" fmla="*/ 1949311 w 3028217"/>
                  <a:gd name="connsiteY580" fmla="*/ 161470 h 2962327"/>
                  <a:gd name="connsiteX581" fmla="*/ 1894066 w 3028217"/>
                  <a:gd name="connsiteY581" fmla="*/ 171948 h 2962327"/>
                  <a:gd name="connsiteX582" fmla="*/ 1913116 w 3028217"/>
                  <a:gd name="connsiteY582" fmla="*/ 183378 h 2962327"/>
                  <a:gd name="connsiteX583" fmla="*/ 1907401 w 3028217"/>
                  <a:gd name="connsiteY583" fmla="*/ 196713 h 2962327"/>
                  <a:gd name="connsiteX584" fmla="*/ 1873111 w 3028217"/>
                  <a:gd name="connsiteY584" fmla="*/ 245290 h 2962327"/>
                  <a:gd name="connsiteX585" fmla="*/ 1866443 w 3028217"/>
                  <a:gd name="connsiteY585" fmla="*/ 267198 h 2962327"/>
                  <a:gd name="connsiteX586" fmla="*/ 1851203 w 3028217"/>
                  <a:gd name="connsiteY586" fmla="*/ 270055 h 2962327"/>
                  <a:gd name="connsiteX587" fmla="*/ 1866443 w 3028217"/>
                  <a:gd name="connsiteY587" fmla="*/ 313870 h 2962327"/>
                  <a:gd name="connsiteX588" fmla="*/ 1843583 w 3028217"/>
                  <a:gd name="connsiteY588" fmla="*/ 319585 h 2962327"/>
                  <a:gd name="connsiteX589" fmla="*/ 1819771 w 3028217"/>
                  <a:gd name="connsiteY589" fmla="*/ 300535 h 2962327"/>
                  <a:gd name="connsiteX590" fmla="*/ 1788338 w 3028217"/>
                  <a:gd name="connsiteY590" fmla="*/ 313870 h 2962327"/>
                  <a:gd name="connsiteX591" fmla="*/ 1800721 w 3028217"/>
                  <a:gd name="connsiteY591" fmla="*/ 315775 h 2962327"/>
                  <a:gd name="connsiteX592" fmla="*/ 1823581 w 3028217"/>
                  <a:gd name="connsiteY592" fmla="*/ 314823 h 2962327"/>
                  <a:gd name="connsiteX593" fmla="*/ 1833106 w 3028217"/>
                  <a:gd name="connsiteY593" fmla="*/ 317680 h 2962327"/>
                  <a:gd name="connsiteX594" fmla="*/ 1838821 w 3028217"/>
                  <a:gd name="connsiteY594" fmla="*/ 334825 h 2962327"/>
                  <a:gd name="connsiteX595" fmla="*/ 1715948 w 3028217"/>
                  <a:gd name="connsiteY595" fmla="*/ 370068 h 2962327"/>
                  <a:gd name="connsiteX596" fmla="*/ 1691183 w 3028217"/>
                  <a:gd name="connsiteY596" fmla="*/ 379593 h 2962327"/>
                  <a:gd name="connsiteX597" fmla="*/ 1586408 w 3028217"/>
                  <a:gd name="connsiteY597" fmla="*/ 430075 h 2962327"/>
                  <a:gd name="connsiteX598" fmla="*/ 1542593 w 3028217"/>
                  <a:gd name="connsiteY598" fmla="*/ 468175 h 2962327"/>
                  <a:gd name="connsiteX599" fmla="*/ 1480681 w 3028217"/>
                  <a:gd name="connsiteY599" fmla="*/ 555805 h 2962327"/>
                  <a:gd name="connsiteX600" fmla="*/ 1462583 w 3028217"/>
                  <a:gd name="connsiteY600" fmla="*/ 562473 h 2962327"/>
                  <a:gd name="connsiteX601" fmla="*/ 1385431 w 3028217"/>
                  <a:gd name="connsiteY601" fmla="*/ 462460 h 2962327"/>
                  <a:gd name="connsiteX602" fmla="*/ 1379716 w 3028217"/>
                  <a:gd name="connsiteY602" fmla="*/ 398643 h 2962327"/>
                  <a:gd name="connsiteX603" fmla="*/ 1441628 w 3028217"/>
                  <a:gd name="connsiteY603" fmla="*/ 335778 h 2962327"/>
                  <a:gd name="connsiteX604" fmla="*/ 1449248 w 3028217"/>
                  <a:gd name="connsiteY604" fmla="*/ 321490 h 2962327"/>
                  <a:gd name="connsiteX605" fmla="*/ 1461631 w 3028217"/>
                  <a:gd name="connsiteY605" fmla="*/ 300535 h 2962327"/>
                  <a:gd name="connsiteX606" fmla="*/ 1412101 w 3028217"/>
                  <a:gd name="connsiteY606" fmla="*/ 280533 h 2962327"/>
                  <a:gd name="connsiteX607" fmla="*/ 1434961 w 3028217"/>
                  <a:gd name="connsiteY607" fmla="*/ 215763 h 2962327"/>
                  <a:gd name="connsiteX608" fmla="*/ 1371143 w 3028217"/>
                  <a:gd name="connsiteY608" fmla="*/ 160518 h 2962327"/>
                  <a:gd name="connsiteX609" fmla="*/ 1331138 w 3028217"/>
                  <a:gd name="connsiteY609" fmla="*/ 162423 h 2962327"/>
                  <a:gd name="connsiteX610" fmla="*/ 1303516 w 3028217"/>
                  <a:gd name="connsiteY610" fmla="*/ 150040 h 2962327"/>
                  <a:gd name="connsiteX611" fmla="*/ 1313993 w 3028217"/>
                  <a:gd name="connsiteY611" fmla="*/ 130038 h 2962327"/>
                  <a:gd name="connsiteX612" fmla="*/ 1313041 w 3028217"/>
                  <a:gd name="connsiteY612" fmla="*/ 121465 h 2962327"/>
                  <a:gd name="connsiteX613" fmla="*/ 1323518 w 3028217"/>
                  <a:gd name="connsiteY613" fmla="*/ 96700 h 2962327"/>
                  <a:gd name="connsiteX614" fmla="*/ 1387336 w 3028217"/>
                  <a:gd name="connsiteY614" fmla="*/ 88128 h 2962327"/>
                  <a:gd name="connsiteX615" fmla="*/ 1394003 w 3028217"/>
                  <a:gd name="connsiteY615" fmla="*/ 68125 h 2962327"/>
                  <a:gd name="connsiteX616" fmla="*/ 1445438 w 3028217"/>
                  <a:gd name="connsiteY616" fmla="*/ 41455 h 2962327"/>
                  <a:gd name="connsiteX617" fmla="*/ 1471104 w 3028217"/>
                  <a:gd name="connsiteY617" fmla="*/ 35589 h 2962327"/>
                  <a:gd name="connsiteX618" fmla="*/ 1469608 w 3028217"/>
                  <a:gd name="connsiteY618" fmla="*/ 35026 h 2962327"/>
                  <a:gd name="connsiteX619" fmla="*/ 1456869 w 3028217"/>
                  <a:gd name="connsiteY619" fmla="*/ 34788 h 2962327"/>
                  <a:gd name="connsiteX620" fmla="*/ 1365429 w 3028217"/>
                  <a:gd name="connsiteY620" fmla="*/ 60505 h 2962327"/>
                  <a:gd name="connsiteX621" fmla="*/ 1208266 w 3028217"/>
                  <a:gd name="connsiteY621" fmla="*/ 122418 h 2962327"/>
                  <a:gd name="connsiteX622" fmla="*/ 1175881 w 3028217"/>
                  <a:gd name="connsiteY622" fmla="*/ 122418 h 2962327"/>
                  <a:gd name="connsiteX623" fmla="*/ 1187311 w 3028217"/>
                  <a:gd name="connsiteY623" fmla="*/ 142420 h 2962327"/>
                  <a:gd name="connsiteX624" fmla="*/ 1180644 w 3028217"/>
                  <a:gd name="connsiteY624" fmla="*/ 149088 h 2962327"/>
                  <a:gd name="connsiteX625" fmla="*/ 1158647 w 3028217"/>
                  <a:gd name="connsiteY625" fmla="*/ 153642 h 2962327"/>
                  <a:gd name="connsiteX626" fmla="*/ 1143520 w 3028217"/>
                  <a:gd name="connsiteY626" fmla="*/ 152466 h 2962327"/>
                  <a:gd name="connsiteX627" fmla="*/ 1148259 w 3028217"/>
                  <a:gd name="connsiteY627" fmla="*/ 153731 h 2962327"/>
                  <a:gd name="connsiteX628" fmla="*/ 1152069 w 3028217"/>
                  <a:gd name="connsiteY628" fmla="*/ 175758 h 2962327"/>
                  <a:gd name="connsiteX629" fmla="*/ 1029196 w 3028217"/>
                  <a:gd name="connsiteY629" fmla="*/ 182425 h 2962327"/>
                  <a:gd name="connsiteX630" fmla="*/ 1006336 w 3028217"/>
                  <a:gd name="connsiteY630" fmla="*/ 148135 h 2962327"/>
                  <a:gd name="connsiteX631" fmla="*/ 995859 w 3028217"/>
                  <a:gd name="connsiteY631" fmla="*/ 134800 h 2962327"/>
                  <a:gd name="connsiteX632" fmla="*/ 987286 w 3028217"/>
                  <a:gd name="connsiteY632" fmla="*/ 114798 h 2962327"/>
                  <a:gd name="connsiteX633" fmla="*/ 1049199 w 3028217"/>
                  <a:gd name="connsiteY633" fmla="*/ 134800 h 2962327"/>
                  <a:gd name="connsiteX634" fmla="*/ 1064439 w 3028217"/>
                  <a:gd name="connsiteY634" fmla="*/ 149088 h 2962327"/>
                  <a:gd name="connsiteX635" fmla="*/ 1095871 w 3028217"/>
                  <a:gd name="connsiteY635" fmla="*/ 149326 h 2962327"/>
                  <a:gd name="connsiteX636" fmla="*/ 1106484 w 3028217"/>
                  <a:gd name="connsiteY636" fmla="*/ 148924 h 2962327"/>
                  <a:gd name="connsiteX637" fmla="*/ 1093014 w 3028217"/>
                  <a:gd name="connsiteY637" fmla="*/ 149088 h 2962327"/>
                  <a:gd name="connsiteX638" fmla="*/ 1062534 w 3028217"/>
                  <a:gd name="connsiteY638" fmla="*/ 131943 h 2962327"/>
                  <a:gd name="connsiteX639" fmla="*/ 1133971 w 3028217"/>
                  <a:gd name="connsiteY639" fmla="*/ 110988 h 2962327"/>
                  <a:gd name="connsiteX640" fmla="*/ 1158736 w 3028217"/>
                  <a:gd name="connsiteY640" fmla="*/ 88128 h 2962327"/>
                  <a:gd name="connsiteX641" fmla="*/ 1173024 w 3028217"/>
                  <a:gd name="connsiteY641" fmla="*/ 73840 h 2962327"/>
                  <a:gd name="connsiteX642" fmla="*/ 1214934 w 3028217"/>
                  <a:gd name="connsiteY642" fmla="*/ 54790 h 2962327"/>
                  <a:gd name="connsiteX643" fmla="*/ 1275894 w 3028217"/>
                  <a:gd name="connsiteY643" fmla="*/ 44313 h 2962327"/>
                  <a:gd name="connsiteX644" fmla="*/ 1211124 w 3028217"/>
                  <a:gd name="connsiteY644" fmla="*/ 51933 h 2962327"/>
                  <a:gd name="connsiteX645" fmla="*/ 1174929 w 3028217"/>
                  <a:gd name="connsiteY645" fmla="*/ 39550 h 2962327"/>
                  <a:gd name="connsiteX646" fmla="*/ 1174929 w 3028217"/>
                  <a:gd name="connsiteY646" fmla="*/ 26215 h 2962327"/>
                  <a:gd name="connsiteX647" fmla="*/ 1400760 w 3028217"/>
                  <a:gd name="connsiteY647" fmla="*/ 96 h 296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</a:cxnLst>
                <a:rect l="l" t="t" r="r" b="b"/>
                <a:pathLst>
                  <a:path w="3028217" h="2962327">
                    <a:moveTo>
                      <a:pt x="2863236" y="2049564"/>
                    </a:moveTo>
                    <a:cubicBezTo>
                      <a:pt x="2854902" y="2049564"/>
                      <a:pt x="2847996" y="2053612"/>
                      <a:pt x="2844662" y="2065518"/>
                    </a:cubicBezTo>
                    <a:cubicBezTo>
                      <a:pt x="2840852" y="2080758"/>
                      <a:pt x="2821802" y="2104571"/>
                      <a:pt x="2847519" y="2116953"/>
                    </a:cubicBezTo>
                    <a:cubicBezTo>
                      <a:pt x="2878000" y="2131241"/>
                      <a:pt x="2877047" y="2098856"/>
                      <a:pt x="2887525" y="2084568"/>
                    </a:cubicBezTo>
                    <a:cubicBezTo>
                      <a:pt x="2888477" y="2083616"/>
                      <a:pt x="2889430" y="2080758"/>
                      <a:pt x="2890382" y="2078853"/>
                    </a:cubicBezTo>
                    <a:cubicBezTo>
                      <a:pt x="2895144" y="2071233"/>
                      <a:pt x="2896097" y="2064566"/>
                      <a:pt x="2890382" y="2057898"/>
                    </a:cubicBezTo>
                    <a:cubicBezTo>
                      <a:pt x="2881334" y="2053612"/>
                      <a:pt x="2871571" y="2049564"/>
                      <a:pt x="2863236" y="2049564"/>
                    </a:cubicBezTo>
                    <a:close/>
                    <a:moveTo>
                      <a:pt x="2453184" y="1703568"/>
                    </a:moveTo>
                    <a:cubicBezTo>
                      <a:pt x="2446516" y="1700711"/>
                      <a:pt x="2442706" y="1708331"/>
                      <a:pt x="2444611" y="1714046"/>
                    </a:cubicBezTo>
                    <a:cubicBezTo>
                      <a:pt x="2448421" y="1725476"/>
                      <a:pt x="2452231" y="1738811"/>
                      <a:pt x="2467471" y="1740716"/>
                    </a:cubicBezTo>
                    <a:cubicBezTo>
                      <a:pt x="2475091" y="1741668"/>
                      <a:pt x="2480806" y="1736906"/>
                      <a:pt x="2482711" y="1728333"/>
                    </a:cubicBezTo>
                    <a:cubicBezTo>
                      <a:pt x="2473186" y="1720713"/>
                      <a:pt x="2463661" y="1710236"/>
                      <a:pt x="2453184" y="1703568"/>
                    </a:cubicBezTo>
                    <a:close/>
                    <a:moveTo>
                      <a:pt x="802501" y="1583553"/>
                    </a:moveTo>
                    <a:cubicBezTo>
                      <a:pt x="805359" y="1585458"/>
                      <a:pt x="811074" y="1586410"/>
                      <a:pt x="812026" y="1589268"/>
                    </a:cubicBezTo>
                    <a:cubicBezTo>
                      <a:pt x="814884" y="1596888"/>
                      <a:pt x="807264" y="1597840"/>
                      <a:pt x="802501" y="1599745"/>
                    </a:cubicBezTo>
                    <a:cubicBezTo>
                      <a:pt x="797739" y="1601650"/>
                      <a:pt x="792976" y="1598793"/>
                      <a:pt x="792024" y="1594030"/>
                    </a:cubicBezTo>
                    <a:cubicBezTo>
                      <a:pt x="788214" y="1586410"/>
                      <a:pt x="794881" y="1585458"/>
                      <a:pt x="802501" y="1583553"/>
                    </a:cubicBezTo>
                    <a:close/>
                    <a:moveTo>
                      <a:pt x="573901" y="1577838"/>
                    </a:moveTo>
                    <a:cubicBezTo>
                      <a:pt x="581521" y="1579743"/>
                      <a:pt x="588189" y="1582600"/>
                      <a:pt x="592951" y="1589268"/>
                    </a:cubicBezTo>
                    <a:cubicBezTo>
                      <a:pt x="592951" y="1594982"/>
                      <a:pt x="589141" y="1596888"/>
                      <a:pt x="584379" y="1596888"/>
                    </a:cubicBezTo>
                    <a:cubicBezTo>
                      <a:pt x="575806" y="1597840"/>
                      <a:pt x="568186" y="1595935"/>
                      <a:pt x="565329" y="1587363"/>
                    </a:cubicBezTo>
                    <a:cubicBezTo>
                      <a:pt x="562471" y="1580695"/>
                      <a:pt x="568186" y="1576885"/>
                      <a:pt x="573901" y="1577838"/>
                    </a:cubicBezTo>
                    <a:close/>
                    <a:moveTo>
                      <a:pt x="698678" y="1550216"/>
                    </a:moveTo>
                    <a:cubicBezTo>
                      <a:pt x="729158" y="1545453"/>
                      <a:pt x="746303" y="1560693"/>
                      <a:pt x="763448" y="1592126"/>
                    </a:cubicBezTo>
                    <a:cubicBezTo>
                      <a:pt x="731063" y="1576886"/>
                      <a:pt x="706298" y="1611176"/>
                      <a:pt x="678676" y="1592126"/>
                    </a:cubicBezTo>
                    <a:cubicBezTo>
                      <a:pt x="675818" y="1573076"/>
                      <a:pt x="667246" y="1551168"/>
                      <a:pt x="698678" y="1550216"/>
                    </a:cubicBezTo>
                    <a:close/>
                    <a:moveTo>
                      <a:pt x="492939" y="1460681"/>
                    </a:moveTo>
                    <a:cubicBezTo>
                      <a:pt x="518656" y="1456871"/>
                      <a:pt x="541516" y="1464491"/>
                      <a:pt x="562471" y="1479731"/>
                    </a:cubicBezTo>
                    <a:cubicBezTo>
                      <a:pt x="590094" y="1499733"/>
                      <a:pt x="618669" y="1515926"/>
                      <a:pt x="646291" y="1537833"/>
                    </a:cubicBezTo>
                    <a:cubicBezTo>
                      <a:pt x="620574" y="1545453"/>
                      <a:pt x="593904" y="1560693"/>
                      <a:pt x="577711" y="1525451"/>
                    </a:cubicBezTo>
                    <a:cubicBezTo>
                      <a:pt x="567234" y="1503543"/>
                      <a:pt x="541516" y="1503543"/>
                      <a:pt x="527229" y="1487351"/>
                    </a:cubicBezTo>
                    <a:lnTo>
                      <a:pt x="525032" y="1486533"/>
                    </a:lnTo>
                    <a:lnTo>
                      <a:pt x="527229" y="1488303"/>
                    </a:lnTo>
                    <a:cubicBezTo>
                      <a:pt x="502464" y="1486398"/>
                      <a:pt x="475794" y="1465443"/>
                      <a:pt x="451029" y="1494971"/>
                    </a:cubicBezTo>
                    <a:cubicBezTo>
                      <a:pt x="453886" y="1467348"/>
                      <a:pt x="471984" y="1461633"/>
                      <a:pt x="492939" y="1460681"/>
                    </a:cubicBezTo>
                    <a:close/>
                    <a:moveTo>
                      <a:pt x="592475" y="1413889"/>
                    </a:moveTo>
                    <a:cubicBezTo>
                      <a:pt x="594380" y="1414008"/>
                      <a:pt x="596285" y="1414485"/>
                      <a:pt x="596761" y="1414961"/>
                    </a:cubicBezTo>
                    <a:cubicBezTo>
                      <a:pt x="605334" y="1423533"/>
                      <a:pt x="603428" y="1433058"/>
                      <a:pt x="595809" y="1447346"/>
                    </a:cubicBezTo>
                    <a:cubicBezTo>
                      <a:pt x="589141" y="1434011"/>
                      <a:pt x="579616" y="1426391"/>
                      <a:pt x="588189" y="1414961"/>
                    </a:cubicBezTo>
                    <a:cubicBezTo>
                      <a:pt x="588665" y="1414009"/>
                      <a:pt x="590570" y="1413770"/>
                      <a:pt x="592475" y="1413889"/>
                    </a:cubicBezTo>
                    <a:close/>
                    <a:moveTo>
                      <a:pt x="2633206" y="1174931"/>
                    </a:moveTo>
                    <a:cubicBezTo>
                      <a:pt x="2646541" y="1176836"/>
                      <a:pt x="2659876" y="1178741"/>
                      <a:pt x="2673211" y="1180646"/>
                    </a:cubicBezTo>
                    <a:cubicBezTo>
                      <a:pt x="2657018" y="1197791"/>
                      <a:pt x="2645588" y="1186361"/>
                      <a:pt x="2633206" y="1174931"/>
                    </a:cubicBezTo>
                    <a:close/>
                    <a:moveTo>
                      <a:pt x="2477948" y="1095873"/>
                    </a:moveTo>
                    <a:cubicBezTo>
                      <a:pt x="2477948" y="1101588"/>
                      <a:pt x="2478901" y="1106350"/>
                      <a:pt x="2484616" y="1110160"/>
                    </a:cubicBezTo>
                    <a:cubicBezTo>
                      <a:pt x="2478901" y="1119685"/>
                      <a:pt x="2464613" y="1121590"/>
                      <a:pt x="2464613" y="1135878"/>
                    </a:cubicBezTo>
                    <a:cubicBezTo>
                      <a:pt x="2464613" y="1153023"/>
                      <a:pt x="2454136" y="1151118"/>
                      <a:pt x="2444611" y="1144450"/>
                    </a:cubicBezTo>
                    <a:cubicBezTo>
                      <a:pt x="2434133" y="1136830"/>
                      <a:pt x="2413178" y="1133020"/>
                      <a:pt x="2415083" y="1119685"/>
                    </a:cubicBezTo>
                    <a:cubicBezTo>
                      <a:pt x="2417941" y="1101588"/>
                      <a:pt x="2436038" y="1116828"/>
                      <a:pt x="2446516" y="1114923"/>
                    </a:cubicBezTo>
                    <a:cubicBezTo>
                      <a:pt x="2458898" y="1112065"/>
                      <a:pt x="2470329" y="1106350"/>
                      <a:pt x="2477948" y="1095873"/>
                    </a:cubicBezTo>
                    <a:close/>
                    <a:moveTo>
                      <a:pt x="2344599" y="1039676"/>
                    </a:moveTo>
                    <a:cubicBezTo>
                      <a:pt x="2358886" y="1039676"/>
                      <a:pt x="2352219" y="1056821"/>
                      <a:pt x="2355076" y="1066346"/>
                    </a:cubicBezTo>
                    <a:cubicBezTo>
                      <a:pt x="2354124" y="1077776"/>
                      <a:pt x="2356981" y="1093016"/>
                      <a:pt x="2341741" y="1092063"/>
                    </a:cubicBezTo>
                    <a:cubicBezTo>
                      <a:pt x="2328406" y="1091111"/>
                      <a:pt x="2329359" y="1075871"/>
                      <a:pt x="2328406" y="1065393"/>
                    </a:cubicBezTo>
                    <a:cubicBezTo>
                      <a:pt x="2327454" y="1053011"/>
                      <a:pt x="2331264" y="1039676"/>
                      <a:pt x="2344599" y="1039676"/>
                    </a:cubicBezTo>
                    <a:close/>
                    <a:moveTo>
                      <a:pt x="699631" y="966334"/>
                    </a:moveTo>
                    <a:cubicBezTo>
                      <a:pt x="671056" y="960619"/>
                      <a:pt x="648196" y="971096"/>
                      <a:pt x="616764" y="992051"/>
                    </a:cubicBezTo>
                    <a:cubicBezTo>
                      <a:pt x="652959" y="990146"/>
                      <a:pt x="677724" y="983478"/>
                      <a:pt x="699631" y="966334"/>
                    </a:cubicBezTo>
                    <a:close/>
                    <a:moveTo>
                      <a:pt x="2786559" y="938711"/>
                    </a:moveTo>
                    <a:cubicBezTo>
                      <a:pt x="2796084" y="944426"/>
                      <a:pt x="2804656" y="939663"/>
                      <a:pt x="2814181" y="938711"/>
                    </a:cubicBezTo>
                    <a:cubicBezTo>
                      <a:pt x="2814181" y="940616"/>
                      <a:pt x="2814181" y="943473"/>
                      <a:pt x="2814181" y="945378"/>
                    </a:cubicBezTo>
                    <a:cubicBezTo>
                      <a:pt x="2803704" y="949188"/>
                      <a:pt x="2791321" y="959666"/>
                      <a:pt x="2786559" y="938711"/>
                    </a:cubicBezTo>
                    <a:close/>
                    <a:moveTo>
                      <a:pt x="737731" y="935019"/>
                    </a:moveTo>
                    <a:cubicBezTo>
                      <a:pt x="726540" y="936091"/>
                      <a:pt x="714872" y="940139"/>
                      <a:pt x="702489" y="951093"/>
                    </a:cubicBezTo>
                    <a:cubicBezTo>
                      <a:pt x="731064" y="951093"/>
                      <a:pt x="753924" y="958713"/>
                      <a:pt x="770116" y="936805"/>
                    </a:cubicBezTo>
                    <a:cubicBezTo>
                      <a:pt x="759639" y="935853"/>
                      <a:pt x="748923" y="933948"/>
                      <a:pt x="737731" y="935019"/>
                    </a:cubicBezTo>
                    <a:close/>
                    <a:moveTo>
                      <a:pt x="619383" y="880251"/>
                    </a:moveTo>
                    <a:cubicBezTo>
                      <a:pt x="616526" y="879417"/>
                      <a:pt x="612477" y="880608"/>
                      <a:pt x="608191" y="882513"/>
                    </a:cubicBezTo>
                    <a:cubicBezTo>
                      <a:pt x="589141" y="887276"/>
                      <a:pt x="539611" y="951093"/>
                      <a:pt x="541516" y="968238"/>
                    </a:cubicBezTo>
                    <a:cubicBezTo>
                      <a:pt x="543421" y="979668"/>
                      <a:pt x="550089" y="980621"/>
                      <a:pt x="558661" y="975858"/>
                    </a:cubicBezTo>
                    <a:cubicBezTo>
                      <a:pt x="569139" y="970143"/>
                      <a:pt x="576759" y="960618"/>
                      <a:pt x="578664" y="949188"/>
                    </a:cubicBezTo>
                    <a:cubicBezTo>
                      <a:pt x="582474" y="920613"/>
                      <a:pt x="601524" y="904421"/>
                      <a:pt x="623431" y="890133"/>
                    </a:cubicBezTo>
                    <a:cubicBezTo>
                      <a:pt x="623907" y="883942"/>
                      <a:pt x="622241" y="881084"/>
                      <a:pt x="619383" y="880251"/>
                    </a:cubicBezTo>
                    <a:close/>
                    <a:moveTo>
                      <a:pt x="659626" y="872036"/>
                    </a:moveTo>
                    <a:cubicBezTo>
                      <a:pt x="653911" y="870131"/>
                      <a:pt x="645339" y="876798"/>
                      <a:pt x="647244" y="879656"/>
                    </a:cubicBezTo>
                    <a:cubicBezTo>
                      <a:pt x="657721" y="901563"/>
                      <a:pt x="632956" y="928233"/>
                      <a:pt x="657721" y="950141"/>
                    </a:cubicBezTo>
                    <a:cubicBezTo>
                      <a:pt x="667246" y="936806"/>
                      <a:pt x="676771" y="926328"/>
                      <a:pt x="683439" y="913946"/>
                    </a:cubicBezTo>
                    <a:cubicBezTo>
                      <a:pt x="691059" y="897753"/>
                      <a:pt x="704394" y="924423"/>
                      <a:pt x="711061" y="910136"/>
                    </a:cubicBezTo>
                    <a:cubicBezTo>
                      <a:pt x="713919" y="903468"/>
                      <a:pt x="713919" y="896801"/>
                      <a:pt x="709156" y="891086"/>
                    </a:cubicBezTo>
                    <a:cubicBezTo>
                      <a:pt x="696774" y="875846"/>
                      <a:pt x="676771" y="876798"/>
                      <a:pt x="659626" y="872036"/>
                    </a:cubicBezTo>
                    <a:close/>
                    <a:moveTo>
                      <a:pt x="620410" y="803828"/>
                    </a:moveTo>
                    <a:cubicBezTo>
                      <a:pt x="614918" y="803575"/>
                      <a:pt x="609144" y="804646"/>
                      <a:pt x="603429" y="807266"/>
                    </a:cubicBezTo>
                    <a:cubicBezTo>
                      <a:pt x="579616" y="817743"/>
                      <a:pt x="555804" y="830126"/>
                      <a:pt x="532944" y="841556"/>
                    </a:cubicBezTo>
                    <a:cubicBezTo>
                      <a:pt x="530086" y="850128"/>
                      <a:pt x="536754" y="852033"/>
                      <a:pt x="541516" y="855843"/>
                    </a:cubicBezTo>
                    <a:cubicBezTo>
                      <a:pt x="561519" y="852986"/>
                      <a:pt x="579616" y="838698"/>
                      <a:pt x="602476" y="859653"/>
                    </a:cubicBezTo>
                    <a:cubicBezTo>
                      <a:pt x="617716" y="874893"/>
                      <a:pt x="654864" y="853938"/>
                      <a:pt x="652959" y="835841"/>
                    </a:cubicBezTo>
                    <a:cubicBezTo>
                      <a:pt x="650815" y="817267"/>
                      <a:pt x="636885" y="804587"/>
                      <a:pt x="620410" y="803828"/>
                    </a:cubicBezTo>
                    <a:close/>
                    <a:moveTo>
                      <a:pt x="2051228" y="690108"/>
                    </a:moveTo>
                    <a:cubicBezTo>
                      <a:pt x="2066468" y="695823"/>
                      <a:pt x="2079803" y="697728"/>
                      <a:pt x="2074088" y="722493"/>
                    </a:cubicBezTo>
                    <a:cubicBezTo>
                      <a:pt x="2066468" y="753925"/>
                      <a:pt x="2053133" y="773928"/>
                      <a:pt x="2021701" y="782500"/>
                    </a:cubicBezTo>
                    <a:cubicBezTo>
                      <a:pt x="2009318" y="785358"/>
                      <a:pt x="1997888" y="785358"/>
                      <a:pt x="2000746" y="772023"/>
                    </a:cubicBezTo>
                    <a:cubicBezTo>
                      <a:pt x="2006461" y="745353"/>
                      <a:pt x="2008366" y="714873"/>
                      <a:pt x="2036941" y="698680"/>
                    </a:cubicBezTo>
                    <a:cubicBezTo>
                      <a:pt x="2040751" y="694870"/>
                      <a:pt x="2045513" y="692965"/>
                      <a:pt x="2051228" y="690108"/>
                    </a:cubicBezTo>
                    <a:close/>
                    <a:moveTo>
                      <a:pt x="2111236" y="608669"/>
                    </a:moveTo>
                    <a:cubicBezTo>
                      <a:pt x="2115046" y="609621"/>
                      <a:pt x="2116951" y="613431"/>
                      <a:pt x="2113141" y="623433"/>
                    </a:cubicBezTo>
                    <a:cubicBezTo>
                      <a:pt x="2113141" y="624385"/>
                      <a:pt x="2112189" y="625338"/>
                      <a:pt x="2111236" y="626290"/>
                    </a:cubicBezTo>
                    <a:cubicBezTo>
                      <a:pt x="2147431" y="643435"/>
                      <a:pt x="2126476" y="692013"/>
                      <a:pt x="2159814" y="711063"/>
                    </a:cubicBezTo>
                    <a:cubicBezTo>
                      <a:pt x="2178864" y="721540"/>
                      <a:pt x="2174101" y="752020"/>
                      <a:pt x="2199819" y="758688"/>
                    </a:cubicBezTo>
                    <a:cubicBezTo>
                      <a:pt x="2206486" y="760593"/>
                      <a:pt x="2189341" y="798693"/>
                      <a:pt x="2176959" y="800598"/>
                    </a:cubicBezTo>
                    <a:cubicBezTo>
                      <a:pt x="2149336" y="805360"/>
                      <a:pt x="2120761" y="810123"/>
                      <a:pt x="2092186" y="814885"/>
                    </a:cubicBezTo>
                    <a:cubicBezTo>
                      <a:pt x="2089329" y="799645"/>
                      <a:pt x="2128381" y="789168"/>
                      <a:pt x="2092186" y="777738"/>
                    </a:cubicBezTo>
                    <a:cubicBezTo>
                      <a:pt x="2098854" y="765355"/>
                      <a:pt x="2098854" y="749163"/>
                      <a:pt x="2111236" y="740590"/>
                    </a:cubicBezTo>
                    <a:cubicBezTo>
                      <a:pt x="2127429" y="729160"/>
                      <a:pt x="2118856" y="712015"/>
                      <a:pt x="2110284" y="710110"/>
                    </a:cubicBezTo>
                    <a:cubicBezTo>
                      <a:pt x="2086471" y="705348"/>
                      <a:pt x="2087424" y="682488"/>
                      <a:pt x="2076946" y="669153"/>
                    </a:cubicBezTo>
                    <a:cubicBezTo>
                      <a:pt x="2062659" y="651055"/>
                      <a:pt x="2076946" y="617718"/>
                      <a:pt x="2097901" y="611050"/>
                    </a:cubicBezTo>
                    <a:cubicBezTo>
                      <a:pt x="2101711" y="609621"/>
                      <a:pt x="2107426" y="607716"/>
                      <a:pt x="2111236" y="608669"/>
                    </a:cubicBezTo>
                    <a:close/>
                    <a:moveTo>
                      <a:pt x="927279" y="479605"/>
                    </a:moveTo>
                    <a:cubicBezTo>
                      <a:pt x="932041" y="477700"/>
                      <a:pt x="935851" y="480558"/>
                      <a:pt x="933946" y="486273"/>
                    </a:cubicBezTo>
                    <a:cubicBezTo>
                      <a:pt x="932041" y="490083"/>
                      <a:pt x="929184" y="492941"/>
                      <a:pt x="929184" y="493893"/>
                    </a:cubicBezTo>
                    <a:cubicBezTo>
                      <a:pt x="919659" y="493893"/>
                      <a:pt x="917754" y="491035"/>
                      <a:pt x="919659" y="488178"/>
                    </a:cubicBezTo>
                    <a:cubicBezTo>
                      <a:pt x="921564" y="484368"/>
                      <a:pt x="924421" y="480558"/>
                      <a:pt x="927279" y="479605"/>
                    </a:cubicBezTo>
                    <a:close/>
                    <a:moveTo>
                      <a:pt x="1938089" y="417931"/>
                    </a:moveTo>
                    <a:cubicBezTo>
                      <a:pt x="1948537" y="420431"/>
                      <a:pt x="1955503" y="431504"/>
                      <a:pt x="1959789" y="441505"/>
                    </a:cubicBezTo>
                    <a:cubicBezTo>
                      <a:pt x="1967409" y="457698"/>
                      <a:pt x="1952169" y="461508"/>
                      <a:pt x="1940739" y="466270"/>
                    </a:cubicBezTo>
                    <a:cubicBezTo>
                      <a:pt x="1909306" y="478653"/>
                      <a:pt x="1880731" y="501513"/>
                      <a:pt x="1842631" y="480558"/>
                    </a:cubicBezTo>
                    <a:cubicBezTo>
                      <a:pt x="1829296" y="472938"/>
                      <a:pt x="1832154" y="467223"/>
                      <a:pt x="1832154" y="458650"/>
                    </a:cubicBezTo>
                    <a:cubicBezTo>
                      <a:pt x="1828344" y="450078"/>
                      <a:pt x="1835964" y="442458"/>
                      <a:pt x="1833106" y="431980"/>
                    </a:cubicBezTo>
                    <a:cubicBezTo>
                      <a:pt x="1828344" y="420550"/>
                      <a:pt x="1835011" y="416740"/>
                      <a:pt x="1845489" y="423408"/>
                    </a:cubicBezTo>
                    <a:cubicBezTo>
                      <a:pt x="1847394" y="430075"/>
                      <a:pt x="1849299" y="439600"/>
                      <a:pt x="1857871" y="432933"/>
                    </a:cubicBezTo>
                    <a:cubicBezTo>
                      <a:pt x="1878826" y="418645"/>
                      <a:pt x="1903591" y="426265"/>
                      <a:pt x="1926451" y="418645"/>
                    </a:cubicBezTo>
                    <a:cubicBezTo>
                      <a:pt x="1930737" y="417216"/>
                      <a:pt x="1934607" y="417097"/>
                      <a:pt x="1938089" y="417931"/>
                    </a:cubicBezTo>
                    <a:close/>
                    <a:moveTo>
                      <a:pt x="904419" y="389118"/>
                    </a:moveTo>
                    <a:cubicBezTo>
                      <a:pt x="915849" y="404358"/>
                      <a:pt x="928231" y="418646"/>
                      <a:pt x="938709" y="433886"/>
                    </a:cubicBezTo>
                    <a:cubicBezTo>
                      <a:pt x="940614" y="436743"/>
                      <a:pt x="940614" y="441505"/>
                      <a:pt x="942519" y="446268"/>
                    </a:cubicBezTo>
                    <a:cubicBezTo>
                      <a:pt x="938709" y="447221"/>
                      <a:pt x="932041" y="450078"/>
                      <a:pt x="931089" y="449125"/>
                    </a:cubicBezTo>
                    <a:cubicBezTo>
                      <a:pt x="912991" y="426266"/>
                      <a:pt x="896799" y="440553"/>
                      <a:pt x="878701" y="449125"/>
                    </a:cubicBezTo>
                    <a:cubicBezTo>
                      <a:pt x="871081" y="452936"/>
                      <a:pt x="863461" y="446268"/>
                      <a:pt x="856794" y="443411"/>
                    </a:cubicBezTo>
                    <a:cubicBezTo>
                      <a:pt x="835839" y="424361"/>
                      <a:pt x="864414" y="422455"/>
                      <a:pt x="867271" y="412930"/>
                    </a:cubicBezTo>
                    <a:cubicBezTo>
                      <a:pt x="878701" y="402453"/>
                      <a:pt x="887274" y="388166"/>
                      <a:pt x="904419" y="389118"/>
                    </a:cubicBezTo>
                    <a:close/>
                    <a:moveTo>
                      <a:pt x="1062534" y="340541"/>
                    </a:moveTo>
                    <a:cubicBezTo>
                      <a:pt x="1073011" y="340541"/>
                      <a:pt x="1082536" y="340541"/>
                      <a:pt x="1083489" y="353876"/>
                    </a:cubicBezTo>
                    <a:cubicBezTo>
                      <a:pt x="1073964" y="356733"/>
                      <a:pt x="1066344" y="373878"/>
                      <a:pt x="1053961" y="360543"/>
                    </a:cubicBezTo>
                    <a:cubicBezTo>
                      <a:pt x="1045389" y="351018"/>
                      <a:pt x="1054914" y="345303"/>
                      <a:pt x="1062534" y="340541"/>
                    </a:cubicBezTo>
                    <a:close/>
                    <a:moveTo>
                      <a:pt x="2471113" y="336025"/>
                    </a:moveTo>
                    <a:cubicBezTo>
                      <a:pt x="2489315" y="339763"/>
                      <a:pt x="2505689" y="355066"/>
                      <a:pt x="2521763" y="370068"/>
                    </a:cubicBezTo>
                    <a:cubicBezTo>
                      <a:pt x="2652256" y="491988"/>
                      <a:pt x="2764651" y="627243"/>
                      <a:pt x="2848471" y="785358"/>
                    </a:cubicBezTo>
                    <a:cubicBezTo>
                      <a:pt x="2875141" y="835841"/>
                      <a:pt x="2898953" y="887276"/>
                      <a:pt x="2920861" y="940616"/>
                    </a:cubicBezTo>
                    <a:cubicBezTo>
                      <a:pt x="2925623" y="952046"/>
                      <a:pt x="2938006" y="963476"/>
                      <a:pt x="2926576" y="977763"/>
                    </a:cubicBezTo>
                    <a:cubicBezTo>
                      <a:pt x="2893238" y="978716"/>
                      <a:pt x="2872283" y="955856"/>
                      <a:pt x="2847518" y="938711"/>
                    </a:cubicBezTo>
                    <a:cubicBezTo>
                      <a:pt x="2844661" y="919661"/>
                      <a:pt x="2858948" y="906326"/>
                      <a:pt x="2864663" y="890133"/>
                    </a:cubicBezTo>
                    <a:cubicBezTo>
                      <a:pt x="2846566" y="892991"/>
                      <a:pt x="2829421" y="903468"/>
                      <a:pt x="2810371" y="908231"/>
                    </a:cubicBezTo>
                    <a:cubicBezTo>
                      <a:pt x="2792273" y="911088"/>
                      <a:pt x="2774176" y="912041"/>
                      <a:pt x="2757031" y="904421"/>
                    </a:cubicBezTo>
                    <a:cubicBezTo>
                      <a:pt x="2741791" y="897753"/>
                      <a:pt x="2733218" y="902516"/>
                      <a:pt x="2728456" y="916803"/>
                    </a:cubicBezTo>
                    <a:cubicBezTo>
                      <a:pt x="2724646" y="935853"/>
                      <a:pt x="2713216" y="952998"/>
                      <a:pt x="2707501" y="971096"/>
                    </a:cubicBezTo>
                    <a:cubicBezTo>
                      <a:pt x="2702738" y="984431"/>
                      <a:pt x="2699881" y="997766"/>
                      <a:pt x="2706548" y="1011101"/>
                    </a:cubicBezTo>
                    <a:cubicBezTo>
                      <a:pt x="2712263" y="1021578"/>
                      <a:pt x="2722741" y="1031103"/>
                      <a:pt x="2712263" y="1044438"/>
                    </a:cubicBezTo>
                    <a:cubicBezTo>
                      <a:pt x="2722979" y="1032294"/>
                      <a:pt x="2735302" y="1023900"/>
                      <a:pt x="2750438" y="1026892"/>
                    </a:cubicBezTo>
                    <a:lnTo>
                      <a:pt x="2757317" y="1029909"/>
                    </a:lnTo>
                    <a:lnTo>
                      <a:pt x="2760842" y="1028246"/>
                    </a:lnTo>
                    <a:cubicBezTo>
                      <a:pt x="2768462" y="1021578"/>
                      <a:pt x="2775130" y="1013006"/>
                      <a:pt x="2785607" y="1010148"/>
                    </a:cubicBezTo>
                    <a:cubicBezTo>
                      <a:pt x="2791798" y="1008243"/>
                      <a:pt x="2798228" y="1006814"/>
                      <a:pt x="2804538" y="1006457"/>
                    </a:cubicBezTo>
                    <a:cubicBezTo>
                      <a:pt x="2810848" y="1006100"/>
                      <a:pt x="2817040" y="1006814"/>
                      <a:pt x="2822755" y="1009196"/>
                    </a:cubicBezTo>
                    <a:cubicBezTo>
                      <a:pt x="2859902" y="1023483"/>
                      <a:pt x="2898955" y="1027293"/>
                      <a:pt x="2938959" y="1031103"/>
                    </a:cubicBezTo>
                    <a:cubicBezTo>
                      <a:pt x="2955152" y="1033008"/>
                      <a:pt x="2957057" y="1047296"/>
                      <a:pt x="2959915" y="1058726"/>
                    </a:cubicBezTo>
                    <a:cubicBezTo>
                      <a:pt x="2990394" y="1159691"/>
                      <a:pt x="3010397" y="1262561"/>
                      <a:pt x="3021827" y="1368288"/>
                    </a:cubicBezTo>
                    <a:cubicBezTo>
                      <a:pt x="3029447" y="1433058"/>
                      <a:pt x="3025637" y="1497828"/>
                      <a:pt x="3027542" y="1562598"/>
                    </a:cubicBezTo>
                    <a:cubicBezTo>
                      <a:pt x="3027542" y="1573076"/>
                      <a:pt x="3031352" y="1585458"/>
                      <a:pt x="3020874" y="1594983"/>
                    </a:cubicBezTo>
                    <a:cubicBezTo>
                      <a:pt x="2992299" y="1573076"/>
                      <a:pt x="2963724" y="1551168"/>
                      <a:pt x="2958009" y="1512116"/>
                    </a:cubicBezTo>
                    <a:cubicBezTo>
                      <a:pt x="2954199" y="1483541"/>
                      <a:pt x="2933244" y="1467348"/>
                      <a:pt x="2918005" y="1446393"/>
                    </a:cubicBezTo>
                    <a:cubicBezTo>
                      <a:pt x="2898955" y="1421628"/>
                      <a:pt x="2888477" y="1390196"/>
                      <a:pt x="2860855" y="1371146"/>
                    </a:cubicBezTo>
                    <a:cubicBezTo>
                      <a:pt x="2846567" y="1368288"/>
                      <a:pt x="2836089" y="1359716"/>
                      <a:pt x="2831327" y="1343523"/>
                    </a:cubicBezTo>
                    <a:cubicBezTo>
                      <a:pt x="2835137" y="1360668"/>
                      <a:pt x="2849424" y="1368288"/>
                      <a:pt x="2856092" y="1380671"/>
                    </a:cubicBezTo>
                    <a:cubicBezTo>
                      <a:pt x="2882762" y="1424486"/>
                      <a:pt x="2896097" y="1474968"/>
                      <a:pt x="2930387" y="1514021"/>
                    </a:cubicBezTo>
                    <a:cubicBezTo>
                      <a:pt x="2938007" y="1522593"/>
                      <a:pt x="2938959" y="1534976"/>
                      <a:pt x="2939912" y="1546406"/>
                    </a:cubicBezTo>
                    <a:cubicBezTo>
                      <a:pt x="2941817" y="1566408"/>
                      <a:pt x="2950390" y="1582601"/>
                      <a:pt x="2962772" y="1597841"/>
                    </a:cubicBezTo>
                    <a:cubicBezTo>
                      <a:pt x="2983727" y="1622606"/>
                      <a:pt x="2993252" y="1652133"/>
                      <a:pt x="2999919" y="1683566"/>
                    </a:cubicBezTo>
                    <a:cubicBezTo>
                      <a:pt x="3023732" y="1698806"/>
                      <a:pt x="3015159" y="1721666"/>
                      <a:pt x="3012302" y="1740716"/>
                    </a:cubicBezTo>
                    <a:cubicBezTo>
                      <a:pt x="2988490" y="1885496"/>
                      <a:pt x="2951342" y="2026466"/>
                      <a:pt x="2886572" y="2158864"/>
                    </a:cubicBezTo>
                    <a:cubicBezTo>
                      <a:pt x="2872284" y="2188391"/>
                      <a:pt x="2858949" y="2218871"/>
                      <a:pt x="2841805" y="2246493"/>
                    </a:cubicBezTo>
                    <a:cubicBezTo>
                      <a:pt x="2837042" y="2255066"/>
                      <a:pt x="2835137" y="2266496"/>
                      <a:pt x="2821802" y="2266496"/>
                    </a:cubicBezTo>
                    <a:cubicBezTo>
                      <a:pt x="2812277" y="2260781"/>
                      <a:pt x="2812277" y="2249351"/>
                      <a:pt x="2808467" y="2240778"/>
                    </a:cubicBezTo>
                    <a:cubicBezTo>
                      <a:pt x="2794180" y="2222681"/>
                      <a:pt x="2796084" y="2198868"/>
                      <a:pt x="2785607" y="2172198"/>
                    </a:cubicBezTo>
                    <a:cubicBezTo>
                      <a:pt x="2795132" y="2196011"/>
                      <a:pt x="2791322" y="2217918"/>
                      <a:pt x="2805609" y="2234111"/>
                    </a:cubicBezTo>
                    <a:cubicBezTo>
                      <a:pt x="2812277" y="2246493"/>
                      <a:pt x="2811324" y="2261733"/>
                      <a:pt x="2821802" y="2273164"/>
                    </a:cubicBezTo>
                    <a:cubicBezTo>
                      <a:pt x="2795132" y="2339839"/>
                      <a:pt x="2750364" y="2394131"/>
                      <a:pt x="2708455" y="2451281"/>
                    </a:cubicBezTo>
                    <a:cubicBezTo>
                      <a:pt x="2661782" y="2514146"/>
                      <a:pt x="2606537" y="2568439"/>
                      <a:pt x="2551292" y="2622731"/>
                    </a:cubicBezTo>
                    <a:cubicBezTo>
                      <a:pt x="2527480" y="2646543"/>
                      <a:pt x="2502714" y="2666546"/>
                      <a:pt x="2476997" y="2687501"/>
                    </a:cubicBezTo>
                    <a:cubicBezTo>
                      <a:pt x="2465567" y="2677976"/>
                      <a:pt x="2476997" y="2661783"/>
                      <a:pt x="2463662" y="2655116"/>
                    </a:cubicBezTo>
                    <a:cubicBezTo>
                      <a:pt x="2469377" y="2608443"/>
                      <a:pt x="2446517" y="2570343"/>
                      <a:pt x="2425562" y="2533196"/>
                    </a:cubicBezTo>
                    <a:cubicBezTo>
                      <a:pt x="2392224" y="2475093"/>
                      <a:pt x="2414132" y="2424611"/>
                      <a:pt x="2439849" y="2375081"/>
                    </a:cubicBezTo>
                    <a:cubicBezTo>
                      <a:pt x="2453184" y="2349364"/>
                      <a:pt x="2458899" y="2330314"/>
                      <a:pt x="2449374" y="2301739"/>
                    </a:cubicBezTo>
                    <a:cubicBezTo>
                      <a:pt x="2439849" y="2272211"/>
                      <a:pt x="2442707" y="2240778"/>
                      <a:pt x="2430324" y="2210298"/>
                    </a:cubicBezTo>
                    <a:cubicBezTo>
                      <a:pt x="2420799" y="2187439"/>
                      <a:pt x="2416989" y="2160768"/>
                      <a:pt x="2396987" y="2144576"/>
                    </a:cubicBezTo>
                    <a:cubicBezTo>
                      <a:pt x="2352219" y="2107428"/>
                      <a:pt x="2357934" y="2060756"/>
                      <a:pt x="2370317" y="2012178"/>
                    </a:cubicBezTo>
                    <a:cubicBezTo>
                      <a:pt x="2372222" y="2005511"/>
                      <a:pt x="2374127" y="1998843"/>
                      <a:pt x="2374127" y="1992176"/>
                    </a:cubicBezTo>
                    <a:cubicBezTo>
                      <a:pt x="2376984" y="1954076"/>
                      <a:pt x="2356982" y="1935978"/>
                      <a:pt x="2319834" y="1944551"/>
                    </a:cubicBezTo>
                    <a:cubicBezTo>
                      <a:pt x="2303642" y="1948361"/>
                      <a:pt x="2292212" y="1948361"/>
                      <a:pt x="2282687" y="1931216"/>
                    </a:cubicBezTo>
                    <a:cubicBezTo>
                      <a:pt x="2263637" y="1897878"/>
                      <a:pt x="2235062" y="1889306"/>
                      <a:pt x="2200772" y="1905498"/>
                    </a:cubicBezTo>
                    <a:cubicBezTo>
                      <a:pt x="2186484" y="1912166"/>
                      <a:pt x="2171244" y="1918833"/>
                      <a:pt x="2157909" y="1926453"/>
                    </a:cubicBezTo>
                    <a:cubicBezTo>
                      <a:pt x="2140764" y="1935978"/>
                      <a:pt x="2124572" y="1938836"/>
                      <a:pt x="2106474" y="1931216"/>
                    </a:cubicBezTo>
                    <a:cubicBezTo>
                      <a:pt x="2083614" y="1921691"/>
                      <a:pt x="2059802" y="1925501"/>
                      <a:pt x="2040752" y="1937883"/>
                    </a:cubicBezTo>
                    <a:cubicBezTo>
                      <a:pt x="2012177" y="1956933"/>
                      <a:pt x="1991222" y="1941693"/>
                      <a:pt x="1974077" y="1924548"/>
                    </a:cubicBezTo>
                    <a:cubicBezTo>
                      <a:pt x="1956932" y="1907403"/>
                      <a:pt x="1938834" y="1892163"/>
                      <a:pt x="1919784" y="1877876"/>
                    </a:cubicBezTo>
                    <a:cubicBezTo>
                      <a:pt x="1909307" y="1870256"/>
                      <a:pt x="1899782" y="1861683"/>
                      <a:pt x="1896924" y="1849301"/>
                    </a:cubicBezTo>
                    <a:cubicBezTo>
                      <a:pt x="1889304" y="1812153"/>
                      <a:pt x="1862634" y="1789293"/>
                      <a:pt x="1839774" y="1762623"/>
                    </a:cubicBezTo>
                    <a:cubicBezTo>
                      <a:pt x="1827392" y="1748336"/>
                      <a:pt x="1815962" y="1694043"/>
                      <a:pt x="1822629" y="1676898"/>
                    </a:cubicBezTo>
                    <a:cubicBezTo>
                      <a:pt x="1840727" y="1632131"/>
                      <a:pt x="1846442" y="1585458"/>
                      <a:pt x="1829297" y="1537833"/>
                    </a:cubicBezTo>
                    <a:cubicBezTo>
                      <a:pt x="1826439" y="1530213"/>
                      <a:pt x="1823582" y="1522593"/>
                      <a:pt x="1828344" y="1514973"/>
                    </a:cubicBezTo>
                    <a:cubicBezTo>
                      <a:pt x="1854062" y="1466396"/>
                      <a:pt x="1875017" y="1416866"/>
                      <a:pt x="1909307" y="1373051"/>
                    </a:cubicBezTo>
                    <a:cubicBezTo>
                      <a:pt x="1915022" y="1366383"/>
                      <a:pt x="1923594" y="1365431"/>
                      <a:pt x="1929309" y="1361621"/>
                    </a:cubicBezTo>
                    <a:cubicBezTo>
                      <a:pt x="1954074" y="1345428"/>
                      <a:pt x="1976934" y="1330188"/>
                      <a:pt x="1977887" y="1293041"/>
                    </a:cubicBezTo>
                    <a:cubicBezTo>
                      <a:pt x="1978839" y="1267323"/>
                      <a:pt x="1992174" y="1239701"/>
                      <a:pt x="2019797" y="1227318"/>
                    </a:cubicBezTo>
                    <a:cubicBezTo>
                      <a:pt x="2040752" y="1217793"/>
                      <a:pt x="2050277" y="1201601"/>
                      <a:pt x="2051229" y="1178741"/>
                    </a:cubicBezTo>
                    <a:cubicBezTo>
                      <a:pt x="2058849" y="1162548"/>
                      <a:pt x="2071232" y="1167311"/>
                      <a:pt x="2083614" y="1172073"/>
                    </a:cubicBezTo>
                    <a:cubicBezTo>
                      <a:pt x="2111237" y="1181598"/>
                      <a:pt x="2136002" y="1178741"/>
                      <a:pt x="2161719" y="1162548"/>
                    </a:cubicBezTo>
                    <a:cubicBezTo>
                      <a:pt x="2193152" y="1142546"/>
                      <a:pt x="2229347" y="1134926"/>
                      <a:pt x="2266494" y="1136831"/>
                    </a:cubicBezTo>
                    <a:cubicBezTo>
                      <a:pt x="2288402" y="1137783"/>
                      <a:pt x="2310309" y="1137783"/>
                      <a:pt x="2331264" y="1133021"/>
                    </a:cubicBezTo>
                    <a:cubicBezTo>
                      <a:pt x="2370317" y="1123496"/>
                      <a:pt x="2397939" y="1138736"/>
                      <a:pt x="2387462" y="1197791"/>
                    </a:cubicBezTo>
                    <a:cubicBezTo>
                      <a:pt x="2384604" y="1213983"/>
                      <a:pt x="2384604" y="1228271"/>
                      <a:pt x="2400797" y="1229223"/>
                    </a:cubicBezTo>
                    <a:cubicBezTo>
                      <a:pt x="2447469" y="1231128"/>
                      <a:pt x="2477949" y="1266371"/>
                      <a:pt x="2517002" y="1283516"/>
                    </a:cubicBezTo>
                    <a:cubicBezTo>
                      <a:pt x="2538909" y="1293041"/>
                      <a:pt x="2550339" y="1296851"/>
                      <a:pt x="2556055" y="1266371"/>
                    </a:cubicBezTo>
                    <a:cubicBezTo>
                      <a:pt x="2561769" y="1236843"/>
                      <a:pt x="2589392" y="1227318"/>
                      <a:pt x="2617967" y="1241606"/>
                    </a:cubicBezTo>
                    <a:cubicBezTo>
                      <a:pt x="2644637" y="1254941"/>
                      <a:pt x="2673212" y="1262561"/>
                      <a:pt x="2701787" y="1271133"/>
                    </a:cubicBezTo>
                    <a:cubicBezTo>
                      <a:pt x="2743697" y="1283516"/>
                      <a:pt x="2782749" y="1259703"/>
                      <a:pt x="2823707" y="1270181"/>
                    </a:cubicBezTo>
                    <a:cubicBezTo>
                      <a:pt x="2833232" y="1272086"/>
                      <a:pt x="2840852" y="1262561"/>
                      <a:pt x="2842757" y="1253988"/>
                    </a:cubicBezTo>
                    <a:cubicBezTo>
                      <a:pt x="2847519" y="1233033"/>
                      <a:pt x="2856092" y="1212078"/>
                      <a:pt x="2857997" y="1191123"/>
                    </a:cubicBezTo>
                    <a:cubicBezTo>
                      <a:pt x="2861807" y="1157786"/>
                      <a:pt x="2857044" y="1154928"/>
                      <a:pt x="2824659" y="1163501"/>
                    </a:cubicBezTo>
                    <a:cubicBezTo>
                      <a:pt x="2807514" y="1168263"/>
                      <a:pt x="2793227" y="1167311"/>
                      <a:pt x="2781797" y="1153023"/>
                    </a:cubicBezTo>
                    <a:lnTo>
                      <a:pt x="2778142" y="1149005"/>
                    </a:lnTo>
                    <a:lnTo>
                      <a:pt x="2758579" y="1157637"/>
                    </a:lnTo>
                    <a:cubicBezTo>
                      <a:pt x="2730182" y="1164691"/>
                      <a:pt x="2706072" y="1153261"/>
                      <a:pt x="2684641" y="1122543"/>
                    </a:cubicBezTo>
                    <a:cubicBezTo>
                      <a:pt x="2676068" y="1110161"/>
                      <a:pt x="2672258" y="1095873"/>
                      <a:pt x="2664638" y="1083491"/>
                    </a:cubicBezTo>
                    <a:cubicBezTo>
                      <a:pt x="2658923" y="1073966"/>
                      <a:pt x="2664638" y="1054916"/>
                      <a:pt x="2646541" y="1054916"/>
                    </a:cubicBezTo>
                    <a:cubicBezTo>
                      <a:pt x="2631301" y="1055868"/>
                      <a:pt x="2616061" y="1061583"/>
                      <a:pt x="2610346" y="1080633"/>
                    </a:cubicBezTo>
                    <a:lnTo>
                      <a:pt x="2609202" y="1082346"/>
                    </a:lnTo>
                    <a:lnTo>
                      <a:pt x="2613204" y="1086348"/>
                    </a:lnTo>
                    <a:cubicBezTo>
                      <a:pt x="2619871" y="1093968"/>
                      <a:pt x="2626539" y="1101588"/>
                      <a:pt x="2632254" y="1108255"/>
                    </a:cubicBezTo>
                    <a:cubicBezTo>
                      <a:pt x="2619871" y="1117780"/>
                      <a:pt x="2617014" y="1133020"/>
                      <a:pt x="2609394" y="1145403"/>
                    </a:cubicBezTo>
                    <a:cubicBezTo>
                      <a:pt x="2602726" y="1154928"/>
                      <a:pt x="2586534" y="1142545"/>
                      <a:pt x="2584629" y="1132068"/>
                    </a:cubicBezTo>
                    <a:cubicBezTo>
                      <a:pt x="2581771" y="1117780"/>
                      <a:pt x="2574151" y="1106350"/>
                      <a:pt x="2566055" y="1095397"/>
                    </a:cubicBezTo>
                    <a:lnTo>
                      <a:pt x="2558490" y="1083461"/>
                    </a:lnTo>
                    <a:lnTo>
                      <a:pt x="2545576" y="1071108"/>
                    </a:lnTo>
                    <a:cubicBezTo>
                      <a:pt x="2541766" y="1068251"/>
                      <a:pt x="2537003" y="1065393"/>
                      <a:pt x="2536051" y="1061583"/>
                    </a:cubicBezTo>
                    <a:cubicBezTo>
                      <a:pt x="2522716" y="1003481"/>
                      <a:pt x="2462708" y="991098"/>
                      <a:pt x="2429371" y="952046"/>
                    </a:cubicBezTo>
                    <a:cubicBezTo>
                      <a:pt x="2426513" y="949188"/>
                      <a:pt x="2421751" y="947283"/>
                      <a:pt x="2417941" y="944426"/>
                    </a:cubicBezTo>
                    <a:cubicBezTo>
                      <a:pt x="2416036" y="943473"/>
                      <a:pt x="2413178" y="943473"/>
                      <a:pt x="2407463" y="947283"/>
                    </a:cubicBezTo>
                    <a:cubicBezTo>
                      <a:pt x="2425561" y="973001"/>
                      <a:pt x="2440801" y="998718"/>
                      <a:pt x="2469376" y="1014911"/>
                    </a:cubicBezTo>
                    <a:cubicBezTo>
                      <a:pt x="2483663" y="1023483"/>
                      <a:pt x="2500808" y="1028246"/>
                      <a:pt x="2509381" y="1044438"/>
                    </a:cubicBezTo>
                    <a:cubicBezTo>
                      <a:pt x="2510333" y="1049201"/>
                      <a:pt x="2508428" y="1053963"/>
                      <a:pt x="2504618" y="1057773"/>
                    </a:cubicBezTo>
                    <a:cubicBezTo>
                      <a:pt x="2500808" y="1066346"/>
                      <a:pt x="2479853" y="1059678"/>
                      <a:pt x="2488426" y="1077776"/>
                    </a:cubicBezTo>
                    <a:cubicBezTo>
                      <a:pt x="2485568" y="1082538"/>
                      <a:pt x="2481758" y="1084443"/>
                      <a:pt x="2476996" y="1084443"/>
                    </a:cubicBezTo>
                    <a:cubicBezTo>
                      <a:pt x="2437943" y="1050153"/>
                      <a:pt x="2385556" y="1032056"/>
                      <a:pt x="2356028" y="985383"/>
                    </a:cubicBezTo>
                    <a:cubicBezTo>
                      <a:pt x="2346503" y="970143"/>
                      <a:pt x="2333168" y="968238"/>
                      <a:pt x="2317928" y="978716"/>
                    </a:cubicBezTo>
                    <a:cubicBezTo>
                      <a:pt x="2310308" y="984431"/>
                      <a:pt x="2301736" y="994908"/>
                      <a:pt x="2295068" y="993003"/>
                    </a:cubicBezTo>
                    <a:cubicBezTo>
                      <a:pt x="2237918" y="978716"/>
                      <a:pt x="2232203" y="1040628"/>
                      <a:pt x="2196008" y="1057773"/>
                    </a:cubicBezTo>
                    <a:cubicBezTo>
                      <a:pt x="2185531" y="1062536"/>
                      <a:pt x="2183626" y="1075871"/>
                      <a:pt x="2181721" y="1087301"/>
                    </a:cubicBezTo>
                    <a:cubicBezTo>
                      <a:pt x="2172196" y="1130163"/>
                      <a:pt x="2149336" y="1152071"/>
                      <a:pt x="2105521" y="1157786"/>
                    </a:cubicBezTo>
                    <a:cubicBezTo>
                      <a:pt x="2088376" y="1159691"/>
                      <a:pt x="2069326" y="1179693"/>
                      <a:pt x="2053133" y="1155881"/>
                    </a:cubicBezTo>
                    <a:cubicBezTo>
                      <a:pt x="2052181" y="1145403"/>
                      <a:pt x="2048371" y="1137783"/>
                      <a:pt x="2036941" y="1136831"/>
                    </a:cubicBezTo>
                    <a:cubicBezTo>
                      <a:pt x="2026463" y="1135878"/>
                      <a:pt x="2010271" y="1148261"/>
                      <a:pt x="2008366" y="1131116"/>
                    </a:cubicBezTo>
                    <a:cubicBezTo>
                      <a:pt x="2005508" y="1113018"/>
                      <a:pt x="1993126" y="1094921"/>
                      <a:pt x="2001698" y="1074918"/>
                    </a:cubicBezTo>
                    <a:cubicBezTo>
                      <a:pt x="2011223" y="1051106"/>
                      <a:pt x="2015986" y="1027293"/>
                      <a:pt x="2008366" y="1001576"/>
                    </a:cubicBezTo>
                    <a:cubicBezTo>
                      <a:pt x="2002651" y="979668"/>
                      <a:pt x="2021701" y="978716"/>
                      <a:pt x="2035988" y="977763"/>
                    </a:cubicBezTo>
                    <a:cubicBezTo>
                      <a:pt x="2059801" y="974906"/>
                      <a:pt x="2083613" y="981573"/>
                      <a:pt x="2107426" y="983478"/>
                    </a:cubicBezTo>
                    <a:cubicBezTo>
                      <a:pt x="2120761" y="984431"/>
                      <a:pt x="2139811" y="992051"/>
                      <a:pt x="2148383" y="975858"/>
                    </a:cubicBezTo>
                    <a:cubicBezTo>
                      <a:pt x="2157908" y="956808"/>
                      <a:pt x="2162671" y="934901"/>
                      <a:pt x="2150288" y="913946"/>
                    </a:cubicBezTo>
                    <a:cubicBezTo>
                      <a:pt x="2140763" y="897753"/>
                      <a:pt x="2131238" y="882513"/>
                      <a:pt x="2112188" y="876798"/>
                    </a:cubicBezTo>
                    <a:cubicBezTo>
                      <a:pt x="2105521" y="874893"/>
                      <a:pt x="2094091" y="873941"/>
                      <a:pt x="2096948" y="862511"/>
                    </a:cubicBezTo>
                    <a:cubicBezTo>
                      <a:pt x="2098853" y="852033"/>
                      <a:pt x="2109331" y="852033"/>
                      <a:pt x="2118856" y="849176"/>
                    </a:cubicBezTo>
                    <a:cubicBezTo>
                      <a:pt x="2149336" y="838698"/>
                      <a:pt x="2177911" y="830126"/>
                      <a:pt x="2206486" y="810123"/>
                    </a:cubicBezTo>
                    <a:cubicBezTo>
                      <a:pt x="2241728" y="785358"/>
                      <a:pt x="2258873" y="735828"/>
                      <a:pt x="2308403" y="731066"/>
                    </a:cubicBezTo>
                    <a:cubicBezTo>
                      <a:pt x="2322691" y="729161"/>
                      <a:pt x="2323643" y="718683"/>
                      <a:pt x="2321738" y="708206"/>
                    </a:cubicBezTo>
                    <a:cubicBezTo>
                      <a:pt x="2319833" y="698681"/>
                      <a:pt x="2314118" y="689156"/>
                      <a:pt x="2311261" y="679631"/>
                    </a:cubicBezTo>
                    <a:cubicBezTo>
                      <a:pt x="2307451" y="666296"/>
                      <a:pt x="2305546" y="652008"/>
                      <a:pt x="2320786" y="643436"/>
                    </a:cubicBezTo>
                    <a:cubicBezTo>
                      <a:pt x="2326501" y="640578"/>
                      <a:pt x="2334121" y="632958"/>
                      <a:pt x="2338883" y="638673"/>
                    </a:cubicBezTo>
                    <a:cubicBezTo>
                      <a:pt x="2346503" y="649151"/>
                      <a:pt x="2353171" y="662486"/>
                      <a:pt x="2343646" y="675821"/>
                    </a:cubicBezTo>
                    <a:cubicBezTo>
                      <a:pt x="2337931" y="685346"/>
                      <a:pt x="2342693" y="692966"/>
                      <a:pt x="2348408" y="699633"/>
                    </a:cubicBezTo>
                    <a:cubicBezTo>
                      <a:pt x="2356028" y="708206"/>
                      <a:pt x="2364601" y="711063"/>
                      <a:pt x="2376031" y="706301"/>
                    </a:cubicBezTo>
                    <a:cubicBezTo>
                      <a:pt x="2378888" y="705348"/>
                      <a:pt x="2381746" y="704396"/>
                      <a:pt x="2385556" y="704396"/>
                    </a:cubicBezTo>
                    <a:cubicBezTo>
                      <a:pt x="2409368" y="712968"/>
                      <a:pt x="2432228" y="712016"/>
                      <a:pt x="2454136" y="698681"/>
                    </a:cubicBezTo>
                    <a:cubicBezTo>
                      <a:pt x="2460803" y="694871"/>
                      <a:pt x="2469376" y="692966"/>
                      <a:pt x="2476996" y="692013"/>
                    </a:cubicBezTo>
                    <a:cubicBezTo>
                      <a:pt x="2517001" y="689156"/>
                      <a:pt x="2517001" y="689156"/>
                      <a:pt x="2517953" y="648198"/>
                    </a:cubicBezTo>
                    <a:cubicBezTo>
                      <a:pt x="2525573" y="626291"/>
                      <a:pt x="2540813" y="618671"/>
                      <a:pt x="2563673" y="626291"/>
                    </a:cubicBezTo>
                    <a:cubicBezTo>
                      <a:pt x="2558911" y="610098"/>
                      <a:pt x="2545576" y="599621"/>
                      <a:pt x="2554148" y="585333"/>
                    </a:cubicBezTo>
                    <a:lnTo>
                      <a:pt x="2572928" y="573708"/>
                    </a:lnTo>
                    <a:lnTo>
                      <a:pt x="2586098" y="571735"/>
                    </a:lnTo>
                    <a:lnTo>
                      <a:pt x="2586726" y="571671"/>
                    </a:lnTo>
                    <a:cubicBezTo>
                      <a:pt x="2599630" y="572653"/>
                      <a:pt x="2613203" y="578189"/>
                      <a:pt x="2624633" y="568188"/>
                    </a:cubicBezTo>
                    <a:cubicBezTo>
                      <a:pt x="2626538" y="566283"/>
                      <a:pt x="2628443" y="565331"/>
                      <a:pt x="2630348" y="563426"/>
                    </a:cubicBezTo>
                    <a:cubicBezTo>
                      <a:pt x="2634158" y="561521"/>
                      <a:pt x="2634158" y="568188"/>
                      <a:pt x="2633206" y="563426"/>
                    </a:cubicBezTo>
                    <a:cubicBezTo>
                      <a:pt x="2632253" y="557711"/>
                      <a:pt x="2629396" y="564378"/>
                      <a:pt x="2626538" y="563426"/>
                    </a:cubicBezTo>
                    <a:cubicBezTo>
                      <a:pt x="2615584" y="567236"/>
                      <a:pt x="2604392" y="569141"/>
                      <a:pt x="2593082" y="570689"/>
                    </a:cubicBezTo>
                    <a:lnTo>
                      <a:pt x="2586098" y="571735"/>
                    </a:lnTo>
                    <a:lnTo>
                      <a:pt x="2574151" y="572951"/>
                    </a:lnTo>
                    <a:lnTo>
                      <a:pt x="2572928" y="573708"/>
                    </a:lnTo>
                    <a:lnTo>
                      <a:pt x="2558911" y="575808"/>
                    </a:lnTo>
                    <a:cubicBezTo>
                      <a:pt x="2533193" y="580571"/>
                      <a:pt x="2516048" y="563426"/>
                      <a:pt x="2506523" y="541518"/>
                    </a:cubicBezTo>
                    <a:cubicBezTo>
                      <a:pt x="2496998" y="519611"/>
                      <a:pt x="2487473" y="498656"/>
                      <a:pt x="2512238" y="480558"/>
                    </a:cubicBezTo>
                    <a:cubicBezTo>
                      <a:pt x="2520811" y="474843"/>
                      <a:pt x="2527478" y="467223"/>
                      <a:pt x="2533193" y="458651"/>
                    </a:cubicBezTo>
                    <a:cubicBezTo>
                      <a:pt x="2537003" y="452936"/>
                      <a:pt x="2541766" y="446268"/>
                      <a:pt x="2534146" y="440553"/>
                    </a:cubicBezTo>
                    <a:cubicBezTo>
                      <a:pt x="2526526" y="434838"/>
                      <a:pt x="2515096" y="437696"/>
                      <a:pt x="2513191" y="445316"/>
                    </a:cubicBezTo>
                    <a:cubicBezTo>
                      <a:pt x="2506523" y="474843"/>
                      <a:pt x="2482711" y="489131"/>
                      <a:pt x="2464613" y="509133"/>
                    </a:cubicBezTo>
                    <a:cubicBezTo>
                      <a:pt x="2452231" y="523421"/>
                      <a:pt x="2455088" y="538661"/>
                      <a:pt x="2467471" y="551996"/>
                    </a:cubicBezTo>
                    <a:cubicBezTo>
                      <a:pt x="2481758" y="567236"/>
                      <a:pt x="2481758" y="582476"/>
                      <a:pt x="2468423" y="597716"/>
                    </a:cubicBezTo>
                    <a:cubicBezTo>
                      <a:pt x="2457946" y="610098"/>
                      <a:pt x="2455088" y="623433"/>
                      <a:pt x="2453183" y="638673"/>
                    </a:cubicBezTo>
                    <a:cubicBezTo>
                      <a:pt x="2451278" y="657723"/>
                      <a:pt x="2442706" y="671058"/>
                      <a:pt x="2423656" y="676773"/>
                    </a:cubicBezTo>
                    <a:cubicBezTo>
                      <a:pt x="2413178" y="682488"/>
                      <a:pt x="2402701" y="690108"/>
                      <a:pt x="2389366" y="683441"/>
                    </a:cubicBezTo>
                    <a:cubicBezTo>
                      <a:pt x="2381746" y="676773"/>
                      <a:pt x="2376983" y="670106"/>
                      <a:pt x="2383651" y="659628"/>
                    </a:cubicBezTo>
                    <a:cubicBezTo>
                      <a:pt x="2377936" y="649151"/>
                      <a:pt x="2372221" y="638673"/>
                      <a:pt x="2367458" y="627243"/>
                    </a:cubicBezTo>
                    <a:cubicBezTo>
                      <a:pt x="2348408" y="585333"/>
                      <a:pt x="2348408" y="584381"/>
                      <a:pt x="2308403" y="612003"/>
                    </a:cubicBezTo>
                    <a:cubicBezTo>
                      <a:pt x="2273161" y="616766"/>
                      <a:pt x="2265541" y="608193"/>
                      <a:pt x="2270303" y="571046"/>
                    </a:cubicBezTo>
                    <a:cubicBezTo>
                      <a:pt x="2271256" y="560568"/>
                      <a:pt x="2287448" y="545328"/>
                      <a:pt x="2260778" y="543423"/>
                    </a:cubicBezTo>
                    <a:cubicBezTo>
                      <a:pt x="2255063" y="542471"/>
                      <a:pt x="2255063" y="530088"/>
                      <a:pt x="2259826" y="522468"/>
                    </a:cubicBezTo>
                    <a:cubicBezTo>
                      <a:pt x="2313166" y="486273"/>
                      <a:pt x="2361743" y="445316"/>
                      <a:pt x="2390318" y="385308"/>
                    </a:cubicBezTo>
                    <a:cubicBezTo>
                      <a:pt x="2396986" y="372926"/>
                      <a:pt x="2403653" y="362448"/>
                      <a:pt x="2416988" y="357686"/>
                    </a:cubicBezTo>
                    <a:cubicBezTo>
                      <a:pt x="2416988" y="355781"/>
                      <a:pt x="2416988" y="353876"/>
                      <a:pt x="2417941" y="351971"/>
                    </a:cubicBezTo>
                    <a:cubicBezTo>
                      <a:pt x="2419846" y="352923"/>
                      <a:pt x="2423656" y="354828"/>
                      <a:pt x="2424608" y="353876"/>
                    </a:cubicBezTo>
                    <a:cubicBezTo>
                      <a:pt x="2434371" y="344351"/>
                      <a:pt x="2443539" y="338934"/>
                      <a:pt x="2452245" y="336582"/>
                    </a:cubicBezTo>
                    <a:cubicBezTo>
                      <a:pt x="2458775" y="334818"/>
                      <a:pt x="2465045" y="334779"/>
                      <a:pt x="2471113" y="336025"/>
                    </a:cubicBezTo>
                    <a:close/>
                    <a:moveTo>
                      <a:pt x="761544" y="194808"/>
                    </a:moveTo>
                    <a:cubicBezTo>
                      <a:pt x="773926" y="196713"/>
                      <a:pt x="774879" y="206238"/>
                      <a:pt x="773926" y="216716"/>
                    </a:cubicBezTo>
                    <a:cubicBezTo>
                      <a:pt x="755829" y="237671"/>
                      <a:pt x="760591" y="257673"/>
                      <a:pt x="773926" y="278628"/>
                    </a:cubicBezTo>
                    <a:cubicBezTo>
                      <a:pt x="748209" y="302441"/>
                      <a:pt x="720586" y="315776"/>
                      <a:pt x="687249" y="293868"/>
                    </a:cubicBezTo>
                    <a:cubicBezTo>
                      <a:pt x="682486" y="291011"/>
                      <a:pt x="675819" y="292916"/>
                      <a:pt x="671056" y="292916"/>
                    </a:cubicBezTo>
                    <a:cubicBezTo>
                      <a:pt x="660579" y="294821"/>
                      <a:pt x="650101" y="296726"/>
                      <a:pt x="640576" y="298631"/>
                    </a:cubicBezTo>
                    <a:cubicBezTo>
                      <a:pt x="627241" y="300536"/>
                      <a:pt x="613906" y="302441"/>
                      <a:pt x="603429" y="291011"/>
                    </a:cubicBezTo>
                    <a:cubicBezTo>
                      <a:pt x="636766" y="258626"/>
                      <a:pt x="678676" y="239576"/>
                      <a:pt x="715824" y="211953"/>
                    </a:cubicBezTo>
                    <a:cubicBezTo>
                      <a:pt x="719634" y="209096"/>
                      <a:pt x="724396" y="211953"/>
                      <a:pt x="727254" y="215763"/>
                    </a:cubicBezTo>
                    <a:cubicBezTo>
                      <a:pt x="746304" y="220526"/>
                      <a:pt x="741541" y="187188"/>
                      <a:pt x="761544" y="194808"/>
                    </a:cubicBezTo>
                    <a:close/>
                    <a:moveTo>
                      <a:pt x="873343" y="184331"/>
                    </a:moveTo>
                    <a:cubicBezTo>
                      <a:pt x="879653" y="185283"/>
                      <a:pt x="886320" y="188617"/>
                      <a:pt x="891083" y="191951"/>
                    </a:cubicBezTo>
                    <a:cubicBezTo>
                      <a:pt x="904418" y="200523"/>
                      <a:pt x="892988" y="209096"/>
                      <a:pt x="888226" y="217668"/>
                    </a:cubicBezTo>
                    <a:lnTo>
                      <a:pt x="879241" y="234820"/>
                    </a:lnTo>
                    <a:lnTo>
                      <a:pt x="895370" y="235036"/>
                    </a:lnTo>
                    <a:cubicBezTo>
                      <a:pt x="907514" y="238206"/>
                      <a:pt x="906800" y="249815"/>
                      <a:pt x="899656" y="266246"/>
                    </a:cubicBezTo>
                    <a:cubicBezTo>
                      <a:pt x="894893" y="277676"/>
                      <a:pt x="884416" y="289106"/>
                      <a:pt x="892988" y="303393"/>
                    </a:cubicBezTo>
                    <a:cubicBezTo>
                      <a:pt x="897751" y="310061"/>
                      <a:pt x="901561" y="309108"/>
                      <a:pt x="905371" y="303393"/>
                    </a:cubicBezTo>
                    <a:cubicBezTo>
                      <a:pt x="923468" y="307203"/>
                      <a:pt x="923468" y="307203"/>
                      <a:pt x="915848" y="337683"/>
                    </a:cubicBezTo>
                    <a:cubicBezTo>
                      <a:pt x="926326" y="330063"/>
                      <a:pt x="936803" y="329111"/>
                      <a:pt x="946328" y="324348"/>
                    </a:cubicBezTo>
                    <a:lnTo>
                      <a:pt x="973409" y="303804"/>
                    </a:lnTo>
                    <a:lnTo>
                      <a:pt x="975260" y="292796"/>
                    </a:lnTo>
                    <a:cubicBezTo>
                      <a:pt x="974903" y="288629"/>
                      <a:pt x="972522" y="284819"/>
                      <a:pt x="965378" y="281485"/>
                    </a:cubicBezTo>
                    <a:cubicBezTo>
                      <a:pt x="944423" y="270055"/>
                      <a:pt x="942518" y="249100"/>
                      <a:pt x="962521" y="233860"/>
                    </a:cubicBezTo>
                    <a:cubicBezTo>
                      <a:pt x="977761" y="221478"/>
                      <a:pt x="993953" y="208143"/>
                      <a:pt x="1013956" y="203380"/>
                    </a:cubicBezTo>
                    <a:cubicBezTo>
                      <a:pt x="1018718" y="201475"/>
                      <a:pt x="1023481" y="200046"/>
                      <a:pt x="1028243" y="200165"/>
                    </a:cubicBezTo>
                    <a:cubicBezTo>
                      <a:pt x="1033006" y="200284"/>
                      <a:pt x="1037768" y="201951"/>
                      <a:pt x="1042531" y="206238"/>
                    </a:cubicBezTo>
                    <a:cubicBezTo>
                      <a:pt x="1037768" y="220525"/>
                      <a:pt x="1018718" y="221478"/>
                      <a:pt x="1016813" y="234813"/>
                    </a:cubicBezTo>
                    <a:cubicBezTo>
                      <a:pt x="1029196" y="212905"/>
                      <a:pt x="1052056" y="208143"/>
                      <a:pt x="1075868" y="204333"/>
                    </a:cubicBezTo>
                    <a:cubicBezTo>
                      <a:pt x="1082536" y="204333"/>
                      <a:pt x="1089203" y="204333"/>
                      <a:pt x="1095871" y="204333"/>
                    </a:cubicBezTo>
                    <a:cubicBezTo>
                      <a:pt x="1106348" y="211953"/>
                      <a:pt x="1099681" y="223383"/>
                      <a:pt x="1099681" y="232908"/>
                    </a:cubicBezTo>
                    <a:cubicBezTo>
                      <a:pt x="1112063" y="235765"/>
                      <a:pt x="1123493" y="229098"/>
                      <a:pt x="1133971" y="231003"/>
                    </a:cubicBezTo>
                    <a:cubicBezTo>
                      <a:pt x="1140638" y="231003"/>
                      <a:pt x="1146353" y="233860"/>
                      <a:pt x="1151116" y="238623"/>
                    </a:cubicBezTo>
                    <a:cubicBezTo>
                      <a:pt x="1162546" y="262435"/>
                      <a:pt x="1192073" y="265293"/>
                      <a:pt x="1205408" y="287200"/>
                    </a:cubicBezTo>
                    <a:cubicBezTo>
                      <a:pt x="1219696" y="305298"/>
                      <a:pt x="1210171" y="320538"/>
                      <a:pt x="1198741" y="334825"/>
                    </a:cubicBezTo>
                    <a:cubicBezTo>
                      <a:pt x="1205408" y="359590"/>
                      <a:pt x="1234936" y="358638"/>
                      <a:pt x="1248271" y="377688"/>
                    </a:cubicBezTo>
                    <a:cubicBezTo>
                      <a:pt x="1257796" y="391023"/>
                      <a:pt x="1257796" y="393880"/>
                      <a:pt x="1246366" y="402453"/>
                    </a:cubicBezTo>
                    <a:cubicBezTo>
                      <a:pt x="1226363" y="415788"/>
                      <a:pt x="1207313" y="445315"/>
                      <a:pt x="1187311" y="402453"/>
                    </a:cubicBezTo>
                    <a:cubicBezTo>
                      <a:pt x="1184453" y="396738"/>
                      <a:pt x="1176833" y="390070"/>
                      <a:pt x="1171118" y="396738"/>
                    </a:cubicBezTo>
                    <a:cubicBezTo>
                      <a:pt x="1161593" y="407215"/>
                      <a:pt x="1163498" y="418645"/>
                      <a:pt x="1171118" y="431028"/>
                    </a:cubicBezTo>
                    <a:cubicBezTo>
                      <a:pt x="1186358" y="457698"/>
                      <a:pt x="1180643" y="471033"/>
                      <a:pt x="1151116" y="479605"/>
                    </a:cubicBezTo>
                    <a:cubicBezTo>
                      <a:pt x="1147306" y="475795"/>
                      <a:pt x="1141591" y="474843"/>
                      <a:pt x="1136828" y="476748"/>
                    </a:cubicBezTo>
                    <a:cubicBezTo>
                      <a:pt x="1132066" y="478653"/>
                      <a:pt x="1134923" y="483415"/>
                      <a:pt x="1136828" y="487225"/>
                    </a:cubicBezTo>
                    <a:cubicBezTo>
                      <a:pt x="1135876" y="500560"/>
                      <a:pt x="1128256" y="503418"/>
                      <a:pt x="1118731" y="497703"/>
                    </a:cubicBezTo>
                    <a:cubicBezTo>
                      <a:pt x="1098728" y="487225"/>
                      <a:pt x="1074916" y="482463"/>
                      <a:pt x="1066343" y="455793"/>
                    </a:cubicBezTo>
                    <a:cubicBezTo>
                      <a:pt x="1058723" y="432933"/>
                      <a:pt x="1039673" y="427218"/>
                      <a:pt x="1016813" y="433885"/>
                    </a:cubicBezTo>
                    <a:cubicBezTo>
                      <a:pt x="1008241" y="436743"/>
                      <a:pt x="999668" y="438648"/>
                      <a:pt x="996811" y="428170"/>
                    </a:cubicBezTo>
                    <a:cubicBezTo>
                      <a:pt x="993001" y="415788"/>
                      <a:pt x="1007288" y="411025"/>
                      <a:pt x="1013003" y="411978"/>
                    </a:cubicBezTo>
                    <a:cubicBezTo>
                      <a:pt x="1055866" y="420550"/>
                      <a:pt x="1078726" y="386260"/>
                      <a:pt x="1109206" y="369115"/>
                    </a:cubicBezTo>
                    <a:cubicBezTo>
                      <a:pt x="1117778" y="343398"/>
                      <a:pt x="1089203" y="330063"/>
                      <a:pt x="1089203" y="307203"/>
                    </a:cubicBezTo>
                    <a:cubicBezTo>
                      <a:pt x="1085393" y="301488"/>
                      <a:pt x="1081583" y="296725"/>
                      <a:pt x="1077773" y="291010"/>
                    </a:cubicBezTo>
                    <a:cubicBezTo>
                      <a:pt x="1057771" y="307203"/>
                      <a:pt x="1036816" y="290058"/>
                      <a:pt x="1016813" y="292915"/>
                    </a:cubicBezTo>
                    <a:cubicBezTo>
                      <a:pt x="1012050" y="293391"/>
                      <a:pt x="1008717" y="294106"/>
                      <a:pt x="1007169" y="296011"/>
                    </a:cubicBezTo>
                    <a:lnTo>
                      <a:pt x="1007866" y="302667"/>
                    </a:lnTo>
                    <a:lnTo>
                      <a:pt x="1009193" y="303393"/>
                    </a:lnTo>
                    <a:cubicBezTo>
                      <a:pt x="1013003" y="324348"/>
                      <a:pt x="986333" y="363401"/>
                      <a:pt x="962521" y="370068"/>
                    </a:cubicBezTo>
                    <a:cubicBezTo>
                      <a:pt x="943471" y="375783"/>
                      <a:pt x="924421" y="377688"/>
                      <a:pt x="905371" y="371973"/>
                    </a:cubicBezTo>
                    <a:cubicBezTo>
                      <a:pt x="896798" y="389118"/>
                      <a:pt x="879653" y="396738"/>
                      <a:pt x="868223" y="410073"/>
                    </a:cubicBezTo>
                    <a:cubicBezTo>
                      <a:pt x="859651" y="419598"/>
                      <a:pt x="849173" y="424361"/>
                      <a:pt x="836791" y="426266"/>
                    </a:cubicBezTo>
                    <a:cubicBezTo>
                      <a:pt x="830123" y="425313"/>
                      <a:pt x="820598" y="421503"/>
                      <a:pt x="816788" y="424361"/>
                    </a:cubicBezTo>
                    <a:cubicBezTo>
                      <a:pt x="772973" y="455793"/>
                      <a:pt x="714871" y="464366"/>
                      <a:pt x="677723" y="507228"/>
                    </a:cubicBezTo>
                    <a:cubicBezTo>
                      <a:pt x="667246" y="519611"/>
                      <a:pt x="646291" y="531993"/>
                      <a:pt x="668198" y="553901"/>
                    </a:cubicBezTo>
                    <a:cubicBezTo>
                      <a:pt x="672961" y="558663"/>
                      <a:pt x="665341" y="574856"/>
                      <a:pt x="662483" y="586286"/>
                    </a:cubicBezTo>
                    <a:cubicBezTo>
                      <a:pt x="685343" y="585333"/>
                      <a:pt x="702488" y="596763"/>
                      <a:pt x="716776" y="612956"/>
                    </a:cubicBezTo>
                    <a:cubicBezTo>
                      <a:pt x="731063" y="630101"/>
                      <a:pt x="747256" y="644388"/>
                      <a:pt x="771068" y="645341"/>
                    </a:cubicBezTo>
                    <a:cubicBezTo>
                      <a:pt x="789166" y="646293"/>
                      <a:pt x="788213" y="653913"/>
                      <a:pt x="782498" y="667248"/>
                    </a:cubicBezTo>
                    <a:cubicBezTo>
                      <a:pt x="774878" y="685346"/>
                      <a:pt x="766306" y="702491"/>
                      <a:pt x="772973" y="726303"/>
                    </a:cubicBezTo>
                    <a:cubicBezTo>
                      <a:pt x="779641" y="752973"/>
                      <a:pt x="789166" y="747258"/>
                      <a:pt x="805358" y="736781"/>
                    </a:cubicBezTo>
                    <a:cubicBezTo>
                      <a:pt x="823456" y="725351"/>
                      <a:pt x="826313" y="706301"/>
                      <a:pt x="828218" y="689156"/>
                    </a:cubicBezTo>
                    <a:cubicBezTo>
                      <a:pt x="831076" y="669153"/>
                      <a:pt x="841553" y="660581"/>
                      <a:pt x="858698" y="652961"/>
                    </a:cubicBezTo>
                    <a:cubicBezTo>
                      <a:pt x="901561" y="638673"/>
                      <a:pt x="911086" y="619623"/>
                      <a:pt x="901561" y="573903"/>
                    </a:cubicBezTo>
                    <a:cubicBezTo>
                      <a:pt x="900608" y="569141"/>
                      <a:pt x="899656" y="563426"/>
                      <a:pt x="904418" y="561521"/>
                    </a:cubicBezTo>
                    <a:cubicBezTo>
                      <a:pt x="937756" y="550091"/>
                      <a:pt x="937756" y="514848"/>
                      <a:pt x="953948" y="491988"/>
                    </a:cubicBezTo>
                    <a:cubicBezTo>
                      <a:pt x="957758" y="486273"/>
                      <a:pt x="961568" y="480558"/>
                      <a:pt x="968236" y="478653"/>
                    </a:cubicBezTo>
                    <a:cubicBezTo>
                      <a:pt x="991096" y="471986"/>
                      <a:pt x="1037768" y="491036"/>
                      <a:pt x="1049198" y="512943"/>
                    </a:cubicBezTo>
                    <a:cubicBezTo>
                      <a:pt x="1061581" y="517706"/>
                      <a:pt x="1074916" y="522468"/>
                      <a:pt x="1063486" y="539613"/>
                    </a:cubicBezTo>
                    <a:cubicBezTo>
                      <a:pt x="1048246" y="555806"/>
                      <a:pt x="1052056" y="572951"/>
                      <a:pt x="1067296" y="583428"/>
                    </a:cubicBezTo>
                    <a:cubicBezTo>
                      <a:pt x="1084441" y="593906"/>
                      <a:pt x="1099681" y="578666"/>
                      <a:pt x="1112063" y="568188"/>
                    </a:cubicBezTo>
                    <a:cubicBezTo>
                      <a:pt x="1139686" y="545328"/>
                      <a:pt x="1138733" y="544376"/>
                      <a:pt x="1146353" y="580571"/>
                    </a:cubicBezTo>
                    <a:cubicBezTo>
                      <a:pt x="1149211" y="592953"/>
                      <a:pt x="1154926" y="606288"/>
                      <a:pt x="1151116" y="616766"/>
                    </a:cubicBezTo>
                    <a:cubicBezTo>
                      <a:pt x="1138733" y="656771"/>
                      <a:pt x="1163498" y="672011"/>
                      <a:pt x="1193026" y="684393"/>
                    </a:cubicBezTo>
                    <a:cubicBezTo>
                      <a:pt x="1193026" y="693918"/>
                      <a:pt x="1188501" y="696537"/>
                      <a:pt x="1182905" y="697847"/>
                    </a:cubicBezTo>
                    <a:lnTo>
                      <a:pt x="1179024" y="699159"/>
                    </a:lnTo>
                    <a:lnTo>
                      <a:pt x="1177845" y="699023"/>
                    </a:lnTo>
                    <a:cubicBezTo>
                      <a:pt x="1174214" y="699455"/>
                      <a:pt x="1170404" y="700824"/>
                      <a:pt x="1166356" y="703443"/>
                    </a:cubicBezTo>
                    <a:lnTo>
                      <a:pt x="1179024" y="699159"/>
                    </a:lnTo>
                    <a:lnTo>
                      <a:pt x="1188263" y="700229"/>
                    </a:lnTo>
                    <a:cubicBezTo>
                      <a:pt x="1194931" y="702491"/>
                      <a:pt x="1201122" y="707253"/>
                      <a:pt x="1207313" y="712016"/>
                    </a:cubicBezTo>
                    <a:cubicBezTo>
                      <a:pt x="1210647" y="727732"/>
                      <a:pt x="1209694" y="741781"/>
                      <a:pt x="1205051" y="754402"/>
                    </a:cubicBezTo>
                    <a:lnTo>
                      <a:pt x="1180854" y="787924"/>
                    </a:lnTo>
                    <a:lnTo>
                      <a:pt x="1187073" y="807504"/>
                    </a:lnTo>
                    <a:cubicBezTo>
                      <a:pt x="1190883" y="812504"/>
                      <a:pt x="1196836" y="815362"/>
                      <a:pt x="1206361" y="814886"/>
                    </a:cubicBezTo>
                    <a:cubicBezTo>
                      <a:pt x="1214934" y="814886"/>
                      <a:pt x="1223506" y="816791"/>
                      <a:pt x="1213981" y="828221"/>
                    </a:cubicBezTo>
                    <a:cubicBezTo>
                      <a:pt x="1208266" y="850128"/>
                      <a:pt x="1205409" y="874893"/>
                      <a:pt x="1172071" y="862511"/>
                    </a:cubicBezTo>
                    <a:cubicBezTo>
                      <a:pt x="1153021" y="859653"/>
                      <a:pt x="1123494" y="872036"/>
                      <a:pt x="1115874" y="854891"/>
                    </a:cubicBezTo>
                    <a:cubicBezTo>
                      <a:pt x="1109206" y="839651"/>
                      <a:pt x="1133971" y="821553"/>
                      <a:pt x="1148259" y="807266"/>
                    </a:cubicBezTo>
                    <a:cubicBezTo>
                      <a:pt x="1157784" y="799646"/>
                      <a:pt x="1159689" y="785358"/>
                      <a:pt x="1173024" y="780596"/>
                    </a:cubicBezTo>
                    <a:lnTo>
                      <a:pt x="1173125" y="780684"/>
                    </a:lnTo>
                    <a:lnTo>
                      <a:pt x="1174333" y="770475"/>
                    </a:lnTo>
                    <a:cubicBezTo>
                      <a:pt x="1173023" y="767975"/>
                      <a:pt x="1169689" y="766784"/>
                      <a:pt x="1163498" y="767261"/>
                    </a:cubicBezTo>
                    <a:cubicBezTo>
                      <a:pt x="1147306" y="769166"/>
                      <a:pt x="1137781" y="780596"/>
                      <a:pt x="1124446" y="787263"/>
                    </a:cubicBezTo>
                    <a:cubicBezTo>
                      <a:pt x="1097776" y="793931"/>
                      <a:pt x="1070153" y="791073"/>
                      <a:pt x="1043483" y="789168"/>
                    </a:cubicBezTo>
                    <a:cubicBezTo>
                      <a:pt x="1026338" y="788216"/>
                      <a:pt x="1010146" y="786311"/>
                      <a:pt x="993953" y="794883"/>
                    </a:cubicBezTo>
                    <a:cubicBezTo>
                      <a:pt x="987286" y="810123"/>
                      <a:pt x="971093" y="808218"/>
                      <a:pt x="959663" y="814886"/>
                    </a:cubicBezTo>
                    <a:cubicBezTo>
                      <a:pt x="951091" y="825363"/>
                      <a:pt x="939661" y="831078"/>
                      <a:pt x="929183" y="839651"/>
                    </a:cubicBezTo>
                    <a:lnTo>
                      <a:pt x="925100" y="843462"/>
                    </a:lnTo>
                    <a:lnTo>
                      <a:pt x="915848" y="851081"/>
                    </a:lnTo>
                    <a:cubicBezTo>
                      <a:pt x="915848" y="851081"/>
                      <a:pt x="912991" y="851081"/>
                      <a:pt x="912991" y="851081"/>
                    </a:cubicBezTo>
                    <a:cubicBezTo>
                      <a:pt x="912991" y="851081"/>
                      <a:pt x="914896" y="852986"/>
                      <a:pt x="914896" y="852986"/>
                    </a:cubicBezTo>
                    <a:lnTo>
                      <a:pt x="925100" y="843462"/>
                    </a:lnTo>
                    <a:lnTo>
                      <a:pt x="932041" y="837746"/>
                    </a:lnTo>
                    <a:cubicBezTo>
                      <a:pt x="942518" y="824411"/>
                      <a:pt x="959663" y="826316"/>
                      <a:pt x="972998" y="820601"/>
                    </a:cubicBezTo>
                    <a:cubicBezTo>
                      <a:pt x="979666" y="818696"/>
                      <a:pt x="986333" y="814886"/>
                      <a:pt x="992048" y="814886"/>
                    </a:cubicBezTo>
                    <a:cubicBezTo>
                      <a:pt x="1003478" y="813933"/>
                      <a:pt x="1017766" y="809171"/>
                      <a:pt x="1023481" y="819648"/>
                    </a:cubicBezTo>
                    <a:cubicBezTo>
                      <a:pt x="1032053" y="834888"/>
                      <a:pt x="1013003" y="835841"/>
                      <a:pt x="1005383" y="842508"/>
                    </a:cubicBezTo>
                    <a:cubicBezTo>
                      <a:pt x="1003478" y="844413"/>
                      <a:pt x="1005383" y="851081"/>
                      <a:pt x="1006336" y="854891"/>
                    </a:cubicBezTo>
                    <a:cubicBezTo>
                      <a:pt x="997763" y="866321"/>
                      <a:pt x="1011098" y="877751"/>
                      <a:pt x="1005383" y="889181"/>
                    </a:cubicBezTo>
                    <a:cubicBezTo>
                      <a:pt x="1001573" y="899658"/>
                      <a:pt x="992048" y="903468"/>
                      <a:pt x="984428" y="910136"/>
                    </a:cubicBezTo>
                    <a:cubicBezTo>
                      <a:pt x="974903" y="918708"/>
                      <a:pt x="961568" y="909183"/>
                      <a:pt x="952043" y="916803"/>
                    </a:cubicBezTo>
                    <a:cubicBezTo>
                      <a:pt x="937756" y="931091"/>
                      <a:pt x="916801" y="932043"/>
                      <a:pt x="899656" y="938711"/>
                    </a:cubicBezTo>
                    <a:cubicBezTo>
                      <a:pt x="876796" y="947283"/>
                      <a:pt x="858698" y="959666"/>
                      <a:pt x="855841" y="985383"/>
                    </a:cubicBezTo>
                    <a:cubicBezTo>
                      <a:pt x="853936" y="1001576"/>
                      <a:pt x="839648" y="1003481"/>
                      <a:pt x="831076" y="1003481"/>
                    </a:cubicBezTo>
                    <a:cubicBezTo>
                      <a:pt x="779641" y="1006338"/>
                      <a:pt x="763448" y="1048248"/>
                      <a:pt x="738683" y="1081586"/>
                    </a:cubicBezTo>
                    <a:cubicBezTo>
                      <a:pt x="708203" y="1076823"/>
                      <a:pt x="712013" y="1097778"/>
                      <a:pt x="711061" y="1115876"/>
                    </a:cubicBezTo>
                    <a:cubicBezTo>
                      <a:pt x="707251" y="1144451"/>
                      <a:pt x="692011" y="1163501"/>
                      <a:pt x="666293" y="1175883"/>
                    </a:cubicBezTo>
                    <a:cubicBezTo>
                      <a:pt x="636766" y="1191123"/>
                      <a:pt x="610096" y="1209221"/>
                      <a:pt x="585331" y="1230176"/>
                    </a:cubicBezTo>
                    <a:cubicBezTo>
                      <a:pt x="565328" y="1247320"/>
                      <a:pt x="557708" y="1270181"/>
                      <a:pt x="559613" y="1297803"/>
                    </a:cubicBezTo>
                    <a:cubicBezTo>
                      <a:pt x="561518" y="1327331"/>
                      <a:pt x="564376" y="1356858"/>
                      <a:pt x="557708" y="1386386"/>
                    </a:cubicBezTo>
                    <a:cubicBezTo>
                      <a:pt x="555803" y="1394958"/>
                      <a:pt x="551993" y="1406388"/>
                      <a:pt x="542468" y="1407341"/>
                    </a:cubicBezTo>
                    <a:cubicBezTo>
                      <a:pt x="530086" y="1409246"/>
                      <a:pt x="531038" y="1394958"/>
                      <a:pt x="528181" y="1387338"/>
                    </a:cubicBezTo>
                    <a:cubicBezTo>
                      <a:pt x="522466" y="1365431"/>
                      <a:pt x="516751" y="1344476"/>
                      <a:pt x="519608" y="1320663"/>
                    </a:cubicBezTo>
                    <a:cubicBezTo>
                      <a:pt x="521513" y="1300661"/>
                      <a:pt x="522466" y="1280658"/>
                      <a:pt x="488176" y="1283516"/>
                    </a:cubicBezTo>
                    <a:cubicBezTo>
                      <a:pt x="470078" y="1285421"/>
                      <a:pt x="452933" y="1262561"/>
                      <a:pt x="429121" y="1267323"/>
                    </a:cubicBezTo>
                    <a:cubicBezTo>
                      <a:pt x="422453" y="1268276"/>
                      <a:pt x="411023" y="1265418"/>
                      <a:pt x="409118" y="1268276"/>
                    </a:cubicBezTo>
                    <a:cubicBezTo>
                      <a:pt x="391973" y="1307328"/>
                      <a:pt x="364351" y="1288278"/>
                      <a:pt x="336728" y="1284468"/>
                    </a:cubicBezTo>
                    <a:cubicBezTo>
                      <a:pt x="279578" y="1275896"/>
                      <a:pt x="228143" y="1315901"/>
                      <a:pt x="215761" y="1373051"/>
                    </a:cubicBezTo>
                    <a:cubicBezTo>
                      <a:pt x="210998" y="1396863"/>
                      <a:pt x="193853" y="1415913"/>
                      <a:pt x="189091" y="1441631"/>
                    </a:cubicBezTo>
                    <a:cubicBezTo>
                      <a:pt x="182423" y="1476873"/>
                      <a:pt x="183376" y="1511163"/>
                      <a:pt x="196711" y="1544501"/>
                    </a:cubicBezTo>
                    <a:cubicBezTo>
                      <a:pt x="204331" y="1564503"/>
                      <a:pt x="219571" y="1574028"/>
                      <a:pt x="244336" y="1573076"/>
                    </a:cubicBezTo>
                    <a:cubicBezTo>
                      <a:pt x="284341" y="1571171"/>
                      <a:pt x="310058" y="1555931"/>
                      <a:pt x="320536" y="1514973"/>
                    </a:cubicBezTo>
                    <a:cubicBezTo>
                      <a:pt x="324346" y="1500686"/>
                      <a:pt x="374828" y="1487351"/>
                      <a:pt x="387211" y="1494971"/>
                    </a:cubicBezTo>
                    <a:cubicBezTo>
                      <a:pt x="396736" y="1500686"/>
                      <a:pt x="392926" y="1507353"/>
                      <a:pt x="389116" y="1515926"/>
                    </a:cubicBezTo>
                    <a:cubicBezTo>
                      <a:pt x="372923" y="1552121"/>
                      <a:pt x="358636" y="1589268"/>
                      <a:pt x="340538" y="1624511"/>
                    </a:cubicBezTo>
                    <a:cubicBezTo>
                      <a:pt x="329108" y="1646418"/>
                      <a:pt x="340538" y="1644513"/>
                      <a:pt x="354826" y="1644513"/>
                    </a:cubicBezTo>
                    <a:cubicBezTo>
                      <a:pt x="372923" y="1644513"/>
                      <a:pt x="391973" y="1642608"/>
                      <a:pt x="410071" y="1645466"/>
                    </a:cubicBezTo>
                    <a:cubicBezTo>
                      <a:pt x="432931" y="1649276"/>
                      <a:pt x="449123" y="1658801"/>
                      <a:pt x="439598" y="1687376"/>
                    </a:cubicBezTo>
                    <a:cubicBezTo>
                      <a:pt x="433883" y="1705473"/>
                      <a:pt x="432931" y="1725476"/>
                      <a:pt x="426263" y="1743573"/>
                    </a:cubicBezTo>
                    <a:cubicBezTo>
                      <a:pt x="414833" y="1774053"/>
                      <a:pt x="432931" y="1793103"/>
                      <a:pt x="450076" y="1813106"/>
                    </a:cubicBezTo>
                    <a:cubicBezTo>
                      <a:pt x="466268" y="1832156"/>
                      <a:pt x="483413" y="1819773"/>
                      <a:pt x="499606" y="1812153"/>
                    </a:cubicBezTo>
                    <a:cubicBezTo>
                      <a:pt x="512941" y="1806438"/>
                      <a:pt x="528181" y="1806438"/>
                      <a:pt x="536753" y="1818821"/>
                    </a:cubicBezTo>
                    <a:cubicBezTo>
                      <a:pt x="554851" y="1843586"/>
                      <a:pt x="571996" y="1829298"/>
                      <a:pt x="577711" y="1813106"/>
                    </a:cubicBezTo>
                    <a:cubicBezTo>
                      <a:pt x="591998" y="1771196"/>
                      <a:pt x="630098" y="1768338"/>
                      <a:pt x="661531" y="1754051"/>
                    </a:cubicBezTo>
                    <a:cubicBezTo>
                      <a:pt x="671056" y="1754051"/>
                      <a:pt x="673913" y="1755956"/>
                      <a:pt x="672008" y="1763576"/>
                    </a:cubicBezTo>
                    <a:cubicBezTo>
                      <a:pt x="676771" y="1783578"/>
                      <a:pt x="689153" y="1777863"/>
                      <a:pt x="695821" y="1768338"/>
                    </a:cubicBezTo>
                    <a:cubicBezTo>
                      <a:pt x="713918" y="1745478"/>
                      <a:pt x="729158" y="1761671"/>
                      <a:pt x="741541" y="1772148"/>
                    </a:cubicBezTo>
                    <a:cubicBezTo>
                      <a:pt x="769163" y="1795008"/>
                      <a:pt x="799643" y="1798818"/>
                      <a:pt x="832028" y="1788341"/>
                    </a:cubicBezTo>
                    <a:cubicBezTo>
                      <a:pt x="845363" y="1783578"/>
                      <a:pt x="854888" y="1779768"/>
                      <a:pt x="865366" y="1796913"/>
                    </a:cubicBezTo>
                    <a:cubicBezTo>
                      <a:pt x="875843" y="1814058"/>
                      <a:pt x="896798" y="1823583"/>
                      <a:pt x="910133" y="1838823"/>
                    </a:cubicBezTo>
                    <a:cubicBezTo>
                      <a:pt x="947281" y="1881686"/>
                      <a:pt x="990143" y="1906451"/>
                      <a:pt x="1047293" y="1918833"/>
                    </a:cubicBezTo>
                    <a:cubicBezTo>
                      <a:pt x="1093966" y="1928358"/>
                      <a:pt x="1124446" y="1995986"/>
                      <a:pt x="1116826" y="2036943"/>
                    </a:cubicBezTo>
                    <a:cubicBezTo>
                      <a:pt x="1113968" y="2044563"/>
                      <a:pt x="1111111" y="2051231"/>
                      <a:pt x="1106348" y="2056946"/>
                    </a:cubicBezTo>
                    <a:cubicBezTo>
                      <a:pt x="1092061" y="2071233"/>
                      <a:pt x="1112063" y="2086473"/>
                      <a:pt x="1104443" y="2099808"/>
                    </a:cubicBezTo>
                    <a:cubicBezTo>
                      <a:pt x="1110158" y="2107428"/>
                      <a:pt x="1117778" y="2102666"/>
                      <a:pt x="1124446" y="2102666"/>
                    </a:cubicBezTo>
                    <a:cubicBezTo>
                      <a:pt x="1147306" y="2095046"/>
                      <a:pt x="1161593" y="2062661"/>
                      <a:pt x="1193026" y="2077901"/>
                    </a:cubicBezTo>
                    <a:cubicBezTo>
                      <a:pt x="1225411" y="2087426"/>
                      <a:pt x="1244461" y="2125526"/>
                      <a:pt x="1280656" y="2123621"/>
                    </a:cubicBezTo>
                    <a:cubicBezTo>
                      <a:pt x="1325423" y="2121716"/>
                      <a:pt x="1360666" y="2136956"/>
                      <a:pt x="1387336" y="2172198"/>
                    </a:cubicBezTo>
                    <a:cubicBezTo>
                      <a:pt x="1398766" y="2187438"/>
                      <a:pt x="1427341" y="2172198"/>
                      <a:pt x="1434008" y="2199821"/>
                    </a:cubicBezTo>
                    <a:cubicBezTo>
                      <a:pt x="1440676" y="2228396"/>
                      <a:pt x="1444486" y="2256018"/>
                      <a:pt x="1430198" y="2282688"/>
                    </a:cubicBezTo>
                    <a:cubicBezTo>
                      <a:pt x="1413053" y="2315073"/>
                      <a:pt x="1388288" y="2341743"/>
                      <a:pt x="1370191" y="2373176"/>
                    </a:cubicBezTo>
                    <a:cubicBezTo>
                      <a:pt x="1359713" y="2391273"/>
                      <a:pt x="1356856" y="2406513"/>
                      <a:pt x="1358761" y="2423658"/>
                    </a:cubicBezTo>
                    <a:cubicBezTo>
                      <a:pt x="1366381" y="2486523"/>
                      <a:pt x="1352093" y="2544626"/>
                      <a:pt x="1327328" y="2600823"/>
                    </a:cubicBezTo>
                    <a:cubicBezTo>
                      <a:pt x="1321613" y="2612253"/>
                      <a:pt x="1313041" y="2629398"/>
                      <a:pt x="1293991" y="2626541"/>
                    </a:cubicBezTo>
                    <a:cubicBezTo>
                      <a:pt x="1261606" y="2622731"/>
                      <a:pt x="1241603" y="2647496"/>
                      <a:pt x="1218743" y="2661783"/>
                    </a:cubicBezTo>
                    <a:cubicBezTo>
                      <a:pt x="1203503" y="2671308"/>
                      <a:pt x="1187311" y="2690358"/>
                      <a:pt x="1193026" y="2710361"/>
                    </a:cubicBezTo>
                    <a:cubicBezTo>
                      <a:pt x="1205408" y="2757033"/>
                      <a:pt x="1178738" y="2793228"/>
                      <a:pt x="1164451" y="2832281"/>
                    </a:cubicBezTo>
                    <a:cubicBezTo>
                      <a:pt x="1154926" y="2859903"/>
                      <a:pt x="1136828" y="2884668"/>
                      <a:pt x="1122541" y="2910386"/>
                    </a:cubicBezTo>
                    <a:cubicBezTo>
                      <a:pt x="1116826" y="2920863"/>
                      <a:pt x="1109206" y="2929436"/>
                      <a:pt x="1095871" y="2929436"/>
                    </a:cubicBezTo>
                    <a:cubicBezTo>
                      <a:pt x="1085393" y="2920863"/>
                      <a:pt x="1072058" y="2930388"/>
                      <a:pt x="1061581" y="2922768"/>
                    </a:cubicBezTo>
                    <a:cubicBezTo>
                      <a:pt x="1053961" y="2919911"/>
                      <a:pt x="1044436" y="2911338"/>
                      <a:pt x="1047293" y="2929436"/>
                    </a:cubicBezTo>
                    <a:cubicBezTo>
                      <a:pt x="1052056" y="2938961"/>
                      <a:pt x="1062533" y="2944676"/>
                      <a:pt x="1061581" y="2956106"/>
                    </a:cubicBezTo>
                    <a:cubicBezTo>
                      <a:pt x="1055866" y="2964678"/>
                      <a:pt x="1048246" y="2962773"/>
                      <a:pt x="1040626" y="2959916"/>
                    </a:cubicBezTo>
                    <a:cubicBezTo>
                      <a:pt x="952043" y="2929436"/>
                      <a:pt x="865366" y="2895146"/>
                      <a:pt x="783451" y="2850378"/>
                    </a:cubicBezTo>
                    <a:cubicBezTo>
                      <a:pt x="762496" y="2838948"/>
                      <a:pt x="762496" y="2820851"/>
                      <a:pt x="752971" y="2805611"/>
                    </a:cubicBezTo>
                    <a:cubicBezTo>
                      <a:pt x="730111" y="2799896"/>
                      <a:pt x="738683" y="2779893"/>
                      <a:pt x="737731" y="2765606"/>
                    </a:cubicBezTo>
                    <a:cubicBezTo>
                      <a:pt x="736778" y="2697978"/>
                      <a:pt x="732968" y="2631303"/>
                      <a:pt x="721538" y="2564628"/>
                    </a:cubicBezTo>
                    <a:cubicBezTo>
                      <a:pt x="715823" y="2532243"/>
                      <a:pt x="700583" y="2503668"/>
                      <a:pt x="670103" y="2492238"/>
                    </a:cubicBezTo>
                    <a:cubicBezTo>
                      <a:pt x="596761" y="2464616"/>
                      <a:pt x="568186" y="2400798"/>
                      <a:pt x="539611" y="2337933"/>
                    </a:cubicBezTo>
                    <a:cubicBezTo>
                      <a:pt x="520561" y="2296976"/>
                      <a:pt x="502463" y="2256971"/>
                      <a:pt x="473888" y="2221728"/>
                    </a:cubicBezTo>
                    <a:cubicBezTo>
                      <a:pt x="456743" y="2200773"/>
                      <a:pt x="450076" y="2174103"/>
                      <a:pt x="468173" y="2148386"/>
                    </a:cubicBezTo>
                    <a:cubicBezTo>
                      <a:pt x="473888" y="2140766"/>
                      <a:pt x="477698" y="2133146"/>
                      <a:pt x="471983" y="2122668"/>
                    </a:cubicBezTo>
                    <a:cubicBezTo>
                      <a:pt x="452933" y="2083616"/>
                      <a:pt x="471983" y="2052183"/>
                      <a:pt x="493891" y="2021703"/>
                    </a:cubicBezTo>
                    <a:cubicBezTo>
                      <a:pt x="518656" y="1987413"/>
                      <a:pt x="546278" y="1955028"/>
                      <a:pt x="538658" y="1907403"/>
                    </a:cubicBezTo>
                    <a:cubicBezTo>
                      <a:pt x="535801" y="1889306"/>
                      <a:pt x="531991" y="1871208"/>
                      <a:pt x="524371" y="1854063"/>
                    </a:cubicBezTo>
                    <a:cubicBezTo>
                      <a:pt x="517703" y="1837871"/>
                      <a:pt x="507226" y="1834061"/>
                      <a:pt x="499606" y="1853111"/>
                    </a:cubicBezTo>
                    <a:cubicBezTo>
                      <a:pt x="489128" y="1876923"/>
                      <a:pt x="475793" y="1875018"/>
                      <a:pt x="459601" y="1860731"/>
                    </a:cubicBezTo>
                    <a:cubicBezTo>
                      <a:pt x="443408" y="1847396"/>
                      <a:pt x="425311" y="1838823"/>
                      <a:pt x="408166" y="1827393"/>
                    </a:cubicBezTo>
                    <a:cubicBezTo>
                      <a:pt x="375781" y="1806438"/>
                      <a:pt x="371971" y="1771196"/>
                      <a:pt x="354826" y="1742621"/>
                    </a:cubicBezTo>
                    <a:cubicBezTo>
                      <a:pt x="346253" y="1729286"/>
                      <a:pt x="337681" y="1720713"/>
                      <a:pt x="322441" y="1715951"/>
                    </a:cubicBezTo>
                    <a:cubicBezTo>
                      <a:pt x="289103" y="1705473"/>
                      <a:pt x="255766" y="1691186"/>
                      <a:pt x="234811" y="1658801"/>
                    </a:cubicBezTo>
                    <a:cubicBezTo>
                      <a:pt x="228143" y="1649276"/>
                      <a:pt x="218618" y="1639751"/>
                      <a:pt x="206236" y="1644513"/>
                    </a:cubicBezTo>
                    <a:cubicBezTo>
                      <a:pt x="170993" y="1656896"/>
                      <a:pt x="143371" y="1639751"/>
                      <a:pt x="116701" y="1622606"/>
                    </a:cubicBezTo>
                    <a:cubicBezTo>
                      <a:pt x="85268" y="1603556"/>
                      <a:pt x="54788" y="1583553"/>
                      <a:pt x="28118" y="1557836"/>
                    </a:cubicBezTo>
                    <a:cubicBezTo>
                      <a:pt x="11926" y="1541643"/>
                      <a:pt x="1448" y="1523546"/>
                      <a:pt x="12878" y="1499733"/>
                    </a:cubicBezTo>
                    <a:cubicBezTo>
                      <a:pt x="20498" y="1482588"/>
                      <a:pt x="16688" y="1463538"/>
                      <a:pt x="10021" y="1446393"/>
                    </a:cubicBezTo>
                    <a:cubicBezTo>
                      <a:pt x="6211" y="1434963"/>
                      <a:pt x="-1409" y="1423533"/>
                      <a:pt x="5258" y="1410198"/>
                    </a:cubicBezTo>
                    <a:cubicBezTo>
                      <a:pt x="-12839" y="1304471"/>
                      <a:pt x="19546" y="1205411"/>
                      <a:pt x="45263" y="1105398"/>
                    </a:cubicBezTo>
                    <a:cubicBezTo>
                      <a:pt x="94793" y="912993"/>
                      <a:pt x="185281" y="739638"/>
                      <a:pt x="304343" y="581523"/>
                    </a:cubicBezTo>
                    <a:cubicBezTo>
                      <a:pt x="374828" y="487226"/>
                      <a:pt x="458648" y="405311"/>
                      <a:pt x="548183" y="329111"/>
                    </a:cubicBezTo>
                    <a:cubicBezTo>
                      <a:pt x="568186" y="311966"/>
                      <a:pt x="591046" y="303393"/>
                      <a:pt x="617716" y="317681"/>
                    </a:cubicBezTo>
                    <a:cubicBezTo>
                      <a:pt x="628193" y="324348"/>
                      <a:pt x="628193" y="314823"/>
                      <a:pt x="631051" y="309108"/>
                    </a:cubicBezTo>
                    <a:cubicBezTo>
                      <a:pt x="652006" y="308156"/>
                      <a:pt x="669151" y="289106"/>
                      <a:pt x="692011" y="299583"/>
                    </a:cubicBezTo>
                    <a:cubicBezTo>
                      <a:pt x="712013" y="311966"/>
                      <a:pt x="732968" y="317681"/>
                      <a:pt x="756781" y="316728"/>
                    </a:cubicBezTo>
                    <a:cubicBezTo>
                      <a:pt x="764401" y="317681"/>
                      <a:pt x="772973" y="320538"/>
                      <a:pt x="780593" y="315776"/>
                    </a:cubicBezTo>
                    <a:cubicBezTo>
                      <a:pt x="786308" y="312918"/>
                      <a:pt x="792023" y="311966"/>
                      <a:pt x="797738" y="314823"/>
                    </a:cubicBezTo>
                    <a:cubicBezTo>
                      <a:pt x="808216" y="327206"/>
                      <a:pt x="819646" y="321491"/>
                      <a:pt x="831076" y="316728"/>
                    </a:cubicBezTo>
                    <a:cubicBezTo>
                      <a:pt x="837743" y="304346"/>
                      <a:pt x="858698" y="297678"/>
                      <a:pt x="841553" y="277676"/>
                    </a:cubicBezTo>
                    <a:cubicBezTo>
                      <a:pt x="834886" y="270056"/>
                      <a:pt x="846316" y="263388"/>
                      <a:pt x="852031" y="259578"/>
                    </a:cubicBezTo>
                    <a:cubicBezTo>
                      <a:pt x="857269" y="255768"/>
                      <a:pt x="862508" y="252434"/>
                      <a:pt x="867152" y="248624"/>
                    </a:cubicBezTo>
                    <a:lnTo>
                      <a:pt x="876026" y="238011"/>
                    </a:lnTo>
                    <a:lnTo>
                      <a:pt x="858921" y="241392"/>
                    </a:lnTo>
                    <a:cubicBezTo>
                      <a:pt x="840303" y="244874"/>
                      <a:pt x="823694" y="244338"/>
                      <a:pt x="821551" y="210048"/>
                    </a:cubicBezTo>
                    <a:cubicBezTo>
                      <a:pt x="833933" y="208143"/>
                      <a:pt x="848221" y="208143"/>
                      <a:pt x="857746" y="190998"/>
                    </a:cubicBezTo>
                    <a:cubicBezTo>
                      <a:pt x="861079" y="184807"/>
                      <a:pt x="867032" y="183378"/>
                      <a:pt x="873343" y="184331"/>
                    </a:cubicBezTo>
                    <a:close/>
                    <a:moveTo>
                      <a:pt x="798215" y="181949"/>
                    </a:moveTo>
                    <a:cubicBezTo>
                      <a:pt x="801310" y="182187"/>
                      <a:pt x="803930" y="183378"/>
                      <a:pt x="805359" y="187188"/>
                    </a:cubicBezTo>
                    <a:cubicBezTo>
                      <a:pt x="808216" y="194808"/>
                      <a:pt x="800596" y="194808"/>
                      <a:pt x="795834" y="196713"/>
                    </a:cubicBezTo>
                    <a:cubicBezTo>
                      <a:pt x="790119" y="193856"/>
                      <a:pt x="788214" y="189093"/>
                      <a:pt x="788214" y="182426"/>
                    </a:cubicBezTo>
                    <a:cubicBezTo>
                      <a:pt x="791547" y="182426"/>
                      <a:pt x="795119" y="181711"/>
                      <a:pt x="798215" y="181949"/>
                    </a:cubicBezTo>
                    <a:close/>
                    <a:moveTo>
                      <a:pt x="938708" y="121466"/>
                    </a:moveTo>
                    <a:cubicBezTo>
                      <a:pt x="943471" y="128133"/>
                      <a:pt x="953948" y="130038"/>
                      <a:pt x="952043" y="141468"/>
                    </a:cubicBezTo>
                    <a:lnTo>
                      <a:pt x="951037" y="142501"/>
                    </a:lnTo>
                    <a:lnTo>
                      <a:pt x="953949" y="140516"/>
                    </a:lnTo>
                    <a:cubicBezTo>
                      <a:pt x="952996" y="143373"/>
                      <a:pt x="952996" y="146231"/>
                      <a:pt x="952996" y="148136"/>
                    </a:cubicBezTo>
                    <a:cubicBezTo>
                      <a:pt x="952996" y="154803"/>
                      <a:pt x="952996" y="161471"/>
                      <a:pt x="952996" y="169091"/>
                    </a:cubicBezTo>
                    <a:cubicBezTo>
                      <a:pt x="949662" y="166709"/>
                      <a:pt x="947281" y="162899"/>
                      <a:pt x="944424" y="159804"/>
                    </a:cubicBezTo>
                    <a:lnTo>
                      <a:pt x="933131" y="154863"/>
                    </a:lnTo>
                    <a:lnTo>
                      <a:pt x="931088" y="155756"/>
                    </a:lnTo>
                    <a:cubicBezTo>
                      <a:pt x="931088" y="155756"/>
                      <a:pt x="930136" y="155756"/>
                      <a:pt x="930136" y="155756"/>
                    </a:cubicBezTo>
                    <a:cubicBezTo>
                      <a:pt x="925373" y="152898"/>
                      <a:pt x="906323" y="162423"/>
                      <a:pt x="918706" y="144326"/>
                    </a:cubicBezTo>
                    <a:cubicBezTo>
                      <a:pt x="923468" y="137658"/>
                      <a:pt x="931088" y="131943"/>
                      <a:pt x="931088" y="122418"/>
                    </a:cubicBezTo>
                    <a:cubicBezTo>
                      <a:pt x="934898" y="118608"/>
                      <a:pt x="936803" y="118608"/>
                      <a:pt x="938708" y="121466"/>
                    </a:cubicBezTo>
                    <a:close/>
                    <a:moveTo>
                      <a:pt x="925373" y="107178"/>
                    </a:moveTo>
                    <a:cubicBezTo>
                      <a:pt x="930136" y="111940"/>
                      <a:pt x="934898" y="116703"/>
                      <a:pt x="938708" y="121465"/>
                    </a:cubicBezTo>
                    <a:lnTo>
                      <a:pt x="935851" y="121465"/>
                    </a:lnTo>
                    <a:cubicBezTo>
                      <a:pt x="935851" y="121465"/>
                      <a:pt x="932993" y="121465"/>
                      <a:pt x="932993" y="121465"/>
                    </a:cubicBezTo>
                    <a:cubicBezTo>
                      <a:pt x="923468" y="125275"/>
                      <a:pt x="912991" y="131943"/>
                      <a:pt x="901561" y="123370"/>
                    </a:cubicBezTo>
                    <a:cubicBezTo>
                      <a:pt x="904418" y="109083"/>
                      <a:pt x="915848" y="109083"/>
                      <a:pt x="925373" y="107178"/>
                    </a:cubicBezTo>
                    <a:close/>
                    <a:moveTo>
                      <a:pt x="1021576" y="71936"/>
                    </a:moveTo>
                    <a:cubicBezTo>
                      <a:pt x="1037768" y="75746"/>
                      <a:pt x="1038721" y="87176"/>
                      <a:pt x="1031101" y="97653"/>
                    </a:cubicBezTo>
                    <a:cubicBezTo>
                      <a:pt x="1019671" y="115751"/>
                      <a:pt x="1011098" y="95748"/>
                      <a:pt x="1000621" y="92891"/>
                    </a:cubicBezTo>
                    <a:cubicBezTo>
                      <a:pt x="1002526" y="88128"/>
                      <a:pt x="1005383" y="83366"/>
                      <a:pt x="1007288" y="79556"/>
                    </a:cubicBezTo>
                    <a:cubicBezTo>
                      <a:pt x="1012051" y="76698"/>
                      <a:pt x="1016813" y="74793"/>
                      <a:pt x="1021576" y="71936"/>
                    </a:cubicBezTo>
                    <a:close/>
                    <a:moveTo>
                      <a:pt x="1113849" y="40265"/>
                    </a:moveTo>
                    <a:cubicBezTo>
                      <a:pt x="1128732" y="39074"/>
                      <a:pt x="1143972" y="42885"/>
                      <a:pt x="1159689" y="51933"/>
                    </a:cubicBezTo>
                    <a:cubicBezTo>
                      <a:pt x="1175881" y="68126"/>
                      <a:pt x="1166356" y="76698"/>
                      <a:pt x="1151116" y="84318"/>
                    </a:cubicBezTo>
                    <a:cubicBezTo>
                      <a:pt x="1137781" y="90986"/>
                      <a:pt x="1123494" y="86223"/>
                      <a:pt x="1111111" y="92891"/>
                    </a:cubicBezTo>
                    <a:cubicBezTo>
                      <a:pt x="1083489" y="98606"/>
                      <a:pt x="1067296" y="90033"/>
                      <a:pt x="1070153" y="58601"/>
                    </a:cubicBezTo>
                    <a:cubicBezTo>
                      <a:pt x="1084441" y="47647"/>
                      <a:pt x="1098967" y="41456"/>
                      <a:pt x="1113849" y="40265"/>
                    </a:cubicBezTo>
                    <a:close/>
                    <a:moveTo>
                      <a:pt x="1400760" y="96"/>
                    </a:moveTo>
                    <a:cubicBezTo>
                      <a:pt x="1426031" y="498"/>
                      <a:pt x="1451392" y="2164"/>
                      <a:pt x="1476871" y="5260"/>
                    </a:cubicBezTo>
                    <a:cubicBezTo>
                      <a:pt x="1521639" y="13833"/>
                      <a:pt x="1566406" y="14785"/>
                      <a:pt x="1611174" y="9070"/>
                    </a:cubicBezTo>
                    <a:cubicBezTo>
                      <a:pt x="1614984" y="7165"/>
                      <a:pt x="1619746" y="9070"/>
                      <a:pt x="1619746" y="17643"/>
                    </a:cubicBezTo>
                    <a:cubicBezTo>
                      <a:pt x="1631176" y="13833"/>
                      <a:pt x="1639748" y="20500"/>
                      <a:pt x="1646416" y="28120"/>
                    </a:cubicBezTo>
                    <a:cubicBezTo>
                      <a:pt x="1652131" y="36693"/>
                      <a:pt x="1659751" y="35740"/>
                      <a:pt x="1667371" y="31930"/>
                    </a:cubicBezTo>
                    <a:cubicBezTo>
                      <a:pt x="1693088" y="18119"/>
                      <a:pt x="1717377" y="11690"/>
                      <a:pt x="1742261" y="11690"/>
                    </a:cubicBezTo>
                    <a:cubicBezTo>
                      <a:pt x="1767145" y="11690"/>
                      <a:pt x="1792624" y="18119"/>
                      <a:pt x="1820723" y="30025"/>
                    </a:cubicBezTo>
                    <a:cubicBezTo>
                      <a:pt x="1845488" y="40503"/>
                      <a:pt x="1874063" y="40503"/>
                      <a:pt x="1901686" y="45265"/>
                    </a:cubicBezTo>
                    <a:cubicBezTo>
                      <a:pt x="1905496" y="54790"/>
                      <a:pt x="1888351" y="56695"/>
                      <a:pt x="1894066" y="69078"/>
                    </a:cubicBezTo>
                    <a:cubicBezTo>
                      <a:pt x="1913116" y="57648"/>
                      <a:pt x="1934071" y="52885"/>
                      <a:pt x="1955978" y="55743"/>
                    </a:cubicBezTo>
                    <a:cubicBezTo>
                      <a:pt x="1961693" y="62410"/>
                      <a:pt x="1959788" y="69078"/>
                      <a:pt x="1954073" y="71935"/>
                    </a:cubicBezTo>
                    <a:cubicBezTo>
                      <a:pt x="1939786" y="78603"/>
                      <a:pt x="1939786" y="91938"/>
                      <a:pt x="1935976" y="103368"/>
                    </a:cubicBezTo>
                    <a:cubicBezTo>
                      <a:pt x="1904543" y="124323"/>
                      <a:pt x="1914068" y="142420"/>
                      <a:pt x="1949311" y="161470"/>
                    </a:cubicBezTo>
                    <a:cubicBezTo>
                      <a:pt x="1923593" y="162423"/>
                      <a:pt x="1905496" y="153850"/>
                      <a:pt x="1894066" y="171948"/>
                    </a:cubicBezTo>
                    <a:cubicBezTo>
                      <a:pt x="1899781" y="177663"/>
                      <a:pt x="1909306" y="175758"/>
                      <a:pt x="1913116" y="183378"/>
                    </a:cubicBezTo>
                    <a:cubicBezTo>
                      <a:pt x="1917878" y="187188"/>
                      <a:pt x="1922641" y="195760"/>
                      <a:pt x="1907401" y="196713"/>
                    </a:cubicBezTo>
                    <a:cubicBezTo>
                      <a:pt x="1907401" y="221478"/>
                      <a:pt x="1903591" y="242433"/>
                      <a:pt x="1873111" y="245290"/>
                    </a:cubicBezTo>
                    <a:cubicBezTo>
                      <a:pt x="1842631" y="244338"/>
                      <a:pt x="1879778" y="263388"/>
                      <a:pt x="1866443" y="267198"/>
                    </a:cubicBezTo>
                    <a:cubicBezTo>
                      <a:pt x="1860728" y="271008"/>
                      <a:pt x="1855013" y="271960"/>
                      <a:pt x="1851203" y="270055"/>
                    </a:cubicBezTo>
                    <a:cubicBezTo>
                      <a:pt x="1860728" y="280533"/>
                      <a:pt x="1876921" y="291963"/>
                      <a:pt x="1866443" y="313870"/>
                    </a:cubicBezTo>
                    <a:cubicBezTo>
                      <a:pt x="1859776" y="319585"/>
                      <a:pt x="1852156" y="321490"/>
                      <a:pt x="1843583" y="319585"/>
                    </a:cubicBezTo>
                    <a:cubicBezTo>
                      <a:pt x="1833106" y="315775"/>
                      <a:pt x="1827391" y="307203"/>
                      <a:pt x="1819771" y="300535"/>
                    </a:cubicBezTo>
                    <a:cubicBezTo>
                      <a:pt x="1811198" y="310060"/>
                      <a:pt x="1800721" y="314823"/>
                      <a:pt x="1788338" y="313870"/>
                    </a:cubicBezTo>
                    <a:cubicBezTo>
                      <a:pt x="1791196" y="322443"/>
                      <a:pt x="1796911" y="313870"/>
                      <a:pt x="1800721" y="315775"/>
                    </a:cubicBezTo>
                    <a:cubicBezTo>
                      <a:pt x="1808341" y="314823"/>
                      <a:pt x="1815961" y="312918"/>
                      <a:pt x="1823581" y="314823"/>
                    </a:cubicBezTo>
                    <a:cubicBezTo>
                      <a:pt x="1826438" y="315775"/>
                      <a:pt x="1830248" y="316728"/>
                      <a:pt x="1833106" y="317680"/>
                    </a:cubicBezTo>
                    <a:cubicBezTo>
                      <a:pt x="1838821" y="322443"/>
                      <a:pt x="1842631" y="327205"/>
                      <a:pt x="1838821" y="334825"/>
                    </a:cubicBezTo>
                    <a:cubicBezTo>
                      <a:pt x="1800721" y="354828"/>
                      <a:pt x="1760716" y="371020"/>
                      <a:pt x="1715948" y="370068"/>
                    </a:cubicBezTo>
                    <a:cubicBezTo>
                      <a:pt x="1707376" y="370068"/>
                      <a:pt x="1695946" y="372925"/>
                      <a:pt x="1691183" y="379593"/>
                    </a:cubicBezTo>
                    <a:cubicBezTo>
                      <a:pt x="1662608" y="411025"/>
                      <a:pt x="1627366" y="425313"/>
                      <a:pt x="1586408" y="430075"/>
                    </a:cubicBezTo>
                    <a:cubicBezTo>
                      <a:pt x="1564501" y="432933"/>
                      <a:pt x="1554976" y="450078"/>
                      <a:pt x="1542593" y="468175"/>
                    </a:cubicBezTo>
                    <a:cubicBezTo>
                      <a:pt x="1522591" y="497703"/>
                      <a:pt x="1501636" y="527230"/>
                      <a:pt x="1480681" y="555805"/>
                    </a:cubicBezTo>
                    <a:cubicBezTo>
                      <a:pt x="1475918" y="562473"/>
                      <a:pt x="1469251" y="562473"/>
                      <a:pt x="1462583" y="562473"/>
                    </a:cubicBezTo>
                    <a:cubicBezTo>
                      <a:pt x="1419721" y="558663"/>
                      <a:pt x="1380668" y="507228"/>
                      <a:pt x="1385431" y="462460"/>
                    </a:cubicBezTo>
                    <a:cubicBezTo>
                      <a:pt x="1388288" y="441505"/>
                      <a:pt x="1374001" y="421503"/>
                      <a:pt x="1379716" y="398643"/>
                    </a:cubicBezTo>
                    <a:cubicBezTo>
                      <a:pt x="1387336" y="363400"/>
                      <a:pt x="1418768" y="354828"/>
                      <a:pt x="1441628" y="335778"/>
                    </a:cubicBezTo>
                    <a:cubicBezTo>
                      <a:pt x="1443533" y="331015"/>
                      <a:pt x="1445438" y="325300"/>
                      <a:pt x="1449248" y="321490"/>
                    </a:cubicBezTo>
                    <a:cubicBezTo>
                      <a:pt x="1454011" y="314823"/>
                      <a:pt x="1454963" y="306250"/>
                      <a:pt x="1461631" y="300535"/>
                    </a:cubicBezTo>
                    <a:cubicBezTo>
                      <a:pt x="1451153" y="280533"/>
                      <a:pt x="1439723" y="265293"/>
                      <a:pt x="1412101" y="280533"/>
                    </a:cubicBezTo>
                    <a:cubicBezTo>
                      <a:pt x="1425436" y="259578"/>
                      <a:pt x="1438771" y="241480"/>
                      <a:pt x="1434961" y="215763"/>
                    </a:cubicBezTo>
                    <a:cubicBezTo>
                      <a:pt x="1430198" y="178615"/>
                      <a:pt x="1409243" y="158613"/>
                      <a:pt x="1371143" y="160518"/>
                    </a:cubicBezTo>
                    <a:cubicBezTo>
                      <a:pt x="1357808" y="161470"/>
                      <a:pt x="1343521" y="159565"/>
                      <a:pt x="1331138" y="162423"/>
                    </a:cubicBezTo>
                    <a:cubicBezTo>
                      <a:pt x="1317803" y="165280"/>
                      <a:pt x="1310183" y="161470"/>
                      <a:pt x="1303516" y="150040"/>
                    </a:cubicBezTo>
                    <a:cubicBezTo>
                      <a:pt x="1296848" y="136705"/>
                      <a:pt x="1300658" y="131943"/>
                      <a:pt x="1313993" y="130038"/>
                    </a:cubicBezTo>
                    <a:cubicBezTo>
                      <a:pt x="1321613" y="129085"/>
                      <a:pt x="1316851" y="124323"/>
                      <a:pt x="1313041" y="121465"/>
                    </a:cubicBezTo>
                    <a:cubicBezTo>
                      <a:pt x="1283513" y="99558"/>
                      <a:pt x="1311136" y="99558"/>
                      <a:pt x="1323518" y="96700"/>
                    </a:cubicBezTo>
                    <a:cubicBezTo>
                      <a:pt x="1344473" y="92890"/>
                      <a:pt x="1365428" y="88128"/>
                      <a:pt x="1387336" y="88128"/>
                    </a:cubicBezTo>
                    <a:cubicBezTo>
                      <a:pt x="1399718" y="88128"/>
                      <a:pt x="1414006" y="81460"/>
                      <a:pt x="1394003" y="68125"/>
                    </a:cubicBezTo>
                    <a:cubicBezTo>
                      <a:pt x="1402576" y="42408"/>
                      <a:pt x="1427341" y="49075"/>
                      <a:pt x="1445438" y="41455"/>
                    </a:cubicBezTo>
                    <a:lnTo>
                      <a:pt x="1471104" y="35589"/>
                    </a:lnTo>
                    <a:lnTo>
                      <a:pt x="1469608" y="35026"/>
                    </a:lnTo>
                    <a:cubicBezTo>
                      <a:pt x="1465441" y="34550"/>
                      <a:pt x="1461155" y="34788"/>
                      <a:pt x="1456869" y="34788"/>
                    </a:cubicBezTo>
                    <a:cubicBezTo>
                      <a:pt x="1424484" y="38598"/>
                      <a:pt x="1396861" y="56695"/>
                      <a:pt x="1365429" y="60505"/>
                    </a:cubicBezTo>
                    <a:cubicBezTo>
                      <a:pt x="1307326" y="66220"/>
                      <a:pt x="1264464" y="112893"/>
                      <a:pt x="1208266" y="122418"/>
                    </a:cubicBezTo>
                    <a:cubicBezTo>
                      <a:pt x="1196836" y="130038"/>
                      <a:pt x="1186359" y="129085"/>
                      <a:pt x="1175881" y="122418"/>
                    </a:cubicBezTo>
                    <a:cubicBezTo>
                      <a:pt x="1178739" y="129085"/>
                      <a:pt x="1197789" y="127180"/>
                      <a:pt x="1187311" y="142420"/>
                    </a:cubicBezTo>
                    <a:cubicBezTo>
                      <a:pt x="1185406" y="144325"/>
                      <a:pt x="1182549" y="146230"/>
                      <a:pt x="1180644" y="149088"/>
                    </a:cubicBezTo>
                    <a:cubicBezTo>
                      <a:pt x="1173262" y="152183"/>
                      <a:pt x="1165939" y="153434"/>
                      <a:pt x="1158647" y="153642"/>
                    </a:cubicBezTo>
                    <a:lnTo>
                      <a:pt x="1143520" y="152466"/>
                    </a:lnTo>
                    <a:lnTo>
                      <a:pt x="1148259" y="153731"/>
                    </a:lnTo>
                    <a:cubicBezTo>
                      <a:pt x="1153498" y="157422"/>
                      <a:pt x="1155879" y="163851"/>
                      <a:pt x="1152069" y="175758"/>
                    </a:cubicBezTo>
                    <a:cubicBezTo>
                      <a:pt x="1112064" y="198618"/>
                      <a:pt x="1069201" y="175758"/>
                      <a:pt x="1029196" y="182425"/>
                    </a:cubicBezTo>
                    <a:cubicBezTo>
                      <a:pt x="1020624" y="171948"/>
                      <a:pt x="980619" y="182425"/>
                      <a:pt x="1006336" y="148135"/>
                    </a:cubicBezTo>
                    <a:cubicBezTo>
                      <a:pt x="1011099" y="141468"/>
                      <a:pt x="1003479" y="136705"/>
                      <a:pt x="995859" y="134800"/>
                    </a:cubicBezTo>
                    <a:cubicBezTo>
                      <a:pt x="984429" y="131943"/>
                      <a:pt x="981571" y="125275"/>
                      <a:pt x="987286" y="114798"/>
                    </a:cubicBezTo>
                    <a:cubicBezTo>
                      <a:pt x="1010146" y="115750"/>
                      <a:pt x="1027291" y="130990"/>
                      <a:pt x="1049199" y="134800"/>
                    </a:cubicBezTo>
                    <a:cubicBezTo>
                      <a:pt x="1053009" y="140515"/>
                      <a:pt x="1055866" y="147183"/>
                      <a:pt x="1064439" y="149088"/>
                    </a:cubicBezTo>
                    <a:cubicBezTo>
                      <a:pt x="1074916" y="150993"/>
                      <a:pt x="1085394" y="150278"/>
                      <a:pt x="1095871" y="149326"/>
                    </a:cubicBezTo>
                    <a:lnTo>
                      <a:pt x="1106484" y="148924"/>
                    </a:lnTo>
                    <a:lnTo>
                      <a:pt x="1093014" y="149088"/>
                    </a:lnTo>
                    <a:cubicBezTo>
                      <a:pt x="1081584" y="144325"/>
                      <a:pt x="1067296" y="146230"/>
                      <a:pt x="1062534" y="131943"/>
                    </a:cubicBezTo>
                    <a:cubicBezTo>
                      <a:pt x="1083489" y="115750"/>
                      <a:pt x="1102539" y="93843"/>
                      <a:pt x="1133971" y="110988"/>
                    </a:cubicBezTo>
                    <a:cubicBezTo>
                      <a:pt x="1150164" y="112893"/>
                      <a:pt x="1147306" y="91938"/>
                      <a:pt x="1158736" y="88128"/>
                    </a:cubicBezTo>
                    <a:cubicBezTo>
                      <a:pt x="1164451" y="84318"/>
                      <a:pt x="1172071" y="81460"/>
                      <a:pt x="1173024" y="73840"/>
                    </a:cubicBezTo>
                    <a:cubicBezTo>
                      <a:pt x="1176834" y="44313"/>
                      <a:pt x="1193979" y="46218"/>
                      <a:pt x="1214934" y="54790"/>
                    </a:cubicBezTo>
                    <a:cubicBezTo>
                      <a:pt x="1234936" y="51933"/>
                      <a:pt x="1254939" y="44313"/>
                      <a:pt x="1275894" y="44313"/>
                    </a:cubicBezTo>
                    <a:cubicBezTo>
                      <a:pt x="1253986" y="44313"/>
                      <a:pt x="1233031" y="51933"/>
                      <a:pt x="1211124" y="51933"/>
                    </a:cubicBezTo>
                    <a:cubicBezTo>
                      <a:pt x="1199694" y="46218"/>
                      <a:pt x="1184454" y="50028"/>
                      <a:pt x="1174929" y="39550"/>
                    </a:cubicBezTo>
                    <a:cubicBezTo>
                      <a:pt x="1174929" y="34788"/>
                      <a:pt x="1174929" y="30978"/>
                      <a:pt x="1174929" y="26215"/>
                    </a:cubicBezTo>
                    <a:cubicBezTo>
                      <a:pt x="1249938" y="9070"/>
                      <a:pt x="1324947" y="-1110"/>
                      <a:pt x="1400760" y="96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B1830DF5-8308-492A-91F6-7B4F9174CFD3}"/>
                </a:ext>
              </a:extLst>
            </p:cNvPr>
            <p:cNvGrpSpPr/>
            <p:nvPr/>
          </p:nvGrpSpPr>
          <p:grpSpPr>
            <a:xfrm>
              <a:off x="7504991" y="1553562"/>
              <a:ext cx="2943855" cy="1040245"/>
              <a:chOff x="7389382" y="1763600"/>
              <a:chExt cx="2943855" cy="1040245"/>
            </a:xfrm>
          </p:grpSpPr>
          <p:sp>
            <p:nvSpPr>
              <p:cNvPr id="9" name="자유형: 도형 8">
                <a:extLst>
                  <a:ext uri="{FF2B5EF4-FFF2-40B4-BE49-F238E27FC236}">
                    <a16:creationId xmlns:a16="http://schemas.microsoft.com/office/drawing/2014/main" id="{C62A16A2-A4A0-44E8-8BEC-D27AA6E652EB}"/>
                  </a:ext>
                </a:extLst>
              </p:cNvPr>
              <p:cNvSpPr/>
              <p:nvPr/>
            </p:nvSpPr>
            <p:spPr>
              <a:xfrm>
                <a:off x="7389382" y="1763600"/>
                <a:ext cx="2943855" cy="478089"/>
              </a:xfrm>
              <a:custGeom>
                <a:avLst/>
                <a:gdLst>
                  <a:gd name="connsiteX0" fmla="*/ 40989 w 4186687"/>
                  <a:gd name="connsiteY0" fmla="*/ 590150 h 679928"/>
                  <a:gd name="connsiteX1" fmla="*/ 89 w 4186687"/>
                  <a:gd name="connsiteY1" fmla="*/ 548754 h 679928"/>
                  <a:gd name="connsiteX2" fmla="*/ 12235 w 4186687"/>
                  <a:gd name="connsiteY2" fmla="*/ 41840 h 679928"/>
                  <a:gd name="connsiteX3" fmla="*/ 60984 w 4186687"/>
                  <a:gd name="connsiteY3" fmla="*/ 114 h 679928"/>
                  <a:gd name="connsiteX4" fmla="*/ 4125713 w 4186687"/>
                  <a:gd name="connsiteY4" fmla="*/ 87285 h 679928"/>
                  <a:gd name="connsiteX5" fmla="*/ 4186195 w 4186687"/>
                  <a:gd name="connsiteY5" fmla="*/ 151155 h 679928"/>
                  <a:gd name="connsiteX6" fmla="*/ 4174214 w 4186687"/>
                  <a:gd name="connsiteY6" fmla="*/ 641544 h 679928"/>
                  <a:gd name="connsiteX7" fmla="*/ 4134554 w 4186687"/>
                  <a:gd name="connsiteY7" fmla="*/ 679882 h 679928"/>
                  <a:gd name="connsiteX8" fmla="*/ 40989 w 4186687"/>
                  <a:gd name="connsiteY8" fmla="*/ 590150 h 679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86687" h="679928">
                    <a:moveTo>
                      <a:pt x="40989" y="590150"/>
                    </a:moveTo>
                    <a:cubicBezTo>
                      <a:pt x="8930" y="589654"/>
                      <a:pt x="-1068" y="581805"/>
                      <a:pt x="89" y="548754"/>
                    </a:cubicBezTo>
                    <a:cubicBezTo>
                      <a:pt x="5872" y="379865"/>
                      <a:pt x="10830" y="210812"/>
                      <a:pt x="12235" y="41840"/>
                    </a:cubicBezTo>
                    <a:cubicBezTo>
                      <a:pt x="12565" y="1105"/>
                      <a:pt x="29338" y="-630"/>
                      <a:pt x="60984" y="114"/>
                    </a:cubicBezTo>
                    <a:cubicBezTo>
                      <a:pt x="458500" y="9451"/>
                      <a:pt x="3875354" y="81666"/>
                      <a:pt x="4125713" y="87285"/>
                    </a:cubicBezTo>
                    <a:cubicBezTo>
                      <a:pt x="4188509" y="88690"/>
                      <a:pt x="4187930" y="88937"/>
                      <a:pt x="4186195" y="151155"/>
                    </a:cubicBezTo>
                    <a:cubicBezTo>
                      <a:pt x="4181651" y="314590"/>
                      <a:pt x="4176776" y="478108"/>
                      <a:pt x="4174214" y="641544"/>
                    </a:cubicBezTo>
                    <a:cubicBezTo>
                      <a:pt x="4173719" y="672528"/>
                      <a:pt x="4165291" y="680626"/>
                      <a:pt x="4134554" y="679882"/>
                    </a:cubicBezTo>
                    <a:cubicBezTo>
                      <a:pt x="3877255" y="673190"/>
                      <a:pt x="301014" y="594364"/>
                      <a:pt x="40989" y="590150"/>
                    </a:cubicBezTo>
                    <a:close/>
                  </a:path>
                </a:pathLst>
              </a:custGeom>
              <a:solidFill>
                <a:srgbClr val="474343"/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FC26EA02-CC61-405A-986B-B17E3C06B5FB}"/>
                  </a:ext>
                </a:extLst>
              </p:cNvPr>
              <p:cNvSpPr/>
              <p:nvPr/>
            </p:nvSpPr>
            <p:spPr>
              <a:xfrm>
                <a:off x="7951352" y="2175695"/>
                <a:ext cx="1832403" cy="628150"/>
              </a:xfrm>
              <a:custGeom>
                <a:avLst/>
                <a:gdLst>
                  <a:gd name="connsiteX0" fmla="*/ 61173 w 2606003"/>
                  <a:gd name="connsiteY0" fmla="*/ 2337 h 893342"/>
                  <a:gd name="connsiteX1" fmla="*/ 2563599 w 2606003"/>
                  <a:gd name="connsiteY1" fmla="*/ 51912 h 893342"/>
                  <a:gd name="connsiteX2" fmla="*/ 2548975 w 2606003"/>
                  <a:gd name="connsiteY2" fmla="*/ 676238 h 893342"/>
                  <a:gd name="connsiteX3" fmla="*/ 2564343 w 2606003"/>
                  <a:gd name="connsiteY3" fmla="*/ 722261 h 893342"/>
                  <a:gd name="connsiteX4" fmla="*/ 2581199 w 2606003"/>
                  <a:gd name="connsiteY4" fmla="*/ 833890 h 893342"/>
                  <a:gd name="connsiteX5" fmla="*/ 2351910 w 2606003"/>
                  <a:gd name="connsiteY5" fmla="*/ 876360 h 893342"/>
                  <a:gd name="connsiteX6" fmla="*/ 1700566 w 2606003"/>
                  <a:gd name="connsiteY6" fmla="*/ 893050 h 893342"/>
                  <a:gd name="connsiteX7" fmla="*/ 1264050 w 2606003"/>
                  <a:gd name="connsiteY7" fmla="*/ 885118 h 893342"/>
                  <a:gd name="connsiteX8" fmla="*/ 355571 w 2606003"/>
                  <a:gd name="connsiteY8" fmla="*/ 834633 h 893342"/>
                  <a:gd name="connsiteX9" fmla="*/ 70840 w 2606003"/>
                  <a:gd name="connsiteY9" fmla="*/ 799765 h 893342"/>
                  <a:gd name="connsiteX10" fmla="*/ 17050 w 2606003"/>
                  <a:gd name="connsiteY10" fmla="*/ 761261 h 893342"/>
                  <a:gd name="connsiteX11" fmla="*/ 33245 w 2606003"/>
                  <a:gd name="connsiteY11" fmla="*/ 662275 h 893342"/>
                  <a:gd name="connsiteX12" fmla="*/ 47374 w 2606003"/>
                  <a:gd name="connsiteY12" fmla="*/ 618152 h 893342"/>
                  <a:gd name="connsiteX13" fmla="*/ 61173 w 2606003"/>
                  <a:gd name="connsiteY13" fmla="*/ 2337 h 893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06003" h="893342">
                    <a:moveTo>
                      <a:pt x="61173" y="2337"/>
                    </a:moveTo>
                    <a:cubicBezTo>
                      <a:pt x="83647" y="-12701"/>
                      <a:pt x="2486757" y="49682"/>
                      <a:pt x="2563599" y="51912"/>
                    </a:cubicBezTo>
                    <a:cubicBezTo>
                      <a:pt x="2558642" y="260049"/>
                      <a:pt x="2553602" y="468102"/>
                      <a:pt x="2548975" y="676238"/>
                    </a:cubicBezTo>
                    <a:cubicBezTo>
                      <a:pt x="2548644" y="692599"/>
                      <a:pt x="2543191" y="708711"/>
                      <a:pt x="2564343" y="722261"/>
                    </a:cubicBezTo>
                    <a:cubicBezTo>
                      <a:pt x="2615076" y="754734"/>
                      <a:pt x="2617968" y="784810"/>
                      <a:pt x="2581199" y="833890"/>
                    </a:cubicBezTo>
                    <a:cubicBezTo>
                      <a:pt x="2508735" y="869419"/>
                      <a:pt x="2429497" y="870493"/>
                      <a:pt x="2351910" y="876360"/>
                    </a:cubicBezTo>
                    <a:cubicBezTo>
                      <a:pt x="2135098" y="892555"/>
                      <a:pt x="1917873" y="894207"/>
                      <a:pt x="1700566" y="893050"/>
                    </a:cubicBezTo>
                    <a:cubicBezTo>
                      <a:pt x="1690981" y="892968"/>
                      <a:pt x="1399970" y="888671"/>
                      <a:pt x="1264050" y="885118"/>
                    </a:cubicBezTo>
                    <a:cubicBezTo>
                      <a:pt x="960728" y="877269"/>
                      <a:pt x="657819" y="862065"/>
                      <a:pt x="355571" y="834633"/>
                    </a:cubicBezTo>
                    <a:cubicBezTo>
                      <a:pt x="331031" y="832403"/>
                      <a:pt x="129505" y="817612"/>
                      <a:pt x="70840" y="799765"/>
                    </a:cubicBezTo>
                    <a:cubicBezTo>
                      <a:pt x="49027" y="793155"/>
                      <a:pt x="25644" y="787123"/>
                      <a:pt x="17050" y="761261"/>
                    </a:cubicBezTo>
                    <a:cubicBezTo>
                      <a:pt x="-8564" y="714742"/>
                      <a:pt x="-6994" y="696234"/>
                      <a:pt x="33245" y="662275"/>
                    </a:cubicBezTo>
                    <a:cubicBezTo>
                      <a:pt x="49357" y="648724"/>
                      <a:pt x="46961" y="633603"/>
                      <a:pt x="47374" y="618152"/>
                    </a:cubicBezTo>
                    <a:cubicBezTo>
                      <a:pt x="52332" y="412825"/>
                      <a:pt x="56629" y="207581"/>
                      <a:pt x="61173" y="23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D48887BF-57C8-40DA-852B-38B03BFF1F63}"/>
                </a:ext>
              </a:extLst>
            </p:cNvPr>
            <p:cNvGrpSpPr/>
            <p:nvPr/>
          </p:nvGrpSpPr>
          <p:grpSpPr>
            <a:xfrm flipH="1">
              <a:off x="6110127" y="3895561"/>
              <a:ext cx="4542854" cy="2622930"/>
              <a:chOff x="7422723" y="4330492"/>
              <a:chExt cx="3910228" cy="2257668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A2736757-018B-4BAE-8AD3-45161ABC5CCA}"/>
                  </a:ext>
                </a:extLst>
              </p:cNvPr>
              <p:cNvSpPr/>
              <p:nvPr/>
            </p:nvSpPr>
            <p:spPr>
              <a:xfrm>
                <a:off x="10676438" y="4771152"/>
                <a:ext cx="656513" cy="947007"/>
              </a:xfrm>
              <a:custGeom>
                <a:avLst/>
                <a:gdLst>
                  <a:gd name="connsiteX0" fmla="*/ 933680 w 933679"/>
                  <a:gd name="connsiteY0" fmla="*/ 673406 h 1346812"/>
                  <a:gd name="connsiteX1" fmla="*/ 466840 w 933679"/>
                  <a:gd name="connsiteY1" fmla="*/ 1346812 h 1346812"/>
                  <a:gd name="connsiteX2" fmla="*/ 0 w 933679"/>
                  <a:gd name="connsiteY2" fmla="*/ 673406 h 1346812"/>
                  <a:gd name="connsiteX3" fmla="*/ 466840 w 933679"/>
                  <a:gd name="connsiteY3" fmla="*/ 0 h 1346812"/>
                  <a:gd name="connsiteX4" fmla="*/ 933680 w 933679"/>
                  <a:gd name="connsiteY4" fmla="*/ 673406 h 1346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3679" h="1346812">
                    <a:moveTo>
                      <a:pt x="933680" y="673406"/>
                    </a:moveTo>
                    <a:cubicBezTo>
                      <a:pt x="933680" y="1045318"/>
                      <a:pt x="724669" y="1346812"/>
                      <a:pt x="466840" y="1346812"/>
                    </a:cubicBezTo>
                    <a:cubicBezTo>
                      <a:pt x="209011" y="1346812"/>
                      <a:pt x="0" y="1045318"/>
                      <a:pt x="0" y="673406"/>
                    </a:cubicBezTo>
                    <a:cubicBezTo>
                      <a:pt x="0" y="301494"/>
                      <a:pt x="209011" y="0"/>
                      <a:pt x="466840" y="0"/>
                    </a:cubicBezTo>
                    <a:cubicBezTo>
                      <a:pt x="724669" y="0"/>
                      <a:pt x="933680" y="301494"/>
                      <a:pt x="933680" y="67340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" name="자유형: 도형 7">
                <a:extLst>
                  <a:ext uri="{FF2B5EF4-FFF2-40B4-BE49-F238E27FC236}">
                    <a16:creationId xmlns:a16="http://schemas.microsoft.com/office/drawing/2014/main" id="{95EF7A2C-A606-436C-A5EB-1D863830CF4C}"/>
                  </a:ext>
                </a:extLst>
              </p:cNvPr>
              <p:cNvSpPr/>
              <p:nvPr/>
            </p:nvSpPr>
            <p:spPr>
              <a:xfrm>
                <a:off x="10972683" y="5049965"/>
                <a:ext cx="63966" cy="255691"/>
              </a:xfrm>
              <a:custGeom>
                <a:avLst/>
                <a:gdLst>
                  <a:gd name="connsiteX0" fmla="*/ 67175 w 90971"/>
                  <a:gd name="connsiteY0" fmla="*/ 363639 h 363639"/>
                  <a:gd name="connsiteX1" fmla="*/ 23796 w 90971"/>
                  <a:gd name="connsiteY1" fmla="*/ 363639 h 363639"/>
                  <a:gd name="connsiteX2" fmla="*/ 0 w 90971"/>
                  <a:gd name="connsiteY2" fmla="*/ 339843 h 363639"/>
                  <a:gd name="connsiteX3" fmla="*/ 0 w 90971"/>
                  <a:gd name="connsiteY3" fmla="*/ 23796 h 363639"/>
                  <a:gd name="connsiteX4" fmla="*/ 23796 w 90971"/>
                  <a:gd name="connsiteY4" fmla="*/ 0 h 363639"/>
                  <a:gd name="connsiteX5" fmla="*/ 67175 w 90971"/>
                  <a:gd name="connsiteY5" fmla="*/ 0 h 363639"/>
                  <a:gd name="connsiteX6" fmla="*/ 90972 w 90971"/>
                  <a:gd name="connsiteY6" fmla="*/ 23796 h 363639"/>
                  <a:gd name="connsiteX7" fmla="*/ 90972 w 90971"/>
                  <a:gd name="connsiteY7" fmla="*/ 339843 h 363639"/>
                  <a:gd name="connsiteX8" fmla="*/ 67175 w 90971"/>
                  <a:gd name="connsiteY8" fmla="*/ 363639 h 363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0971" h="363639">
                    <a:moveTo>
                      <a:pt x="67175" y="363639"/>
                    </a:moveTo>
                    <a:lnTo>
                      <a:pt x="23796" y="363639"/>
                    </a:lnTo>
                    <a:cubicBezTo>
                      <a:pt x="10659" y="363639"/>
                      <a:pt x="0" y="352981"/>
                      <a:pt x="0" y="339843"/>
                    </a:cubicBezTo>
                    <a:lnTo>
                      <a:pt x="0" y="23796"/>
                    </a:lnTo>
                    <a:cubicBezTo>
                      <a:pt x="0" y="10659"/>
                      <a:pt x="10659" y="0"/>
                      <a:pt x="23796" y="0"/>
                    </a:cubicBezTo>
                    <a:lnTo>
                      <a:pt x="67175" y="0"/>
                    </a:lnTo>
                    <a:cubicBezTo>
                      <a:pt x="80313" y="0"/>
                      <a:pt x="90972" y="10659"/>
                      <a:pt x="90972" y="23796"/>
                    </a:cubicBezTo>
                    <a:lnTo>
                      <a:pt x="90972" y="339843"/>
                    </a:lnTo>
                    <a:cubicBezTo>
                      <a:pt x="90972" y="353063"/>
                      <a:pt x="80313" y="363639"/>
                      <a:pt x="67175" y="363639"/>
                    </a:cubicBezTo>
                    <a:close/>
                  </a:path>
                </a:pathLst>
              </a:custGeom>
              <a:solidFill>
                <a:srgbClr val="010101"/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5E4F7E5B-1864-401C-8139-9DD6DC72821D}"/>
                  </a:ext>
                </a:extLst>
              </p:cNvPr>
              <p:cNvSpPr/>
              <p:nvPr/>
            </p:nvSpPr>
            <p:spPr>
              <a:xfrm>
                <a:off x="10672712" y="5025797"/>
                <a:ext cx="200041" cy="546765"/>
              </a:xfrm>
              <a:custGeom>
                <a:avLst/>
                <a:gdLst>
                  <a:gd name="connsiteX0" fmla="*/ 55287 w 284493"/>
                  <a:gd name="connsiteY0" fmla="*/ 0 h 777597"/>
                  <a:gd name="connsiteX1" fmla="*/ 284493 w 284493"/>
                  <a:gd name="connsiteY1" fmla="*/ 0 h 777597"/>
                  <a:gd name="connsiteX2" fmla="*/ 142458 w 284493"/>
                  <a:gd name="connsiteY2" fmla="*/ 160956 h 777597"/>
                  <a:gd name="connsiteX3" fmla="*/ 68177 w 284493"/>
                  <a:gd name="connsiteY3" fmla="*/ 516581 h 777597"/>
                  <a:gd name="connsiteX4" fmla="*/ 137005 w 284493"/>
                  <a:gd name="connsiteY4" fmla="*/ 777598 h 777597"/>
                  <a:gd name="connsiteX5" fmla="*/ 31573 w 284493"/>
                  <a:gd name="connsiteY5" fmla="*/ 552358 h 777597"/>
                  <a:gd name="connsiteX6" fmla="*/ 176 w 284493"/>
                  <a:gd name="connsiteY6" fmla="*/ 317451 h 777597"/>
                  <a:gd name="connsiteX7" fmla="*/ 55287 w 284493"/>
                  <a:gd name="connsiteY7" fmla="*/ 0 h 777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4493" h="777597">
                    <a:moveTo>
                      <a:pt x="55287" y="0"/>
                    </a:moveTo>
                    <a:cubicBezTo>
                      <a:pt x="130064" y="0"/>
                      <a:pt x="204841" y="0"/>
                      <a:pt x="284493" y="0"/>
                    </a:cubicBezTo>
                    <a:cubicBezTo>
                      <a:pt x="241610" y="63705"/>
                      <a:pt x="186911" y="107827"/>
                      <a:pt x="142458" y="160956"/>
                    </a:cubicBezTo>
                    <a:cubicBezTo>
                      <a:pt x="53965" y="266884"/>
                      <a:pt x="43719" y="386857"/>
                      <a:pt x="68177" y="516581"/>
                    </a:cubicBezTo>
                    <a:cubicBezTo>
                      <a:pt x="84950" y="605405"/>
                      <a:pt x="116679" y="689931"/>
                      <a:pt x="137005" y="777598"/>
                    </a:cubicBezTo>
                    <a:cubicBezTo>
                      <a:pt x="79744" y="712902"/>
                      <a:pt x="56774" y="631845"/>
                      <a:pt x="31573" y="552358"/>
                    </a:cubicBezTo>
                    <a:cubicBezTo>
                      <a:pt x="7446" y="476177"/>
                      <a:pt x="-1394" y="395863"/>
                      <a:pt x="176" y="317451"/>
                    </a:cubicBezTo>
                    <a:cubicBezTo>
                      <a:pt x="2158" y="209872"/>
                      <a:pt x="11247" y="101300"/>
                      <a:pt x="55287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  <a:alpha val="40000"/>
                </a:schemeClr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FC5E3A68-AEF2-4886-899E-5072462E81ED}"/>
                  </a:ext>
                </a:extLst>
              </p:cNvPr>
              <p:cNvSpPr/>
              <p:nvPr/>
            </p:nvSpPr>
            <p:spPr>
              <a:xfrm>
                <a:off x="10721697" y="4782015"/>
                <a:ext cx="221537" cy="221614"/>
              </a:xfrm>
              <a:custGeom>
                <a:avLst/>
                <a:gdLst>
                  <a:gd name="connsiteX0" fmla="*/ 314642 w 315065"/>
                  <a:gd name="connsiteY0" fmla="*/ 0 h 315176"/>
                  <a:gd name="connsiteX1" fmla="*/ 272750 w 315065"/>
                  <a:gd name="connsiteY1" fmla="*/ 264405 h 315176"/>
                  <a:gd name="connsiteX2" fmla="*/ 200865 w 315065"/>
                  <a:gd name="connsiteY2" fmla="*/ 314890 h 315176"/>
                  <a:gd name="connsiteX3" fmla="*/ 0 w 315065"/>
                  <a:gd name="connsiteY3" fmla="*/ 312080 h 315176"/>
                  <a:gd name="connsiteX4" fmla="*/ 314642 w 315065"/>
                  <a:gd name="connsiteY4" fmla="*/ 0 h 315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5065" h="315176">
                    <a:moveTo>
                      <a:pt x="314642" y="0"/>
                    </a:moveTo>
                    <a:cubicBezTo>
                      <a:pt x="317616" y="90807"/>
                      <a:pt x="305057" y="179134"/>
                      <a:pt x="272750" y="264405"/>
                    </a:cubicBezTo>
                    <a:cubicBezTo>
                      <a:pt x="260191" y="297455"/>
                      <a:pt x="242757" y="317864"/>
                      <a:pt x="200865" y="314890"/>
                    </a:cubicBezTo>
                    <a:cubicBezTo>
                      <a:pt x="134185" y="310180"/>
                      <a:pt x="67010" y="312659"/>
                      <a:pt x="0" y="312080"/>
                    </a:cubicBezTo>
                    <a:cubicBezTo>
                      <a:pt x="61887" y="164757"/>
                      <a:pt x="149058" y="42883"/>
                      <a:pt x="314642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  <a:alpha val="40000"/>
                </a:schemeClr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82F29F07-96AE-4BDB-9807-CAD0EDDC0106}"/>
                  </a:ext>
                </a:extLst>
              </p:cNvPr>
              <p:cNvSpPr/>
              <p:nvPr/>
            </p:nvSpPr>
            <p:spPr>
              <a:xfrm>
                <a:off x="10969839" y="4723395"/>
                <a:ext cx="62439" cy="264407"/>
              </a:xfrm>
              <a:custGeom>
                <a:avLst/>
                <a:gdLst>
                  <a:gd name="connsiteX0" fmla="*/ 82951 w 88800"/>
                  <a:gd name="connsiteY0" fmla="*/ 67340 h 376033"/>
                  <a:gd name="connsiteX1" fmla="*/ 57750 w 88800"/>
                  <a:gd name="connsiteY1" fmla="*/ 97086 h 376033"/>
                  <a:gd name="connsiteX2" fmla="*/ 57667 w 88800"/>
                  <a:gd name="connsiteY2" fmla="*/ 347857 h 376033"/>
                  <a:gd name="connsiteX3" fmla="*/ 46017 w 88800"/>
                  <a:gd name="connsiteY3" fmla="*/ 376033 h 376033"/>
                  <a:gd name="connsiteX4" fmla="*/ 37589 w 88800"/>
                  <a:gd name="connsiteY4" fmla="*/ 348766 h 376033"/>
                  <a:gd name="connsiteX5" fmla="*/ 36763 w 88800"/>
                  <a:gd name="connsiteY5" fmla="*/ 97995 h 376033"/>
                  <a:gd name="connsiteX6" fmla="*/ 18090 w 88800"/>
                  <a:gd name="connsiteY6" fmla="*/ 69737 h 376033"/>
                  <a:gd name="connsiteX7" fmla="*/ 20568 w 88800"/>
                  <a:gd name="connsiteY7" fmla="*/ 1570 h 376033"/>
                  <a:gd name="connsiteX8" fmla="*/ 63286 w 88800"/>
                  <a:gd name="connsiteY8" fmla="*/ 0 h 376033"/>
                  <a:gd name="connsiteX9" fmla="*/ 82951 w 88800"/>
                  <a:gd name="connsiteY9" fmla="*/ 67340 h 376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8800" h="376033">
                    <a:moveTo>
                      <a:pt x="82951" y="67340"/>
                    </a:moveTo>
                    <a:cubicBezTo>
                      <a:pt x="61964" y="76181"/>
                      <a:pt x="57667" y="78743"/>
                      <a:pt x="57750" y="97086"/>
                    </a:cubicBezTo>
                    <a:cubicBezTo>
                      <a:pt x="58329" y="180704"/>
                      <a:pt x="58246" y="264322"/>
                      <a:pt x="57667" y="347857"/>
                    </a:cubicBezTo>
                    <a:cubicBezTo>
                      <a:pt x="57585" y="358268"/>
                      <a:pt x="61964" y="373637"/>
                      <a:pt x="46017" y="376033"/>
                    </a:cubicBezTo>
                    <a:cubicBezTo>
                      <a:pt x="28914" y="373637"/>
                      <a:pt x="37672" y="358351"/>
                      <a:pt x="37589" y="348766"/>
                    </a:cubicBezTo>
                    <a:cubicBezTo>
                      <a:pt x="37011" y="265148"/>
                      <a:pt x="37589" y="181530"/>
                      <a:pt x="36763" y="97995"/>
                    </a:cubicBezTo>
                    <a:cubicBezTo>
                      <a:pt x="36681" y="86510"/>
                      <a:pt x="37094" y="76181"/>
                      <a:pt x="18090" y="69737"/>
                    </a:cubicBezTo>
                    <a:cubicBezTo>
                      <a:pt x="-7029" y="50319"/>
                      <a:pt x="-5790" y="16360"/>
                      <a:pt x="20568" y="1570"/>
                    </a:cubicBezTo>
                    <a:cubicBezTo>
                      <a:pt x="34780" y="1074"/>
                      <a:pt x="49075" y="578"/>
                      <a:pt x="63286" y="0"/>
                    </a:cubicBezTo>
                    <a:cubicBezTo>
                      <a:pt x="101129" y="13385"/>
                      <a:pt x="86752" y="59656"/>
                      <a:pt x="82951" y="67340"/>
                    </a:cubicBezTo>
                    <a:close/>
                  </a:path>
                </a:pathLst>
              </a:custGeom>
              <a:solidFill>
                <a:srgbClr val="151616"/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E4BC1F87-1C60-45C9-A538-330870AB105C}"/>
                  </a:ext>
                </a:extLst>
              </p:cNvPr>
              <p:cNvSpPr/>
              <p:nvPr/>
            </p:nvSpPr>
            <p:spPr>
              <a:xfrm>
                <a:off x="10715945" y="5014421"/>
                <a:ext cx="576164" cy="5334"/>
              </a:xfrm>
              <a:custGeom>
                <a:avLst/>
                <a:gdLst>
                  <a:gd name="connsiteX0" fmla="*/ 819242 w 819408"/>
                  <a:gd name="connsiteY0" fmla="*/ 7586 h 7585"/>
                  <a:gd name="connsiteX1" fmla="*/ 0 w 819408"/>
                  <a:gd name="connsiteY1" fmla="*/ 7503 h 7585"/>
                  <a:gd name="connsiteX2" fmla="*/ 1653 w 819408"/>
                  <a:gd name="connsiteY2" fmla="*/ 1058 h 7585"/>
                  <a:gd name="connsiteX3" fmla="*/ 814945 w 819408"/>
                  <a:gd name="connsiteY3" fmla="*/ 66 h 7585"/>
                  <a:gd name="connsiteX4" fmla="*/ 819242 w 819408"/>
                  <a:gd name="connsiteY4" fmla="*/ 7586 h 7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9408" h="7585">
                    <a:moveTo>
                      <a:pt x="819242" y="7586"/>
                    </a:moveTo>
                    <a:cubicBezTo>
                      <a:pt x="546161" y="7586"/>
                      <a:pt x="273081" y="7503"/>
                      <a:pt x="0" y="7503"/>
                    </a:cubicBezTo>
                    <a:cubicBezTo>
                      <a:pt x="1653" y="1058"/>
                      <a:pt x="-1570" y="10312"/>
                      <a:pt x="1653" y="1058"/>
                    </a:cubicBezTo>
                    <a:cubicBezTo>
                      <a:pt x="255151" y="728"/>
                      <a:pt x="561447" y="-264"/>
                      <a:pt x="814945" y="66"/>
                    </a:cubicBezTo>
                    <a:cubicBezTo>
                      <a:pt x="819655" y="9321"/>
                      <a:pt x="819655" y="1058"/>
                      <a:pt x="819242" y="7586"/>
                    </a:cubicBezTo>
                    <a:close/>
                  </a:path>
                </a:pathLst>
              </a:custGeom>
              <a:solidFill>
                <a:srgbClr val="151515"/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AFA5E6D1-8FA0-453D-B8BD-ED6B39F523A7}"/>
                  </a:ext>
                </a:extLst>
              </p:cNvPr>
              <p:cNvSpPr/>
              <p:nvPr/>
            </p:nvSpPr>
            <p:spPr>
              <a:xfrm>
                <a:off x="7422723" y="4330492"/>
                <a:ext cx="3591631" cy="2257668"/>
              </a:xfrm>
              <a:custGeom>
                <a:avLst/>
                <a:gdLst>
                  <a:gd name="connsiteX0" fmla="*/ 5089246 w 5107940"/>
                  <a:gd name="connsiteY0" fmla="*/ 329157 h 3210806"/>
                  <a:gd name="connsiteX1" fmla="*/ 4955722 w 5107940"/>
                  <a:gd name="connsiteY1" fmla="*/ 71693 h 3210806"/>
                  <a:gd name="connsiteX2" fmla="*/ 4446578 w 5107940"/>
                  <a:gd name="connsiteY2" fmla="*/ 110362 h 3210806"/>
                  <a:gd name="connsiteX3" fmla="*/ 4309087 w 5107940"/>
                  <a:gd name="connsiteY3" fmla="*/ 567700 h 3210806"/>
                  <a:gd name="connsiteX4" fmla="*/ 4400720 w 5107940"/>
                  <a:gd name="connsiteY4" fmla="*/ 998019 h 3210806"/>
                  <a:gd name="connsiteX5" fmla="*/ 4581093 w 5107940"/>
                  <a:gd name="connsiteY5" fmla="*/ 1900135 h 3210806"/>
                  <a:gd name="connsiteX6" fmla="*/ 4490617 w 5107940"/>
                  <a:gd name="connsiteY6" fmla="*/ 2381187 h 3210806"/>
                  <a:gd name="connsiteX7" fmla="*/ 4044930 w 5107940"/>
                  <a:gd name="connsiteY7" fmla="*/ 2811919 h 3210806"/>
                  <a:gd name="connsiteX8" fmla="*/ 3219656 w 5107940"/>
                  <a:gd name="connsiteY8" fmla="*/ 3076736 h 3210806"/>
                  <a:gd name="connsiteX9" fmla="*/ 2458170 w 5107940"/>
                  <a:gd name="connsiteY9" fmla="*/ 3162916 h 3210806"/>
                  <a:gd name="connsiteX10" fmla="*/ 1493093 w 5107940"/>
                  <a:gd name="connsiteY10" fmla="*/ 3100698 h 3210806"/>
                  <a:gd name="connsiteX11" fmla="*/ 1110450 w 5107940"/>
                  <a:gd name="connsiteY11" fmla="*/ 2954862 h 3210806"/>
                  <a:gd name="connsiteX12" fmla="*/ 997912 w 5107940"/>
                  <a:gd name="connsiteY12" fmla="*/ 2663687 h 3210806"/>
                  <a:gd name="connsiteX13" fmla="*/ 1098303 w 5107940"/>
                  <a:gd name="connsiteY13" fmla="*/ 2443818 h 3210806"/>
                  <a:gd name="connsiteX14" fmla="*/ 1584230 w 5107940"/>
                  <a:gd name="connsiteY14" fmla="*/ 1906414 h 3210806"/>
                  <a:gd name="connsiteX15" fmla="*/ 1697676 w 5107940"/>
                  <a:gd name="connsiteY15" fmla="*/ 1865018 h 3210806"/>
                  <a:gd name="connsiteX16" fmla="*/ 1821368 w 5107940"/>
                  <a:gd name="connsiteY16" fmla="*/ 1869894 h 3210806"/>
                  <a:gd name="connsiteX17" fmla="*/ 3578916 w 5107940"/>
                  <a:gd name="connsiteY17" fmla="*/ 1821227 h 3210806"/>
                  <a:gd name="connsiteX18" fmla="*/ 4089879 w 5107940"/>
                  <a:gd name="connsiteY18" fmla="*/ 1755704 h 3210806"/>
                  <a:gd name="connsiteX19" fmla="*/ 4255462 w 5107940"/>
                  <a:gd name="connsiteY19" fmla="*/ 1706541 h 3210806"/>
                  <a:gd name="connsiteX20" fmla="*/ 4305286 w 5107940"/>
                  <a:gd name="connsiteY20" fmla="*/ 1652751 h 3210806"/>
                  <a:gd name="connsiteX21" fmla="*/ 4254058 w 5107940"/>
                  <a:gd name="connsiteY21" fmla="*/ 1599953 h 3210806"/>
                  <a:gd name="connsiteX22" fmla="*/ 4184403 w 5107940"/>
                  <a:gd name="connsiteY22" fmla="*/ 1574752 h 3210806"/>
                  <a:gd name="connsiteX23" fmla="*/ 3745739 w 5107940"/>
                  <a:gd name="connsiteY23" fmla="*/ 1501627 h 3210806"/>
                  <a:gd name="connsiteX24" fmla="*/ 3124388 w 5107940"/>
                  <a:gd name="connsiteY24" fmla="*/ 1456844 h 3210806"/>
                  <a:gd name="connsiteX25" fmla="*/ 3073738 w 5107940"/>
                  <a:gd name="connsiteY25" fmla="*/ 1483449 h 3210806"/>
                  <a:gd name="connsiteX26" fmla="*/ 3081422 w 5107940"/>
                  <a:gd name="connsiteY26" fmla="*/ 1498074 h 3210806"/>
                  <a:gd name="connsiteX27" fmla="*/ 3649479 w 5107940"/>
                  <a:gd name="connsiteY27" fmla="*/ 1534512 h 3210806"/>
                  <a:gd name="connsiteX28" fmla="*/ 4171266 w 5107940"/>
                  <a:gd name="connsiteY28" fmla="*/ 1608629 h 3210806"/>
                  <a:gd name="connsiteX29" fmla="*/ 4218281 w 5107940"/>
                  <a:gd name="connsiteY29" fmla="*/ 1623584 h 3210806"/>
                  <a:gd name="connsiteX30" fmla="*/ 4259759 w 5107940"/>
                  <a:gd name="connsiteY30" fmla="*/ 1652586 h 3210806"/>
                  <a:gd name="connsiteX31" fmla="*/ 4216215 w 5107940"/>
                  <a:gd name="connsiteY31" fmla="*/ 1683984 h 3210806"/>
                  <a:gd name="connsiteX32" fmla="*/ 4048152 w 5107940"/>
                  <a:gd name="connsiteY32" fmla="*/ 1723893 h 3210806"/>
                  <a:gd name="connsiteX33" fmla="*/ 3256425 w 5107940"/>
                  <a:gd name="connsiteY33" fmla="*/ 1799496 h 3210806"/>
                  <a:gd name="connsiteX34" fmla="*/ 1965221 w 5107940"/>
                  <a:gd name="connsiteY34" fmla="*/ 1829242 h 3210806"/>
                  <a:gd name="connsiteX35" fmla="*/ 1684043 w 5107940"/>
                  <a:gd name="connsiteY35" fmla="*/ 1829159 h 3210806"/>
                  <a:gd name="connsiteX36" fmla="*/ 1749979 w 5107940"/>
                  <a:gd name="connsiteY36" fmla="*/ 1789002 h 3210806"/>
                  <a:gd name="connsiteX37" fmla="*/ 2270030 w 5107940"/>
                  <a:gd name="connsiteY37" fmla="*/ 1794869 h 3210806"/>
                  <a:gd name="connsiteX38" fmla="*/ 3122818 w 5107940"/>
                  <a:gd name="connsiteY38" fmla="*/ 1755456 h 3210806"/>
                  <a:gd name="connsiteX39" fmla="*/ 3406557 w 5107940"/>
                  <a:gd name="connsiteY39" fmla="*/ 1706128 h 3210806"/>
                  <a:gd name="connsiteX40" fmla="*/ 3471667 w 5107940"/>
                  <a:gd name="connsiteY40" fmla="*/ 1653578 h 3210806"/>
                  <a:gd name="connsiteX41" fmla="*/ 3406971 w 5107940"/>
                  <a:gd name="connsiteY41" fmla="*/ 1600696 h 3210806"/>
                  <a:gd name="connsiteX42" fmla="*/ 2975165 w 5107940"/>
                  <a:gd name="connsiteY42" fmla="*/ 1539553 h 3210806"/>
                  <a:gd name="connsiteX43" fmla="*/ 2975165 w 5107940"/>
                  <a:gd name="connsiteY43" fmla="*/ 1539553 h 3210806"/>
                  <a:gd name="connsiteX44" fmla="*/ 2975165 w 5107940"/>
                  <a:gd name="connsiteY44" fmla="*/ 1539553 h 3210806"/>
                  <a:gd name="connsiteX45" fmla="*/ 2891299 w 5107940"/>
                  <a:gd name="connsiteY45" fmla="*/ 1575495 h 3210806"/>
                  <a:gd name="connsiteX46" fmla="*/ 3165371 w 5107940"/>
                  <a:gd name="connsiteY46" fmla="*/ 1600366 h 3210806"/>
                  <a:gd name="connsiteX47" fmla="*/ 3425396 w 5107940"/>
                  <a:gd name="connsiteY47" fmla="*/ 1650933 h 3210806"/>
                  <a:gd name="connsiteX48" fmla="*/ 3289310 w 5107940"/>
                  <a:gd name="connsiteY48" fmla="*/ 1690016 h 3210806"/>
                  <a:gd name="connsiteX49" fmla="*/ 2896091 w 5107940"/>
                  <a:gd name="connsiteY49" fmla="*/ 1729842 h 3210806"/>
                  <a:gd name="connsiteX50" fmla="*/ 2187321 w 5107940"/>
                  <a:gd name="connsiteY50" fmla="*/ 1749011 h 3210806"/>
                  <a:gd name="connsiteX51" fmla="*/ 2187321 w 5107940"/>
                  <a:gd name="connsiteY51" fmla="*/ 1749011 h 3210806"/>
                  <a:gd name="connsiteX52" fmla="*/ 2187238 w 5107940"/>
                  <a:gd name="connsiteY52" fmla="*/ 1749011 h 3210806"/>
                  <a:gd name="connsiteX53" fmla="*/ 1680572 w 5107940"/>
                  <a:gd name="connsiteY53" fmla="*/ 1741905 h 3210806"/>
                  <a:gd name="connsiteX54" fmla="*/ 976347 w 5107940"/>
                  <a:gd name="connsiteY54" fmla="*/ 1682084 h 3210806"/>
                  <a:gd name="connsiteX55" fmla="*/ 882566 w 5107940"/>
                  <a:gd name="connsiteY55" fmla="*/ 1651595 h 3210806"/>
                  <a:gd name="connsiteX56" fmla="*/ 1191093 w 5107940"/>
                  <a:gd name="connsiteY56" fmla="*/ 1592434 h 3210806"/>
                  <a:gd name="connsiteX57" fmla="*/ 1191093 w 5107940"/>
                  <a:gd name="connsiteY57" fmla="*/ 1592434 h 3210806"/>
                  <a:gd name="connsiteX58" fmla="*/ 1110202 w 5107940"/>
                  <a:gd name="connsiteY58" fmla="*/ 1559053 h 3210806"/>
                  <a:gd name="connsiteX59" fmla="*/ 916029 w 5107940"/>
                  <a:gd name="connsiteY59" fmla="*/ 1596069 h 3210806"/>
                  <a:gd name="connsiteX60" fmla="*/ 865792 w 5107940"/>
                  <a:gd name="connsiteY60" fmla="*/ 1614330 h 3210806"/>
                  <a:gd name="connsiteX61" fmla="*/ 834642 w 5107940"/>
                  <a:gd name="connsiteY61" fmla="*/ 1653578 h 3210806"/>
                  <a:gd name="connsiteX62" fmla="*/ 866371 w 5107940"/>
                  <a:gd name="connsiteY62" fmla="*/ 1692577 h 3210806"/>
                  <a:gd name="connsiteX63" fmla="*/ 1066162 w 5107940"/>
                  <a:gd name="connsiteY63" fmla="*/ 1739922 h 3210806"/>
                  <a:gd name="connsiteX64" fmla="*/ 1650496 w 5107940"/>
                  <a:gd name="connsiteY64" fmla="*/ 1784706 h 3210806"/>
                  <a:gd name="connsiteX65" fmla="*/ 1586874 w 5107940"/>
                  <a:gd name="connsiteY65" fmla="*/ 1822466 h 3210806"/>
                  <a:gd name="connsiteX66" fmla="*/ 705332 w 5107940"/>
                  <a:gd name="connsiteY66" fmla="*/ 1775534 h 3210806"/>
                  <a:gd name="connsiteX67" fmla="*/ 174209 w 5107940"/>
                  <a:gd name="connsiteY67" fmla="*/ 1707037 h 3210806"/>
                  <a:gd name="connsiteX68" fmla="*/ 94970 w 5107940"/>
                  <a:gd name="connsiteY68" fmla="*/ 1684645 h 3210806"/>
                  <a:gd name="connsiteX69" fmla="*/ 47790 w 5107940"/>
                  <a:gd name="connsiteY69" fmla="*/ 1652338 h 3210806"/>
                  <a:gd name="connsiteX70" fmla="*/ 93235 w 5107940"/>
                  <a:gd name="connsiteY70" fmla="*/ 1622427 h 3210806"/>
                  <a:gd name="connsiteX71" fmla="*/ 310212 w 5107940"/>
                  <a:gd name="connsiteY71" fmla="*/ 1574752 h 3210806"/>
                  <a:gd name="connsiteX72" fmla="*/ 1007745 w 5107940"/>
                  <a:gd name="connsiteY72" fmla="*/ 1507824 h 3210806"/>
                  <a:gd name="connsiteX73" fmla="*/ 1007745 w 5107940"/>
                  <a:gd name="connsiteY73" fmla="*/ 1507824 h 3210806"/>
                  <a:gd name="connsiteX74" fmla="*/ 935281 w 5107940"/>
                  <a:gd name="connsiteY74" fmla="*/ 1468411 h 3210806"/>
                  <a:gd name="connsiteX75" fmla="*/ 912146 w 5107940"/>
                  <a:gd name="connsiteY75" fmla="*/ 1475600 h 3210806"/>
                  <a:gd name="connsiteX76" fmla="*/ 260553 w 5107940"/>
                  <a:gd name="connsiteY76" fmla="*/ 1543436 h 3210806"/>
                  <a:gd name="connsiteX77" fmla="*/ 32587 w 5107940"/>
                  <a:gd name="connsiteY77" fmla="*/ 1611273 h 3210806"/>
                  <a:gd name="connsiteX78" fmla="*/ 33165 w 5107940"/>
                  <a:gd name="connsiteY78" fmla="*/ 1695634 h 3210806"/>
                  <a:gd name="connsiteX79" fmla="*/ 112652 w 5107940"/>
                  <a:gd name="connsiteY79" fmla="*/ 1729098 h 3210806"/>
                  <a:gd name="connsiteX80" fmla="*/ 485380 w 5107940"/>
                  <a:gd name="connsiteY80" fmla="*/ 1796687 h 3210806"/>
                  <a:gd name="connsiteX81" fmla="*/ 1395098 w 5107940"/>
                  <a:gd name="connsiteY81" fmla="*/ 1857747 h 3210806"/>
                  <a:gd name="connsiteX82" fmla="*/ 1557789 w 5107940"/>
                  <a:gd name="connsiteY82" fmla="*/ 1865432 h 3210806"/>
                  <a:gd name="connsiteX83" fmla="*/ 1528292 w 5107940"/>
                  <a:gd name="connsiteY83" fmla="*/ 1901457 h 3210806"/>
                  <a:gd name="connsiteX84" fmla="*/ 1199769 w 5107940"/>
                  <a:gd name="connsiteY84" fmla="*/ 2237829 h 3210806"/>
                  <a:gd name="connsiteX85" fmla="*/ 964531 w 5107940"/>
                  <a:gd name="connsiteY85" fmla="*/ 2621960 h 3210806"/>
                  <a:gd name="connsiteX86" fmla="*/ 1104005 w 5107940"/>
                  <a:gd name="connsiteY86" fmla="*/ 3002786 h 3210806"/>
                  <a:gd name="connsiteX87" fmla="*/ 1232406 w 5107940"/>
                  <a:gd name="connsiteY87" fmla="*/ 3068143 h 3210806"/>
                  <a:gd name="connsiteX88" fmla="*/ 1802860 w 5107940"/>
                  <a:gd name="connsiteY88" fmla="*/ 3191092 h 3210806"/>
                  <a:gd name="connsiteX89" fmla="*/ 2524520 w 5107940"/>
                  <a:gd name="connsiteY89" fmla="*/ 3202494 h 3210806"/>
                  <a:gd name="connsiteX90" fmla="*/ 3389536 w 5107940"/>
                  <a:gd name="connsiteY90" fmla="*/ 3084834 h 3210806"/>
                  <a:gd name="connsiteX91" fmla="*/ 4158211 w 5107940"/>
                  <a:gd name="connsiteY91" fmla="*/ 2796302 h 3210806"/>
                  <a:gd name="connsiteX92" fmla="*/ 4605385 w 5107940"/>
                  <a:gd name="connsiteY92" fmla="*/ 2159086 h 3210806"/>
                  <a:gd name="connsiteX93" fmla="*/ 4580515 w 5107940"/>
                  <a:gd name="connsiteY93" fmla="*/ 1533025 h 3210806"/>
                  <a:gd name="connsiteX94" fmla="*/ 4415262 w 5107940"/>
                  <a:gd name="connsiteY94" fmla="*/ 887051 h 3210806"/>
                  <a:gd name="connsiteX95" fmla="*/ 4353457 w 5107940"/>
                  <a:gd name="connsiteY95" fmla="*/ 399803 h 3210806"/>
                  <a:gd name="connsiteX96" fmla="*/ 4642816 w 5107940"/>
                  <a:gd name="connsiteY96" fmla="*/ 54424 h 3210806"/>
                  <a:gd name="connsiteX97" fmla="*/ 5034630 w 5107940"/>
                  <a:gd name="connsiteY97" fmla="*/ 282804 h 3210806"/>
                  <a:gd name="connsiteX98" fmla="*/ 5065119 w 5107940"/>
                  <a:gd name="connsiteY98" fmla="*/ 560346 h 3210806"/>
                  <a:gd name="connsiteX99" fmla="*/ 5107837 w 5107940"/>
                  <a:gd name="connsiteY99" fmla="*/ 558776 h 3210806"/>
                  <a:gd name="connsiteX100" fmla="*/ 5089246 w 5107940"/>
                  <a:gd name="connsiteY100" fmla="*/ 329157 h 3210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</a:cxnLst>
                <a:rect l="l" t="t" r="r" b="b"/>
                <a:pathLst>
                  <a:path w="5107940" h="3210806">
                    <a:moveTo>
                      <a:pt x="5089246" y="329157"/>
                    </a:moveTo>
                    <a:cubicBezTo>
                      <a:pt x="5070242" y="230253"/>
                      <a:pt x="5039010" y="137051"/>
                      <a:pt x="4955722" y="71693"/>
                    </a:cubicBezTo>
                    <a:cubicBezTo>
                      <a:pt x="4816496" y="-37457"/>
                      <a:pt x="4580185" y="-19940"/>
                      <a:pt x="4446578" y="110362"/>
                    </a:cubicBezTo>
                    <a:cubicBezTo>
                      <a:pt x="4316771" y="237029"/>
                      <a:pt x="4295619" y="397985"/>
                      <a:pt x="4309087" y="567700"/>
                    </a:cubicBezTo>
                    <a:cubicBezTo>
                      <a:pt x="4320820" y="714858"/>
                      <a:pt x="4362216" y="856232"/>
                      <a:pt x="4400720" y="998019"/>
                    </a:cubicBezTo>
                    <a:cubicBezTo>
                      <a:pt x="4481281" y="1294648"/>
                      <a:pt x="4572831" y="1589046"/>
                      <a:pt x="4581093" y="1900135"/>
                    </a:cubicBezTo>
                    <a:cubicBezTo>
                      <a:pt x="4585473" y="2067123"/>
                      <a:pt x="4563163" y="2228989"/>
                      <a:pt x="4490617" y="2381187"/>
                    </a:cubicBezTo>
                    <a:cubicBezTo>
                      <a:pt x="4395845" y="2580069"/>
                      <a:pt x="4236128" y="2712519"/>
                      <a:pt x="4044930" y="2811919"/>
                    </a:cubicBezTo>
                    <a:cubicBezTo>
                      <a:pt x="3784987" y="2947013"/>
                      <a:pt x="3505461" y="3022203"/>
                      <a:pt x="3219656" y="3076736"/>
                    </a:cubicBezTo>
                    <a:cubicBezTo>
                      <a:pt x="2968141" y="3124825"/>
                      <a:pt x="2714230" y="3152257"/>
                      <a:pt x="2458170" y="3162916"/>
                    </a:cubicBezTo>
                    <a:cubicBezTo>
                      <a:pt x="2134109" y="3176384"/>
                      <a:pt x="1811618" y="3166551"/>
                      <a:pt x="1493093" y="3100698"/>
                    </a:cubicBezTo>
                    <a:cubicBezTo>
                      <a:pt x="1358164" y="3072771"/>
                      <a:pt x="1225466" y="3035754"/>
                      <a:pt x="1110450" y="2954862"/>
                    </a:cubicBezTo>
                    <a:cubicBezTo>
                      <a:pt x="1007580" y="2882481"/>
                      <a:pt x="971141" y="2786139"/>
                      <a:pt x="997912" y="2663687"/>
                    </a:cubicBezTo>
                    <a:cubicBezTo>
                      <a:pt x="1015512" y="2583043"/>
                      <a:pt x="1053685" y="2511902"/>
                      <a:pt x="1098303" y="2443818"/>
                    </a:cubicBezTo>
                    <a:cubicBezTo>
                      <a:pt x="1232158" y="2239317"/>
                      <a:pt x="1409144" y="2073816"/>
                      <a:pt x="1584230" y="1906414"/>
                    </a:cubicBezTo>
                    <a:cubicBezTo>
                      <a:pt x="1617776" y="1874355"/>
                      <a:pt x="1651653" y="1859731"/>
                      <a:pt x="1697676" y="1865018"/>
                    </a:cubicBezTo>
                    <a:cubicBezTo>
                      <a:pt x="1738576" y="1869728"/>
                      <a:pt x="1780137" y="1869398"/>
                      <a:pt x="1821368" y="1869894"/>
                    </a:cubicBezTo>
                    <a:cubicBezTo>
                      <a:pt x="2407851" y="1876256"/>
                      <a:pt x="2994003" y="1867415"/>
                      <a:pt x="3578916" y="1821227"/>
                    </a:cubicBezTo>
                    <a:cubicBezTo>
                      <a:pt x="3750201" y="1807676"/>
                      <a:pt x="3921155" y="1789416"/>
                      <a:pt x="4089879" y="1755704"/>
                    </a:cubicBezTo>
                    <a:cubicBezTo>
                      <a:pt x="4146478" y="1744384"/>
                      <a:pt x="4202912" y="1731329"/>
                      <a:pt x="4255462" y="1706541"/>
                    </a:cubicBezTo>
                    <a:cubicBezTo>
                      <a:pt x="4278598" y="1695634"/>
                      <a:pt x="4305947" y="1685389"/>
                      <a:pt x="4305286" y="1652751"/>
                    </a:cubicBezTo>
                    <a:cubicBezTo>
                      <a:pt x="4304625" y="1620527"/>
                      <a:pt x="4277276" y="1610777"/>
                      <a:pt x="4254058" y="1599953"/>
                    </a:cubicBezTo>
                    <a:cubicBezTo>
                      <a:pt x="4231749" y="1589625"/>
                      <a:pt x="4208117" y="1581527"/>
                      <a:pt x="4184403" y="1574752"/>
                    </a:cubicBezTo>
                    <a:cubicBezTo>
                      <a:pt x="4040964" y="1533934"/>
                      <a:pt x="3893310" y="1517409"/>
                      <a:pt x="3745739" y="1501627"/>
                    </a:cubicBezTo>
                    <a:cubicBezTo>
                      <a:pt x="3539173" y="1479566"/>
                      <a:pt x="3331946" y="1466015"/>
                      <a:pt x="3124388" y="1456844"/>
                    </a:cubicBezTo>
                    <a:cubicBezTo>
                      <a:pt x="3107367" y="1465602"/>
                      <a:pt x="3089107" y="1472543"/>
                      <a:pt x="3073738" y="1483449"/>
                    </a:cubicBezTo>
                    <a:cubicBezTo>
                      <a:pt x="3050768" y="1499810"/>
                      <a:pt x="3083240" y="1490721"/>
                      <a:pt x="3081422" y="1498074"/>
                    </a:cubicBezTo>
                    <a:cubicBezTo>
                      <a:pt x="3271050" y="1505759"/>
                      <a:pt x="3460513" y="1516996"/>
                      <a:pt x="3649479" y="1534512"/>
                    </a:cubicBezTo>
                    <a:cubicBezTo>
                      <a:pt x="3824482" y="1550707"/>
                      <a:pt x="3999816" y="1566572"/>
                      <a:pt x="4171266" y="1608629"/>
                    </a:cubicBezTo>
                    <a:cubicBezTo>
                      <a:pt x="4187213" y="1612512"/>
                      <a:pt x="4202994" y="1617717"/>
                      <a:pt x="4218281" y="1623584"/>
                    </a:cubicBezTo>
                    <a:cubicBezTo>
                      <a:pt x="4234723" y="1629864"/>
                      <a:pt x="4259759" y="1634904"/>
                      <a:pt x="4259759" y="1652586"/>
                    </a:cubicBezTo>
                    <a:cubicBezTo>
                      <a:pt x="4259759" y="1673325"/>
                      <a:pt x="4233649" y="1677457"/>
                      <a:pt x="4216215" y="1683984"/>
                    </a:cubicBezTo>
                    <a:cubicBezTo>
                      <a:pt x="4161929" y="1704228"/>
                      <a:pt x="4105082" y="1714721"/>
                      <a:pt x="4048152" y="1723893"/>
                    </a:cubicBezTo>
                    <a:cubicBezTo>
                      <a:pt x="3785896" y="1765867"/>
                      <a:pt x="3521408" y="1784623"/>
                      <a:pt x="3256425" y="1799496"/>
                    </a:cubicBezTo>
                    <a:cubicBezTo>
                      <a:pt x="2826354" y="1823705"/>
                      <a:pt x="2395870" y="1831225"/>
                      <a:pt x="1965221" y="1829242"/>
                    </a:cubicBezTo>
                    <a:cubicBezTo>
                      <a:pt x="1873671" y="1828828"/>
                      <a:pt x="1782120" y="1829159"/>
                      <a:pt x="1684043" y="1829159"/>
                    </a:cubicBezTo>
                    <a:cubicBezTo>
                      <a:pt x="1702386" y="1793960"/>
                      <a:pt x="1723208" y="1788589"/>
                      <a:pt x="1749979" y="1789002"/>
                    </a:cubicBezTo>
                    <a:cubicBezTo>
                      <a:pt x="1923329" y="1791894"/>
                      <a:pt x="2096679" y="1796687"/>
                      <a:pt x="2270030" y="1794869"/>
                    </a:cubicBezTo>
                    <a:cubicBezTo>
                      <a:pt x="2554678" y="1791894"/>
                      <a:pt x="2839409" y="1784458"/>
                      <a:pt x="3122818" y="1755456"/>
                    </a:cubicBezTo>
                    <a:cubicBezTo>
                      <a:pt x="3218417" y="1745706"/>
                      <a:pt x="3314181" y="1734469"/>
                      <a:pt x="3406557" y="1706128"/>
                    </a:cubicBezTo>
                    <a:cubicBezTo>
                      <a:pt x="3434237" y="1697618"/>
                      <a:pt x="3471419" y="1692412"/>
                      <a:pt x="3471667" y="1653578"/>
                    </a:cubicBezTo>
                    <a:cubicBezTo>
                      <a:pt x="3471915" y="1614660"/>
                      <a:pt x="3434733" y="1608298"/>
                      <a:pt x="3406971" y="1600696"/>
                    </a:cubicBezTo>
                    <a:cubicBezTo>
                      <a:pt x="3265845" y="1561614"/>
                      <a:pt x="3120587" y="1549881"/>
                      <a:pt x="2975165" y="1539553"/>
                    </a:cubicBezTo>
                    <a:cubicBezTo>
                      <a:pt x="2975165" y="1539553"/>
                      <a:pt x="2975165" y="1539553"/>
                      <a:pt x="2975165" y="1539553"/>
                    </a:cubicBezTo>
                    <a:cubicBezTo>
                      <a:pt x="2975165" y="1539553"/>
                      <a:pt x="2975165" y="1539553"/>
                      <a:pt x="2975165" y="1539553"/>
                    </a:cubicBezTo>
                    <a:cubicBezTo>
                      <a:pt x="2944675" y="1545667"/>
                      <a:pt x="2917904" y="1560457"/>
                      <a:pt x="2891299" y="1575495"/>
                    </a:cubicBezTo>
                    <a:cubicBezTo>
                      <a:pt x="2982684" y="1583675"/>
                      <a:pt x="3074234" y="1590451"/>
                      <a:pt x="3165371" y="1600366"/>
                    </a:cubicBezTo>
                    <a:cubicBezTo>
                      <a:pt x="3250889" y="1609703"/>
                      <a:pt x="3336986" y="1617800"/>
                      <a:pt x="3425396" y="1650933"/>
                    </a:cubicBezTo>
                    <a:cubicBezTo>
                      <a:pt x="3379704" y="1679440"/>
                      <a:pt x="3333516" y="1682744"/>
                      <a:pt x="3289310" y="1690016"/>
                    </a:cubicBezTo>
                    <a:cubicBezTo>
                      <a:pt x="3159174" y="1711581"/>
                      <a:pt x="3027632" y="1722075"/>
                      <a:pt x="2896091" y="1729842"/>
                    </a:cubicBezTo>
                    <a:cubicBezTo>
                      <a:pt x="2660110" y="1743888"/>
                      <a:pt x="2423880" y="1752894"/>
                      <a:pt x="2187321" y="1749011"/>
                    </a:cubicBezTo>
                    <a:cubicBezTo>
                      <a:pt x="2187321" y="1749011"/>
                      <a:pt x="2187321" y="1749011"/>
                      <a:pt x="2187321" y="1749011"/>
                    </a:cubicBezTo>
                    <a:cubicBezTo>
                      <a:pt x="2187321" y="1749011"/>
                      <a:pt x="2187238" y="1749011"/>
                      <a:pt x="2187238" y="1749011"/>
                    </a:cubicBezTo>
                    <a:cubicBezTo>
                      <a:pt x="2125599" y="1747937"/>
                      <a:pt x="1692553" y="1742318"/>
                      <a:pt x="1680572" y="1741905"/>
                    </a:cubicBezTo>
                    <a:cubicBezTo>
                      <a:pt x="1444839" y="1733643"/>
                      <a:pt x="1209271" y="1722736"/>
                      <a:pt x="976347" y="1682084"/>
                    </a:cubicBezTo>
                    <a:cubicBezTo>
                      <a:pt x="945775" y="1676713"/>
                      <a:pt x="914377" y="1672333"/>
                      <a:pt x="882566" y="1651595"/>
                    </a:cubicBezTo>
                    <a:cubicBezTo>
                      <a:pt x="984361" y="1610199"/>
                      <a:pt x="1089710" y="1611025"/>
                      <a:pt x="1191093" y="1592434"/>
                    </a:cubicBezTo>
                    <a:lnTo>
                      <a:pt x="1191093" y="1592434"/>
                    </a:lnTo>
                    <a:cubicBezTo>
                      <a:pt x="1165231" y="1578553"/>
                      <a:pt x="1139947" y="1563432"/>
                      <a:pt x="1110202" y="1559053"/>
                    </a:cubicBezTo>
                    <a:cubicBezTo>
                      <a:pt x="1045257" y="1570455"/>
                      <a:pt x="979569" y="1577891"/>
                      <a:pt x="916029" y="1596069"/>
                    </a:cubicBezTo>
                    <a:cubicBezTo>
                      <a:pt x="898926" y="1600944"/>
                      <a:pt x="882070" y="1607306"/>
                      <a:pt x="865792" y="1614330"/>
                    </a:cubicBezTo>
                    <a:cubicBezTo>
                      <a:pt x="848854" y="1621684"/>
                      <a:pt x="834477" y="1632177"/>
                      <a:pt x="834642" y="1653578"/>
                    </a:cubicBezTo>
                    <a:cubicBezTo>
                      <a:pt x="834807" y="1674978"/>
                      <a:pt x="849432" y="1685141"/>
                      <a:pt x="866371" y="1692577"/>
                    </a:cubicBezTo>
                    <a:cubicBezTo>
                      <a:pt x="930076" y="1720422"/>
                      <a:pt x="998160" y="1730420"/>
                      <a:pt x="1066162" y="1739922"/>
                    </a:cubicBezTo>
                    <a:cubicBezTo>
                      <a:pt x="1258268" y="1766776"/>
                      <a:pt x="1451614" y="1778096"/>
                      <a:pt x="1650496" y="1784706"/>
                    </a:cubicBezTo>
                    <a:cubicBezTo>
                      <a:pt x="1632980" y="1809659"/>
                      <a:pt x="1616537" y="1823540"/>
                      <a:pt x="1586874" y="1822466"/>
                    </a:cubicBezTo>
                    <a:cubicBezTo>
                      <a:pt x="1292724" y="1811972"/>
                      <a:pt x="998656" y="1801314"/>
                      <a:pt x="705332" y="1775534"/>
                    </a:cubicBezTo>
                    <a:cubicBezTo>
                      <a:pt x="527272" y="1759918"/>
                      <a:pt x="349459" y="1743558"/>
                      <a:pt x="174209" y="1707037"/>
                    </a:cubicBezTo>
                    <a:cubicBezTo>
                      <a:pt x="147355" y="1701418"/>
                      <a:pt x="120997" y="1693321"/>
                      <a:pt x="94970" y="1684645"/>
                    </a:cubicBezTo>
                    <a:cubicBezTo>
                      <a:pt x="76048" y="1678365"/>
                      <a:pt x="47625" y="1674317"/>
                      <a:pt x="47790" y="1652338"/>
                    </a:cubicBezTo>
                    <a:cubicBezTo>
                      <a:pt x="47873" y="1633912"/>
                      <a:pt x="75139" y="1628872"/>
                      <a:pt x="93235" y="1622427"/>
                    </a:cubicBezTo>
                    <a:cubicBezTo>
                      <a:pt x="163550" y="1597392"/>
                      <a:pt x="236839" y="1585989"/>
                      <a:pt x="310212" y="1574752"/>
                    </a:cubicBezTo>
                    <a:cubicBezTo>
                      <a:pt x="541483" y="1539470"/>
                      <a:pt x="774738" y="1525011"/>
                      <a:pt x="1007745" y="1507824"/>
                    </a:cubicBezTo>
                    <a:cubicBezTo>
                      <a:pt x="1007745" y="1507824"/>
                      <a:pt x="1007745" y="1507824"/>
                      <a:pt x="1007745" y="1507824"/>
                    </a:cubicBezTo>
                    <a:cubicBezTo>
                      <a:pt x="986262" y="1489729"/>
                      <a:pt x="959739" y="1480971"/>
                      <a:pt x="935281" y="1468411"/>
                    </a:cubicBezTo>
                    <a:cubicBezTo>
                      <a:pt x="927597" y="1470890"/>
                      <a:pt x="919913" y="1475352"/>
                      <a:pt x="912146" y="1475600"/>
                    </a:cubicBezTo>
                    <a:cubicBezTo>
                      <a:pt x="693268" y="1482292"/>
                      <a:pt x="476208" y="1506915"/>
                      <a:pt x="260553" y="1543436"/>
                    </a:cubicBezTo>
                    <a:cubicBezTo>
                      <a:pt x="182141" y="1556739"/>
                      <a:pt x="102819" y="1570455"/>
                      <a:pt x="32587" y="1611273"/>
                    </a:cubicBezTo>
                    <a:cubicBezTo>
                      <a:pt x="-11123" y="1636639"/>
                      <a:pt x="-10792" y="1670599"/>
                      <a:pt x="33165" y="1695634"/>
                    </a:cubicBezTo>
                    <a:cubicBezTo>
                      <a:pt x="58036" y="1709763"/>
                      <a:pt x="85220" y="1720918"/>
                      <a:pt x="112652" y="1729098"/>
                    </a:cubicBezTo>
                    <a:cubicBezTo>
                      <a:pt x="234278" y="1765288"/>
                      <a:pt x="359788" y="1782475"/>
                      <a:pt x="485380" y="1796687"/>
                    </a:cubicBezTo>
                    <a:cubicBezTo>
                      <a:pt x="787628" y="1830894"/>
                      <a:pt x="1091032" y="1849072"/>
                      <a:pt x="1395098" y="1857747"/>
                    </a:cubicBezTo>
                    <a:cubicBezTo>
                      <a:pt x="1449383" y="1859317"/>
                      <a:pt x="1503586" y="1862788"/>
                      <a:pt x="1557789" y="1865432"/>
                    </a:cubicBezTo>
                    <a:cubicBezTo>
                      <a:pt x="1551179" y="1882949"/>
                      <a:pt x="1539116" y="1891542"/>
                      <a:pt x="1528292" y="1901457"/>
                    </a:cubicBezTo>
                    <a:cubicBezTo>
                      <a:pt x="1412780" y="2007715"/>
                      <a:pt x="1300821" y="2117525"/>
                      <a:pt x="1199769" y="2237829"/>
                    </a:cubicBezTo>
                    <a:cubicBezTo>
                      <a:pt x="1102104" y="2354002"/>
                      <a:pt x="1010058" y="2474224"/>
                      <a:pt x="964531" y="2621960"/>
                    </a:cubicBezTo>
                    <a:cubicBezTo>
                      <a:pt x="914790" y="2783247"/>
                      <a:pt x="962300" y="2910575"/>
                      <a:pt x="1104005" y="3002786"/>
                    </a:cubicBezTo>
                    <a:cubicBezTo>
                      <a:pt x="1144492" y="3029061"/>
                      <a:pt x="1187623" y="3050379"/>
                      <a:pt x="1232406" y="3068143"/>
                    </a:cubicBezTo>
                    <a:cubicBezTo>
                      <a:pt x="1415672" y="3141020"/>
                      <a:pt x="1608274" y="3172005"/>
                      <a:pt x="1802860" y="3191092"/>
                    </a:cubicBezTo>
                    <a:cubicBezTo>
                      <a:pt x="2042972" y="3214640"/>
                      <a:pt x="2283581" y="3215301"/>
                      <a:pt x="2524520" y="3202494"/>
                    </a:cubicBezTo>
                    <a:cubicBezTo>
                      <a:pt x="2816191" y="3186960"/>
                      <a:pt x="3104888" y="3150356"/>
                      <a:pt x="3389536" y="3084834"/>
                    </a:cubicBezTo>
                    <a:cubicBezTo>
                      <a:pt x="3658403" y="3022947"/>
                      <a:pt x="3920494" y="2941477"/>
                      <a:pt x="4158211" y="2796302"/>
                    </a:cubicBezTo>
                    <a:cubicBezTo>
                      <a:pt x="4399646" y="2648814"/>
                      <a:pt x="4554653" y="2440925"/>
                      <a:pt x="4605385" y="2159086"/>
                    </a:cubicBezTo>
                    <a:cubicBezTo>
                      <a:pt x="4643394" y="1948223"/>
                      <a:pt x="4620341" y="1740335"/>
                      <a:pt x="4580515" y="1533025"/>
                    </a:cubicBezTo>
                    <a:cubicBezTo>
                      <a:pt x="4538458" y="1314396"/>
                      <a:pt x="4470787" y="1102211"/>
                      <a:pt x="4415262" y="887051"/>
                    </a:cubicBezTo>
                    <a:cubicBezTo>
                      <a:pt x="4374114" y="727417"/>
                      <a:pt x="4334288" y="567948"/>
                      <a:pt x="4353457" y="399803"/>
                    </a:cubicBezTo>
                    <a:cubicBezTo>
                      <a:pt x="4373453" y="224883"/>
                      <a:pt x="4478223" y="93258"/>
                      <a:pt x="4642816" y="54424"/>
                    </a:cubicBezTo>
                    <a:cubicBezTo>
                      <a:pt x="4803689" y="16416"/>
                      <a:pt x="4982410" y="66983"/>
                      <a:pt x="5034630" y="282804"/>
                    </a:cubicBezTo>
                    <a:cubicBezTo>
                      <a:pt x="5056774" y="374271"/>
                      <a:pt x="5066607" y="466565"/>
                      <a:pt x="5065119" y="560346"/>
                    </a:cubicBezTo>
                    <a:cubicBezTo>
                      <a:pt x="5079827" y="572079"/>
                      <a:pt x="5094039" y="572740"/>
                      <a:pt x="5107837" y="558776"/>
                    </a:cubicBezTo>
                    <a:cubicBezTo>
                      <a:pt x="5108746" y="481686"/>
                      <a:pt x="5103789" y="405008"/>
                      <a:pt x="5089246" y="329157"/>
                    </a:cubicBezTo>
                    <a:close/>
                  </a:path>
                </a:pathLst>
              </a:custGeom>
              <a:solidFill>
                <a:srgbClr val="3B434C"/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138FFCFD-FB5D-490C-A165-09AD6BDBBF9E}"/>
                  </a:ext>
                </a:extLst>
              </p:cNvPr>
              <p:cNvSpPr/>
              <p:nvPr/>
            </p:nvSpPr>
            <p:spPr>
              <a:xfrm>
                <a:off x="10989705" y="5072377"/>
                <a:ext cx="27890" cy="192464"/>
              </a:xfrm>
              <a:custGeom>
                <a:avLst/>
                <a:gdLst>
                  <a:gd name="connsiteX0" fmla="*/ 39661 w 39664"/>
                  <a:gd name="connsiteY0" fmla="*/ 248726 h 273718"/>
                  <a:gd name="connsiteX1" fmla="*/ 20987 w 39664"/>
                  <a:gd name="connsiteY1" fmla="*/ 273679 h 273718"/>
                  <a:gd name="connsiteX2" fmla="*/ 0 w 39664"/>
                  <a:gd name="connsiteY2" fmla="*/ 247404 h 273718"/>
                  <a:gd name="connsiteX3" fmla="*/ 83 w 39664"/>
                  <a:gd name="connsiteY3" fmla="*/ 24973 h 273718"/>
                  <a:gd name="connsiteX4" fmla="*/ 18178 w 39664"/>
                  <a:gd name="connsiteY4" fmla="*/ 21 h 273718"/>
                  <a:gd name="connsiteX5" fmla="*/ 39661 w 39664"/>
                  <a:gd name="connsiteY5" fmla="*/ 26296 h 273718"/>
                  <a:gd name="connsiteX6" fmla="*/ 39661 w 39664"/>
                  <a:gd name="connsiteY6" fmla="*/ 248726 h 273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664" h="273718">
                    <a:moveTo>
                      <a:pt x="39661" y="248726"/>
                    </a:moveTo>
                    <a:cubicBezTo>
                      <a:pt x="39661" y="261781"/>
                      <a:pt x="39413" y="272853"/>
                      <a:pt x="20987" y="273679"/>
                    </a:cubicBezTo>
                    <a:cubicBezTo>
                      <a:pt x="83" y="274506"/>
                      <a:pt x="0" y="262277"/>
                      <a:pt x="0" y="247404"/>
                    </a:cubicBezTo>
                    <a:cubicBezTo>
                      <a:pt x="248" y="173288"/>
                      <a:pt x="165" y="99090"/>
                      <a:pt x="83" y="24973"/>
                    </a:cubicBezTo>
                    <a:cubicBezTo>
                      <a:pt x="83" y="12249"/>
                      <a:pt x="-826" y="516"/>
                      <a:pt x="18178" y="21"/>
                    </a:cubicBezTo>
                    <a:cubicBezTo>
                      <a:pt x="38752" y="-558"/>
                      <a:pt x="39743" y="11175"/>
                      <a:pt x="39661" y="26296"/>
                    </a:cubicBezTo>
                    <a:cubicBezTo>
                      <a:pt x="39413" y="63312"/>
                      <a:pt x="39578" y="211627"/>
                      <a:pt x="39661" y="248726"/>
                    </a:cubicBezTo>
                    <a:close/>
                  </a:path>
                </a:pathLst>
              </a:custGeom>
              <a:solidFill>
                <a:srgbClr val="7A8892"/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9FE8D49-A19F-45EB-0D80-ABF67FF1C0F4}"/>
              </a:ext>
            </a:extLst>
          </p:cNvPr>
          <p:cNvSpPr txBox="1"/>
          <p:nvPr/>
        </p:nvSpPr>
        <p:spPr>
          <a:xfrm>
            <a:off x="182373" y="3130513"/>
            <a:ext cx="6713006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//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edit_event_screen.dart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class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EditEventScreen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extends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StatefulWidget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{ // Widget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untuk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mengedit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acara... 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44D7BE-155B-AF99-36B0-AF58E4D2511B}"/>
              </a:ext>
            </a:extLst>
          </p:cNvPr>
          <p:cNvSpPr txBox="1"/>
          <p:nvPr/>
        </p:nvSpPr>
        <p:spPr>
          <a:xfrm>
            <a:off x="144657" y="3814219"/>
            <a:ext cx="7181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Penggunaan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TextEditingController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pada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tampilan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disaat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ingin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mengubah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acara yang sudah dibuat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F7FBD7-9938-C841-8116-22B94FAE237B}"/>
              </a:ext>
            </a:extLst>
          </p:cNvPr>
          <p:cNvSpPr txBox="1"/>
          <p:nvPr/>
        </p:nvSpPr>
        <p:spPr>
          <a:xfrm>
            <a:off x="182374" y="1084567"/>
            <a:ext cx="5913626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//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add_event_form.dart</a:t>
            </a:r>
            <a:endParaRPr lang="en-GB" b="0" i="0" dirty="0">
              <a:solidFill>
                <a:srgbClr val="FFFFFF"/>
              </a:solidFill>
              <a:effectLst/>
              <a:latin typeface="Söhne Mono"/>
            </a:endParaRPr>
          </a:p>
          <a:p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class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AddEventForm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extends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StatefulWidget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{</a:t>
            </a:r>
          </a:p>
          <a:p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 // Widget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untuk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menambah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dan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mengedit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acara...</a:t>
            </a:r>
          </a:p>
          <a:p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1E6D47-ACFC-45A8-16FB-239988EB4E4A}"/>
              </a:ext>
            </a:extLst>
          </p:cNvPr>
          <p:cNvSpPr txBox="1"/>
          <p:nvPr/>
        </p:nvSpPr>
        <p:spPr>
          <a:xfrm>
            <a:off x="182373" y="2305707"/>
            <a:ext cx="5913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Penggunaan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StatefulWidget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TextEditingController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menambah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mengubah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acara pada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formulir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43B7E4-0622-6F05-85B6-04FC557B6420}"/>
              </a:ext>
            </a:extLst>
          </p:cNvPr>
          <p:cNvSpPr txBox="1"/>
          <p:nvPr/>
        </p:nvSpPr>
        <p:spPr>
          <a:xfrm>
            <a:off x="180151" y="4540001"/>
            <a:ext cx="6713006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//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event_details_screen.dart</a:t>
            </a:r>
            <a:endParaRPr lang="en-GB" b="0" i="0" dirty="0">
              <a:solidFill>
                <a:srgbClr val="FFFFFF"/>
              </a:solidFill>
              <a:effectLst/>
              <a:latin typeface="Söhne Mono"/>
            </a:endParaRPr>
          </a:p>
          <a:p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class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EventDetailsScreen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extends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StatelessWidget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{</a:t>
            </a:r>
          </a:p>
          <a:p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 // Widget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untuk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menampilkan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informasi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detail acara...</a:t>
            </a:r>
          </a:p>
          <a:p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79A74A-BF59-93D3-DA0C-09041AE4E390}"/>
              </a:ext>
            </a:extLst>
          </p:cNvPr>
          <p:cNvSpPr txBox="1"/>
          <p:nvPr/>
        </p:nvSpPr>
        <p:spPr>
          <a:xfrm>
            <a:off x="171305" y="5883599"/>
            <a:ext cx="7181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Berfungsi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menampilkan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informasi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pada acara yang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telah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dibuat</a:t>
            </a:r>
          </a:p>
        </p:txBody>
      </p:sp>
    </p:spTree>
    <p:extLst>
      <p:ext uri="{BB962C8B-B14F-4D97-AF65-F5344CB8AC3E}">
        <p14:creationId xmlns:p14="http://schemas.microsoft.com/office/powerpoint/2010/main" val="2121211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CODING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816FC6A-BFC8-4DF0-BFB7-A60EBD88F8D4}"/>
              </a:ext>
            </a:extLst>
          </p:cNvPr>
          <p:cNvGrpSpPr/>
          <p:nvPr/>
        </p:nvGrpSpPr>
        <p:grpSpPr>
          <a:xfrm>
            <a:off x="7353872" y="1084567"/>
            <a:ext cx="4542854" cy="4964929"/>
            <a:chOff x="6110127" y="1553562"/>
            <a:chExt cx="4542854" cy="4964929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9B7200E-54A0-4F41-98D3-F51C8B6F3045}"/>
                </a:ext>
              </a:extLst>
            </p:cNvPr>
            <p:cNvGrpSpPr/>
            <p:nvPr/>
          </p:nvGrpSpPr>
          <p:grpSpPr>
            <a:xfrm>
              <a:off x="7313348" y="1982975"/>
              <a:ext cx="3339633" cy="3337920"/>
              <a:chOff x="7280365" y="2348194"/>
              <a:chExt cx="3168977" cy="3167352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44709A09-2D61-43C1-B6BE-EC4F66399188}"/>
                  </a:ext>
                </a:extLst>
              </p:cNvPr>
              <p:cNvSpPr/>
              <p:nvPr/>
            </p:nvSpPr>
            <p:spPr>
              <a:xfrm>
                <a:off x="7281176" y="2348194"/>
                <a:ext cx="3167351" cy="3167352"/>
              </a:xfrm>
              <a:custGeom>
                <a:avLst/>
                <a:gdLst>
                  <a:gd name="connsiteX0" fmla="*/ 3057049 w 3057525"/>
                  <a:gd name="connsiteY0" fmla="*/ 1532096 h 3057525"/>
                  <a:gd name="connsiteX1" fmla="*/ 1532096 w 3057525"/>
                  <a:gd name="connsiteY1" fmla="*/ 3057049 h 3057525"/>
                  <a:gd name="connsiteX2" fmla="*/ 7144 w 3057525"/>
                  <a:gd name="connsiteY2" fmla="*/ 1532096 h 3057525"/>
                  <a:gd name="connsiteX3" fmla="*/ 1532096 w 3057525"/>
                  <a:gd name="connsiteY3" fmla="*/ 7144 h 3057525"/>
                  <a:gd name="connsiteX4" fmla="*/ 3057049 w 3057525"/>
                  <a:gd name="connsiteY4" fmla="*/ 1532096 h 3057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7525" h="3057525">
                    <a:moveTo>
                      <a:pt x="3057049" y="1532096"/>
                    </a:moveTo>
                    <a:cubicBezTo>
                      <a:pt x="3057049" y="2374304"/>
                      <a:pt x="2374304" y="3057049"/>
                      <a:pt x="1532096" y="3057049"/>
                    </a:cubicBezTo>
                    <a:cubicBezTo>
                      <a:pt x="689888" y="3057049"/>
                      <a:pt x="7144" y="2374304"/>
                      <a:pt x="7144" y="1532096"/>
                    </a:cubicBezTo>
                    <a:cubicBezTo>
                      <a:pt x="7144" y="689888"/>
                      <a:pt x="689888" y="7144"/>
                      <a:pt x="1532096" y="7144"/>
                    </a:cubicBezTo>
                    <a:cubicBezTo>
                      <a:pt x="2374304" y="7144"/>
                      <a:pt x="3057049" y="689888"/>
                      <a:pt x="3057049" y="1532096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F9FF9090-90C9-4039-BE8F-F3216F53DE05}"/>
                  </a:ext>
                </a:extLst>
              </p:cNvPr>
              <p:cNvSpPr/>
              <p:nvPr/>
            </p:nvSpPr>
            <p:spPr>
              <a:xfrm>
                <a:off x="7280365" y="2357762"/>
                <a:ext cx="3168977" cy="3100025"/>
              </a:xfrm>
              <a:custGeom>
                <a:avLst/>
                <a:gdLst>
                  <a:gd name="connsiteX0" fmla="*/ 2863236 w 3028217"/>
                  <a:gd name="connsiteY0" fmla="*/ 2049564 h 2962327"/>
                  <a:gd name="connsiteX1" fmla="*/ 2844662 w 3028217"/>
                  <a:gd name="connsiteY1" fmla="*/ 2065518 h 2962327"/>
                  <a:gd name="connsiteX2" fmla="*/ 2847519 w 3028217"/>
                  <a:gd name="connsiteY2" fmla="*/ 2116953 h 2962327"/>
                  <a:gd name="connsiteX3" fmla="*/ 2887525 w 3028217"/>
                  <a:gd name="connsiteY3" fmla="*/ 2084568 h 2962327"/>
                  <a:gd name="connsiteX4" fmla="*/ 2890382 w 3028217"/>
                  <a:gd name="connsiteY4" fmla="*/ 2078853 h 2962327"/>
                  <a:gd name="connsiteX5" fmla="*/ 2890382 w 3028217"/>
                  <a:gd name="connsiteY5" fmla="*/ 2057898 h 2962327"/>
                  <a:gd name="connsiteX6" fmla="*/ 2863236 w 3028217"/>
                  <a:gd name="connsiteY6" fmla="*/ 2049564 h 2962327"/>
                  <a:gd name="connsiteX7" fmla="*/ 2453184 w 3028217"/>
                  <a:gd name="connsiteY7" fmla="*/ 1703568 h 2962327"/>
                  <a:gd name="connsiteX8" fmla="*/ 2444611 w 3028217"/>
                  <a:gd name="connsiteY8" fmla="*/ 1714046 h 2962327"/>
                  <a:gd name="connsiteX9" fmla="*/ 2467471 w 3028217"/>
                  <a:gd name="connsiteY9" fmla="*/ 1740716 h 2962327"/>
                  <a:gd name="connsiteX10" fmla="*/ 2482711 w 3028217"/>
                  <a:gd name="connsiteY10" fmla="*/ 1728333 h 2962327"/>
                  <a:gd name="connsiteX11" fmla="*/ 2453184 w 3028217"/>
                  <a:gd name="connsiteY11" fmla="*/ 1703568 h 2962327"/>
                  <a:gd name="connsiteX12" fmla="*/ 802501 w 3028217"/>
                  <a:gd name="connsiteY12" fmla="*/ 1583553 h 2962327"/>
                  <a:gd name="connsiteX13" fmla="*/ 812026 w 3028217"/>
                  <a:gd name="connsiteY13" fmla="*/ 1589268 h 2962327"/>
                  <a:gd name="connsiteX14" fmla="*/ 802501 w 3028217"/>
                  <a:gd name="connsiteY14" fmla="*/ 1599745 h 2962327"/>
                  <a:gd name="connsiteX15" fmla="*/ 792024 w 3028217"/>
                  <a:gd name="connsiteY15" fmla="*/ 1594030 h 2962327"/>
                  <a:gd name="connsiteX16" fmla="*/ 802501 w 3028217"/>
                  <a:gd name="connsiteY16" fmla="*/ 1583553 h 2962327"/>
                  <a:gd name="connsiteX17" fmla="*/ 573901 w 3028217"/>
                  <a:gd name="connsiteY17" fmla="*/ 1577838 h 2962327"/>
                  <a:gd name="connsiteX18" fmla="*/ 592951 w 3028217"/>
                  <a:gd name="connsiteY18" fmla="*/ 1589268 h 2962327"/>
                  <a:gd name="connsiteX19" fmla="*/ 584379 w 3028217"/>
                  <a:gd name="connsiteY19" fmla="*/ 1596888 h 2962327"/>
                  <a:gd name="connsiteX20" fmla="*/ 565329 w 3028217"/>
                  <a:gd name="connsiteY20" fmla="*/ 1587363 h 2962327"/>
                  <a:gd name="connsiteX21" fmla="*/ 573901 w 3028217"/>
                  <a:gd name="connsiteY21" fmla="*/ 1577838 h 2962327"/>
                  <a:gd name="connsiteX22" fmla="*/ 698678 w 3028217"/>
                  <a:gd name="connsiteY22" fmla="*/ 1550216 h 2962327"/>
                  <a:gd name="connsiteX23" fmla="*/ 763448 w 3028217"/>
                  <a:gd name="connsiteY23" fmla="*/ 1592126 h 2962327"/>
                  <a:gd name="connsiteX24" fmla="*/ 678676 w 3028217"/>
                  <a:gd name="connsiteY24" fmla="*/ 1592126 h 2962327"/>
                  <a:gd name="connsiteX25" fmla="*/ 698678 w 3028217"/>
                  <a:gd name="connsiteY25" fmla="*/ 1550216 h 2962327"/>
                  <a:gd name="connsiteX26" fmla="*/ 492939 w 3028217"/>
                  <a:gd name="connsiteY26" fmla="*/ 1460681 h 2962327"/>
                  <a:gd name="connsiteX27" fmla="*/ 562471 w 3028217"/>
                  <a:gd name="connsiteY27" fmla="*/ 1479731 h 2962327"/>
                  <a:gd name="connsiteX28" fmla="*/ 646291 w 3028217"/>
                  <a:gd name="connsiteY28" fmla="*/ 1537833 h 2962327"/>
                  <a:gd name="connsiteX29" fmla="*/ 577711 w 3028217"/>
                  <a:gd name="connsiteY29" fmla="*/ 1525451 h 2962327"/>
                  <a:gd name="connsiteX30" fmla="*/ 527229 w 3028217"/>
                  <a:gd name="connsiteY30" fmla="*/ 1487351 h 2962327"/>
                  <a:gd name="connsiteX31" fmla="*/ 525032 w 3028217"/>
                  <a:gd name="connsiteY31" fmla="*/ 1486533 h 2962327"/>
                  <a:gd name="connsiteX32" fmla="*/ 527229 w 3028217"/>
                  <a:gd name="connsiteY32" fmla="*/ 1488303 h 2962327"/>
                  <a:gd name="connsiteX33" fmla="*/ 451029 w 3028217"/>
                  <a:gd name="connsiteY33" fmla="*/ 1494971 h 2962327"/>
                  <a:gd name="connsiteX34" fmla="*/ 492939 w 3028217"/>
                  <a:gd name="connsiteY34" fmla="*/ 1460681 h 2962327"/>
                  <a:gd name="connsiteX35" fmla="*/ 592475 w 3028217"/>
                  <a:gd name="connsiteY35" fmla="*/ 1413889 h 2962327"/>
                  <a:gd name="connsiteX36" fmla="*/ 596761 w 3028217"/>
                  <a:gd name="connsiteY36" fmla="*/ 1414961 h 2962327"/>
                  <a:gd name="connsiteX37" fmla="*/ 595809 w 3028217"/>
                  <a:gd name="connsiteY37" fmla="*/ 1447346 h 2962327"/>
                  <a:gd name="connsiteX38" fmla="*/ 588189 w 3028217"/>
                  <a:gd name="connsiteY38" fmla="*/ 1414961 h 2962327"/>
                  <a:gd name="connsiteX39" fmla="*/ 592475 w 3028217"/>
                  <a:gd name="connsiteY39" fmla="*/ 1413889 h 2962327"/>
                  <a:gd name="connsiteX40" fmla="*/ 2633206 w 3028217"/>
                  <a:gd name="connsiteY40" fmla="*/ 1174931 h 2962327"/>
                  <a:gd name="connsiteX41" fmla="*/ 2673211 w 3028217"/>
                  <a:gd name="connsiteY41" fmla="*/ 1180646 h 2962327"/>
                  <a:gd name="connsiteX42" fmla="*/ 2633206 w 3028217"/>
                  <a:gd name="connsiteY42" fmla="*/ 1174931 h 2962327"/>
                  <a:gd name="connsiteX43" fmla="*/ 2477948 w 3028217"/>
                  <a:gd name="connsiteY43" fmla="*/ 1095873 h 2962327"/>
                  <a:gd name="connsiteX44" fmla="*/ 2484616 w 3028217"/>
                  <a:gd name="connsiteY44" fmla="*/ 1110160 h 2962327"/>
                  <a:gd name="connsiteX45" fmla="*/ 2464613 w 3028217"/>
                  <a:gd name="connsiteY45" fmla="*/ 1135878 h 2962327"/>
                  <a:gd name="connsiteX46" fmla="*/ 2444611 w 3028217"/>
                  <a:gd name="connsiteY46" fmla="*/ 1144450 h 2962327"/>
                  <a:gd name="connsiteX47" fmla="*/ 2415083 w 3028217"/>
                  <a:gd name="connsiteY47" fmla="*/ 1119685 h 2962327"/>
                  <a:gd name="connsiteX48" fmla="*/ 2446516 w 3028217"/>
                  <a:gd name="connsiteY48" fmla="*/ 1114923 h 2962327"/>
                  <a:gd name="connsiteX49" fmla="*/ 2477948 w 3028217"/>
                  <a:gd name="connsiteY49" fmla="*/ 1095873 h 2962327"/>
                  <a:gd name="connsiteX50" fmla="*/ 2344599 w 3028217"/>
                  <a:gd name="connsiteY50" fmla="*/ 1039676 h 2962327"/>
                  <a:gd name="connsiteX51" fmla="*/ 2355076 w 3028217"/>
                  <a:gd name="connsiteY51" fmla="*/ 1066346 h 2962327"/>
                  <a:gd name="connsiteX52" fmla="*/ 2341741 w 3028217"/>
                  <a:gd name="connsiteY52" fmla="*/ 1092063 h 2962327"/>
                  <a:gd name="connsiteX53" fmla="*/ 2328406 w 3028217"/>
                  <a:gd name="connsiteY53" fmla="*/ 1065393 h 2962327"/>
                  <a:gd name="connsiteX54" fmla="*/ 2344599 w 3028217"/>
                  <a:gd name="connsiteY54" fmla="*/ 1039676 h 2962327"/>
                  <a:gd name="connsiteX55" fmla="*/ 699631 w 3028217"/>
                  <a:gd name="connsiteY55" fmla="*/ 966334 h 2962327"/>
                  <a:gd name="connsiteX56" fmla="*/ 616764 w 3028217"/>
                  <a:gd name="connsiteY56" fmla="*/ 992051 h 2962327"/>
                  <a:gd name="connsiteX57" fmla="*/ 699631 w 3028217"/>
                  <a:gd name="connsiteY57" fmla="*/ 966334 h 2962327"/>
                  <a:gd name="connsiteX58" fmla="*/ 2786559 w 3028217"/>
                  <a:gd name="connsiteY58" fmla="*/ 938711 h 2962327"/>
                  <a:gd name="connsiteX59" fmla="*/ 2814181 w 3028217"/>
                  <a:gd name="connsiteY59" fmla="*/ 938711 h 2962327"/>
                  <a:gd name="connsiteX60" fmla="*/ 2814181 w 3028217"/>
                  <a:gd name="connsiteY60" fmla="*/ 945378 h 2962327"/>
                  <a:gd name="connsiteX61" fmla="*/ 2786559 w 3028217"/>
                  <a:gd name="connsiteY61" fmla="*/ 938711 h 2962327"/>
                  <a:gd name="connsiteX62" fmla="*/ 737731 w 3028217"/>
                  <a:gd name="connsiteY62" fmla="*/ 935019 h 2962327"/>
                  <a:gd name="connsiteX63" fmla="*/ 702489 w 3028217"/>
                  <a:gd name="connsiteY63" fmla="*/ 951093 h 2962327"/>
                  <a:gd name="connsiteX64" fmla="*/ 770116 w 3028217"/>
                  <a:gd name="connsiteY64" fmla="*/ 936805 h 2962327"/>
                  <a:gd name="connsiteX65" fmla="*/ 737731 w 3028217"/>
                  <a:gd name="connsiteY65" fmla="*/ 935019 h 2962327"/>
                  <a:gd name="connsiteX66" fmla="*/ 619383 w 3028217"/>
                  <a:gd name="connsiteY66" fmla="*/ 880251 h 2962327"/>
                  <a:gd name="connsiteX67" fmla="*/ 608191 w 3028217"/>
                  <a:gd name="connsiteY67" fmla="*/ 882513 h 2962327"/>
                  <a:gd name="connsiteX68" fmla="*/ 541516 w 3028217"/>
                  <a:gd name="connsiteY68" fmla="*/ 968238 h 2962327"/>
                  <a:gd name="connsiteX69" fmla="*/ 558661 w 3028217"/>
                  <a:gd name="connsiteY69" fmla="*/ 975858 h 2962327"/>
                  <a:gd name="connsiteX70" fmla="*/ 578664 w 3028217"/>
                  <a:gd name="connsiteY70" fmla="*/ 949188 h 2962327"/>
                  <a:gd name="connsiteX71" fmla="*/ 623431 w 3028217"/>
                  <a:gd name="connsiteY71" fmla="*/ 890133 h 2962327"/>
                  <a:gd name="connsiteX72" fmla="*/ 619383 w 3028217"/>
                  <a:gd name="connsiteY72" fmla="*/ 880251 h 2962327"/>
                  <a:gd name="connsiteX73" fmla="*/ 659626 w 3028217"/>
                  <a:gd name="connsiteY73" fmla="*/ 872036 h 2962327"/>
                  <a:gd name="connsiteX74" fmla="*/ 647244 w 3028217"/>
                  <a:gd name="connsiteY74" fmla="*/ 879656 h 2962327"/>
                  <a:gd name="connsiteX75" fmla="*/ 657721 w 3028217"/>
                  <a:gd name="connsiteY75" fmla="*/ 950141 h 2962327"/>
                  <a:gd name="connsiteX76" fmla="*/ 683439 w 3028217"/>
                  <a:gd name="connsiteY76" fmla="*/ 913946 h 2962327"/>
                  <a:gd name="connsiteX77" fmla="*/ 711061 w 3028217"/>
                  <a:gd name="connsiteY77" fmla="*/ 910136 h 2962327"/>
                  <a:gd name="connsiteX78" fmla="*/ 709156 w 3028217"/>
                  <a:gd name="connsiteY78" fmla="*/ 891086 h 2962327"/>
                  <a:gd name="connsiteX79" fmla="*/ 659626 w 3028217"/>
                  <a:gd name="connsiteY79" fmla="*/ 872036 h 2962327"/>
                  <a:gd name="connsiteX80" fmla="*/ 620410 w 3028217"/>
                  <a:gd name="connsiteY80" fmla="*/ 803828 h 2962327"/>
                  <a:gd name="connsiteX81" fmla="*/ 603429 w 3028217"/>
                  <a:gd name="connsiteY81" fmla="*/ 807266 h 2962327"/>
                  <a:gd name="connsiteX82" fmla="*/ 532944 w 3028217"/>
                  <a:gd name="connsiteY82" fmla="*/ 841556 h 2962327"/>
                  <a:gd name="connsiteX83" fmla="*/ 541516 w 3028217"/>
                  <a:gd name="connsiteY83" fmla="*/ 855843 h 2962327"/>
                  <a:gd name="connsiteX84" fmla="*/ 602476 w 3028217"/>
                  <a:gd name="connsiteY84" fmla="*/ 859653 h 2962327"/>
                  <a:gd name="connsiteX85" fmla="*/ 652959 w 3028217"/>
                  <a:gd name="connsiteY85" fmla="*/ 835841 h 2962327"/>
                  <a:gd name="connsiteX86" fmla="*/ 620410 w 3028217"/>
                  <a:gd name="connsiteY86" fmla="*/ 803828 h 2962327"/>
                  <a:gd name="connsiteX87" fmla="*/ 2051228 w 3028217"/>
                  <a:gd name="connsiteY87" fmla="*/ 690108 h 2962327"/>
                  <a:gd name="connsiteX88" fmla="*/ 2074088 w 3028217"/>
                  <a:gd name="connsiteY88" fmla="*/ 722493 h 2962327"/>
                  <a:gd name="connsiteX89" fmla="*/ 2021701 w 3028217"/>
                  <a:gd name="connsiteY89" fmla="*/ 782500 h 2962327"/>
                  <a:gd name="connsiteX90" fmla="*/ 2000746 w 3028217"/>
                  <a:gd name="connsiteY90" fmla="*/ 772023 h 2962327"/>
                  <a:gd name="connsiteX91" fmla="*/ 2036941 w 3028217"/>
                  <a:gd name="connsiteY91" fmla="*/ 698680 h 2962327"/>
                  <a:gd name="connsiteX92" fmla="*/ 2051228 w 3028217"/>
                  <a:gd name="connsiteY92" fmla="*/ 690108 h 2962327"/>
                  <a:gd name="connsiteX93" fmla="*/ 2111236 w 3028217"/>
                  <a:gd name="connsiteY93" fmla="*/ 608669 h 2962327"/>
                  <a:gd name="connsiteX94" fmla="*/ 2113141 w 3028217"/>
                  <a:gd name="connsiteY94" fmla="*/ 623433 h 2962327"/>
                  <a:gd name="connsiteX95" fmla="*/ 2111236 w 3028217"/>
                  <a:gd name="connsiteY95" fmla="*/ 626290 h 2962327"/>
                  <a:gd name="connsiteX96" fmla="*/ 2159814 w 3028217"/>
                  <a:gd name="connsiteY96" fmla="*/ 711063 h 2962327"/>
                  <a:gd name="connsiteX97" fmla="*/ 2199819 w 3028217"/>
                  <a:gd name="connsiteY97" fmla="*/ 758688 h 2962327"/>
                  <a:gd name="connsiteX98" fmla="*/ 2176959 w 3028217"/>
                  <a:gd name="connsiteY98" fmla="*/ 800598 h 2962327"/>
                  <a:gd name="connsiteX99" fmla="*/ 2092186 w 3028217"/>
                  <a:gd name="connsiteY99" fmla="*/ 814885 h 2962327"/>
                  <a:gd name="connsiteX100" fmla="*/ 2092186 w 3028217"/>
                  <a:gd name="connsiteY100" fmla="*/ 777738 h 2962327"/>
                  <a:gd name="connsiteX101" fmla="*/ 2111236 w 3028217"/>
                  <a:gd name="connsiteY101" fmla="*/ 740590 h 2962327"/>
                  <a:gd name="connsiteX102" fmla="*/ 2110284 w 3028217"/>
                  <a:gd name="connsiteY102" fmla="*/ 710110 h 2962327"/>
                  <a:gd name="connsiteX103" fmla="*/ 2076946 w 3028217"/>
                  <a:gd name="connsiteY103" fmla="*/ 669153 h 2962327"/>
                  <a:gd name="connsiteX104" fmla="*/ 2097901 w 3028217"/>
                  <a:gd name="connsiteY104" fmla="*/ 611050 h 2962327"/>
                  <a:gd name="connsiteX105" fmla="*/ 2111236 w 3028217"/>
                  <a:gd name="connsiteY105" fmla="*/ 608669 h 2962327"/>
                  <a:gd name="connsiteX106" fmla="*/ 927279 w 3028217"/>
                  <a:gd name="connsiteY106" fmla="*/ 479605 h 2962327"/>
                  <a:gd name="connsiteX107" fmla="*/ 933946 w 3028217"/>
                  <a:gd name="connsiteY107" fmla="*/ 486273 h 2962327"/>
                  <a:gd name="connsiteX108" fmla="*/ 929184 w 3028217"/>
                  <a:gd name="connsiteY108" fmla="*/ 493893 h 2962327"/>
                  <a:gd name="connsiteX109" fmla="*/ 919659 w 3028217"/>
                  <a:gd name="connsiteY109" fmla="*/ 488178 h 2962327"/>
                  <a:gd name="connsiteX110" fmla="*/ 927279 w 3028217"/>
                  <a:gd name="connsiteY110" fmla="*/ 479605 h 2962327"/>
                  <a:gd name="connsiteX111" fmla="*/ 1938089 w 3028217"/>
                  <a:gd name="connsiteY111" fmla="*/ 417931 h 2962327"/>
                  <a:gd name="connsiteX112" fmla="*/ 1959789 w 3028217"/>
                  <a:gd name="connsiteY112" fmla="*/ 441505 h 2962327"/>
                  <a:gd name="connsiteX113" fmla="*/ 1940739 w 3028217"/>
                  <a:gd name="connsiteY113" fmla="*/ 466270 h 2962327"/>
                  <a:gd name="connsiteX114" fmla="*/ 1842631 w 3028217"/>
                  <a:gd name="connsiteY114" fmla="*/ 480558 h 2962327"/>
                  <a:gd name="connsiteX115" fmla="*/ 1832154 w 3028217"/>
                  <a:gd name="connsiteY115" fmla="*/ 458650 h 2962327"/>
                  <a:gd name="connsiteX116" fmla="*/ 1833106 w 3028217"/>
                  <a:gd name="connsiteY116" fmla="*/ 431980 h 2962327"/>
                  <a:gd name="connsiteX117" fmla="*/ 1845489 w 3028217"/>
                  <a:gd name="connsiteY117" fmla="*/ 423408 h 2962327"/>
                  <a:gd name="connsiteX118" fmla="*/ 1857871 w 3028217"/>
                  <a:gd name="connsiteY118" fmla="*/ 432933 h 2962327"/>
                  <a:gd name="connsiteX119" fmla="*/ 1926451 w 3028217"/>
                  <a:gd name="connsiteY119" fmla="*/ 418645 h 2962327"/>
                  <a:gd name="connsiteX120" fmla="*/ 1938089 w 3028217"/>
                  <a:gd name="connsiteY120" fmla="*/ 417931 h 2962327"/>
                  <a:gd name="connsiteX121" fmla="*/ 904419 w 3028217"/>
                  <a:gd name="connsiteY121" fmla="*/ 389118 h 2962327"/>
                  <a:gd name="connsiteX122" fmla="*/ 938709 w 3028217"/>
                  <a:gd name="connsiteY122" fmla="*/ 433886 h 2962327"/>
                  <a:gd name="connsiteX123" fmla="*/ 942519 w 3028217"/>
                  <a:gd name="connsiteY123" fmla="*/ 446268 h 2962327"/>
                  <a:gd name="connsiteX124" fmla="*/ 931089 w 3028217"/>
                  <a:gd name="connsiteY124" fmla="*/ 449125 h 2962327"/>
                  <a:gd name="connsiteX125" fmla="*/ 878701 w 3028217"/>
                  <a:gd name="connsiteY125" fmla="*/ 449125 h 2962327"/>
                  <a:gd name="connsiteX126" fmla="*/ 856794 w 3028217"/>
                  <a:gd name="connsiteY126" fmla="*/ 443411 h 2962327"/>
                  <a:gd name="connsiteX127" fmla="*/ 867271 w 3028217"/>
                  <a:gd name="connsiteY127" fmla="*/ 412930 h 2962327"/>
                  <a:gd name="connsiteX128" fmla="*/ 904419 w 3028217"/>
                  <a:gd name="connsiteY128" fmla="*/ 389118 h 2962327"/>
                  <a:gd name="connsiteX129" fmla="*/ 1062534 w 3028217"/>
                  <a:gd name="connsiteY129" fmla="*/ 340541 h 2962327"/>
                  <a:gd name="connsiteX130" fmla="*/ 1083489 w 3028217"/>
                  <a:gd name="connsiteY130" fmla="*/ 353876 h 2962327"/>
                  <a:gd name="connsiteX131" fmla="*/ 1053961 w 3028217"/>
                  <a:gd name="connsiteY131" fmla="*/ 360543 h 2962327"/>
                  <a:gd name="connsiteX132" fmla="*/ 1062534 w 3028217"/>
                  <a:gd name="connsiteY132" fmla="*/ 340541 h 2962327"/>
                  <a:gd name="connsiteX133" fmla="*/ 2471113 w 3028217"/>
                  <a:gd name="connsiteY133" fmla="*/ 336025 h 2962327"/>
                  <a:gd name="connsiteX134" fmla="*/ 2521763 w 3028217"/>
                  <a:gd name="connsiteY134" fmla="*/ 370068 h 2962327"/>
                  <a:gd name="connsiteX135" fmla="*/ 2848471 w 3028217"/>
                  <a:gd name="connsiteY135" fmla="*/ 785358 h 2962327"/>
                  <a:gd name="connsiteX136" fmla="*/ 2920861 w 3028217"/>
                  <a:gd name="connsiteY136" fmla="*/ 940616 h 2962327"/>
                  <a:gd name="connsiteX137" fmla="*/ 2926576 w 3028217"/>
                  <a:gd name="connsiteY137" fmla="*/ 977763 h 2962327"/>
                  <a:gd name="connsiteX138" fmla="*/ 2847518 w 3028217"/>
                  <a:gd name="connsiteY138" fmla="*/ 938711 h 2962327"/>
                  <a:gd name="connsiteX139" fmla="*/ 2864663 w 3028217"/>
                  <a:gd name="connsiteY139" fmla="*/ 890133 h 2962327"/>
                  <a:gd name="connsiteX140" fmla="*/ 2810371 w 3028217"/>
                  <a:gd name="connsiteY140" fmla="*/ 908231 h 2962327"/>
                  <a:gd name="connsiteX141" fmla="*/ 2757031 w 3028217"/>
                  <a:gd name="connsiteY141" fmla="*/ 904421 h 2962327"/>
                  <a:gd name="connsiteX142" fmla="*/ 2728456 w 3028217"/>
                  <a:gd name="connsiteY142" fmla="*/ 916803 h 2962327"/>
                  <a:gd name="connsiteX143" fmla="*/ 2707501 w 3028217"/>
                  <a:gd name="connsiteY143" fmla="*/ 971096 h 2962327"/>
                  <a:gd name="connsiteX144" fmla="*/ 2706548 w 3028217"/>
                  <a:gd name="connsiteY144" fmla="*/ 1011101 h 2962327"/>
                  <a:gd name="connsiteX145" fmla="*/ 2712263 w 3028217"/>
                  <a:gd name="connsiteY145" fmla="*/ 1044438 h 2962327"/>
                  <a:gd name="connsiteX146" fmla="*/ 2750438 w 3028217"/>
                  <a:gd name="connsiteY146" fmla="*/ 1026892 h 2962327"/>
                  <a:gd name="connsiteX147" fmla="*/ 2757317 w 3028217"/>
                  <a:gd name="connsiteY147" fmla="*/ 1029909 h 2962327"/>
                  <a:gd name="connsiteX148" fmla="*/ 2760842 w 3028217"/>
                  <a:gd name="connsiteY148" fmla="*/ 1028246 h 2962327"/>
                  <a:gd name="connsiteX149" fmla="*/ 2785607 w 3028217"/>
                  <a:gd name="connsiteY149" fmla="*/ 1010148 h 2962327"/>
                  <a:gd name="connsiteX150" fmla="*/ 2804538 w 3028217"/>
                  <a:gd name="connsiteY150" fmla="*/ 1006457 h 2962327"/>
                  <a:gd name="connsiteX151" fmla="*/ 2822755 w 3028217"/>
                  <a:gd name="connsiteY151" fmla="*/ 1009196 h 2962327"/>
                  <a:gd name="connsiteX152" fmla="*/ 2938959 w 3028217"/>
                  <a:gd name="connsiteY152" fmla="*/ 1031103 h 2962327"/>
                  <a:gd name="connsiteX153" fmla="*/ 2959915 w 3028217"/>
                  <a:gd name="connsiteY153" fmla="*/ 1058726 h 2962327"/>
                  <a:gd name="connsiteX154" fmla="*/ 3021827 w 3028217"/>
                  <a:gd name="connsiteY154" fmla="*/ 1368288 h 2962327"/>
                  <a:gd name="connsiteX155" fmla="*/ 3027542 w 3028217"/>
                  <a:gd name="connsiteY155" fmla="*/ 1562598 h 2962327"/>
                  <a:gd name="connsiteX156" fmla="*/ 3020874 w 3028217"/>
                  <a:gd name="connsiteY156" fmla="*/ 1594983 h 2962327"/>
                  <a:gd name="connsiteX157" fmla="*/ 2958009 w 3028217"/>
                  <a:gd name="connsiteY157" fmla="*/ 1512116 h 2962327"/>
                  <a:gd name="connsiteX158" fmla="*/ 2918005 w 3028217"/>
                  <a:gd name="connsiteY158" fmla="*/ 1446393 h 2962327"/>
                  <a:gd name="connsiteX159" fmla="*/ 2860855 w 3028217"/>
                  <a:gd name="connsiteY159" fmla="*/ 1371146 h 2962327"/>
                  <a:gd name="connsiteX160" fmla="*/ 2831327 w 3028217"/>
                  <a:gd name="connsiteY160" fmla="*/ 1343523 h 2962327"/>
                  <a:gd name="connsiteX161" fmla="*/ 2856092 w 3028217"/>
                  <a:gd name="connsiteY161" fmla="*/ 1380671 h 2962327"/>
                  <a:gd name="connsiteX162" fmla="*/ 2930387 w 3028217"/>
                  <a:gd name="connsiteY162" fmla="*/ 1514021 h 2962327"/>
                  <a:gd name="connsiteX163" fmla="*/ 2939912 w 3028217"/>
                  <a:gd name="connsiteY163" fmla="*/ 1546406 h 2962327"/>
                  <a:gd name="connsiteX164" fmla="*/ 2962772 w 3028217"/>
                  <a:gd name="connsiteY164" fmla="*/ 1597841 h 2962327"/>
                  <a:gd name="connsiteX165" fmla="*/ 2999919 w 3028217"/>
                  <a:gd name="connsiteY165" fmla="*/ 1683566 h 2962327"/>
                  <a:gd name="connsiteX166" fmla="*/ 3012302 w 3028217"/>
                  <a:gd name="connsiteY166" fmla="*/ 1740716 h 2962327"/>
                  <a:gd name="connsiteX167" fmla="*/ 2886572 w 3028217"/>
                  <a:gd name="connsiteY167" fmla="*/ 2158864 h 2962327"/>
                  <a:gd name="connsiteX168" fmla="*/ 2841805 w 3028217"/>
                  <a:gd name="connsiteY168" fmla="*/ 2246493 h 2962327"/>
                  <a:gd name="connsiteX169" fmla="*/ 2821802 w 3028217"/>
                  <a:gd name="connsiteY169" fmla="*/ 2266496 h 2962327"/>
                  <a:gd name="connsiteX170" fmla="*/ 2808467 w 3028217"/>
                  <a:gd name="connsiteY170" fmla="*/ 2240778 h 2962327"/>
                  <a:gd name="connsiteX171" fmla="*/ 2785607 w 3028217"/>
                  <a:gd name="connsiteY171" fmla="*/ 2172198 h 2962327"/>
                  <a:gd name="connsiteX172" fmla="*/ 2805609 w 3028217"/>
                  <a:gd name="connsiteY172" fmla="*/ 2234111 h 2962327"/>
                  <a:gd name="connsiteX173" fmla="*/ 2821802 w 3028217"/>
                  <a:gd name="connsiteY173" fmla="*/ 2273164 h 2962327"/>
                  <a:gd name="connsiteX174" fmla="*/ 2708455 w 3028217"/>
                  <a:gd name="connsiteY174" fmla="*/ 2451281 h 2962327"/>
                  <a:gd name="connsiteX175" fmla="*/ 2551292 w 3028217"/>
                  <a:gd name="connsiteY175" fmla="*/ 2622731 h 2962327"/>
                  <a:gd name="connsiteX176" fmla="*/ 2476997 w 3028217"/>
                  <a:gd name="connsiteY176" fmla="*/ 2687501 h 2962327"/>
                  <a:gd name="connsiteX177" fmla="*/ 2463662 w 3028217"/>
                  <a:gd name="connsiteY177" fmla="*/ 2655116 h 2962327"/>
                  <a:gd name="connsiteX178" fmla="*/ 2425562 w 3028217"/>
                  <a:gd name="connsiteY178" fmla="*/ 2533196 h 2962327"/>
                  <a:gd name="connsiteX179" fmla="*/ 2439849 w 3028217"/>
                  <a:gd name="connsiteY179" fmla="*/ 2375081 h 2962327"/>
                  <a:gd name="connsiteX180" fmla="*/ 2449374 w 3028217"/>
                  <a:gd name="connsiteY180" fmla="*/ 2301739 h 2962327"/>
                  <a:gd name="connsiteX181" fmla="*/ 2430324 w 3028217"/>
                  <a:gd name="connsiteY181" fmla="*/ 2210298 h 2962327"/>
                  <a:gd name="connsiteX182" fmla="*/ 2396987 w 3028217"/>
                  <a:gd name="connsiteY182" fmla="*/ 2144576 h 2962327"/>
                  <a:gd name="connsiteX183" fmla="*/ 2370317 w 3028217"/>
                  <a:gd name="connsiteY183" fmla="*/ 2012178 h 2962327"/>
                  <a:gd name="connsiteX184" fmla="*/ 2374127 w 3028217"/>
                  <a:gd name="connsiteY184" fmla="*/ 1992176 h 2962327"/>
                  <a:gd name="connsiteX185" fmla="*/ 2319834 w 3028217"/>
                  <a:gd name="connsiteY185" fmla="*/ 1944551 h 2962327"/>
                  <a:gd name="connsiteX186" fmla="*/ 2282687 w 3028217"/>
                  <a:gd name="connsiteY186" fmla="*/ 1931216 h 2962327"/>
                  <a:gd name="connsiteX187" fmla="*/ 2200772 w 3028217"/>
                  <a:gd name="connsiteY187" fmla="*/ 1905498 h 2962327"/>
                  <a:gd name="connsiteX188" fmla="*/ 2157909 w 3028217"/>
                  <a:gd name="connsiteY188" fmla="*/ 1926453 h 2962327"/>
                  <a:gd name="connsiteX189" fmla="*/ 2106474 w 3028217"/>
                  <a:gd name="connsiteY189" fmla="*/ 1931216 h 2962327"/>
                  <a:gd name="connsiteX190" fmla="*/ 2040752 w 3028217"/>
                  <a:gd name="connsiteY190" fmla="*/ 1937883 h 2962327"/>
                  <a:gd name="connsiteX191" fmla="*/ 1974077 w 3028217"/>
                  <a:gd name="connsiteY191" fmla="*/ 1924548 h 2962327"/>
                  <a:gd name="connsiteX192" fmla="*/ 1919784 w 3028217"/>
                  <a:gd name="connsiteY192" fmla="*/ 1877876 h 2962327"/>
                  <a:gd name="connsiteX193" fmla="*/ 1896924 w 3028217"/>
                  <a:gd name="connsiteY193" fmla="*/ 1849301 h 2962327"/>
                  <a:gd name="connsiteX194" fmla="*/ 1839774 w 3028217"/>
                  <a:gd name="connsiteY194" fmla="*/ 1762623 h 2962327"/>
                  <a:gd name="connsiteX195" fmla="*/ 1822629 w 3028217"/>
                  <a:gd name="connsiteY195" fmla="*/ 1676898 h 2962327"/>
                  <a:gd name="connsiteX196" fmla="*/ 1829297 w 3028217"/>
                  <a:gd name="connsiteY196" fmla="*/ 1537833 h 2962327"/>
                  <a:gd name="connsiteX197" fmla="*/ 1828344 w 3028217"/>
                  <a:gd name="connsiteY197" fmla="*/ 1514973 h 2962327"/>
                  <a:gd name="connsiteX198" fmla="*/ 1909307 w 3028217"/>
                  <a:gd name="connsiteY198" fmla="*/ 1373051 h 2962327"/>
                  <a:gd name="connsiteX199" fmla="*/ 1929309 w 3028217"/>
                  <a:gd name="connsiteY199" fmla="*/ 1361621 h 2962327"/>
                  <a:gd name="connsiteX200" fmla="*/ 1977887 w 3028217"/>
                  <a:gd name="connsiteY200" fmla="*/ 1293041 h 2962327"/>
                  <a:gd name="connsiteX201" fmla="*/ 2019797 w 3028217"/>
                  <a:gd name="connsiteY201" fmla="*/ 1227318 h 2962327"/>
                  <a:gd name="connsiteX202" fmla="*/ 2051229 w 3028217"/>
                  <a:gd name="connsiteY202" fmla="*/ 1178741 h 2962327"/>
                  <a:gd name="connsiteX203" fmla="*/ 2083614 w 3028217"/>
                  <a:gd name="connsiteY203" fmla="*/ 1172073 h 2962327"/>
                  <a:gd name="connsiteX204" fmla="*/ 2161719 w 3028217"/>
                  <a:gd name="connsiteY204" fmla="*/ 1162548 h 2962327"/>
                  <a:gd name="connsiteX205" fmla="*/ 2266494 w 3028217"/>
                  <a:gd name="connsiteY205" fmla="*/ 1136831 h 2962327"/>
                  <a:gd name="connsiteX206" fmla="*/ 2331264 w 3028217"/>
                  <a:gd name="connsiteY206" fmla="*/ 1133021 h 2962327"/>
                  <a:gd name="connsiteX207" fmla="*/ 2387462 w 3028217"/>
                  <a:gd name="connsiteY207" fmla="*/ 1197791 h 2962327"/>
                  <a:gd name="connsiteX208" fmla="*/ 2400797 w 3028217"/>
                  <a:gd name="connsiteY208" fmla="*/ 1229223 h 2962327"/>
                  <a:gd name="connsiteX209" fmla="*/ 2517002 w 3028217"/>
                  <a:gd name="connsiteY209" fmla="*/ 1283516 h 2962327"/>
                  <a:gd name="connsiteX210" fmla="*/ 2556055 w 3028217"/>
                  <a:gd name="connsiteY210" fmla="*/ 1266371 h 2962327"/>
                  <a:gd name="connsiteX211" fmla="*/ 2617967 w 3028217"/>
                  <a:gd name="connsiteY211" fmla="*/ 1241606 h 2962327"/>
                  <a:gd name="connsiteX212" fmla="*/ 2701787 w 3028217"/>
                  <a:gd name="connsiteY212" fmla="*/ 1271133 h 2962327"/>
                  <a:gd name="connsiteX213" fmla="*/ 2823707 w 3028217"/>
                  <a:gd name="connsiteY213" fmla="*/ 1270181 h 2962327"/>
                  <a:gd name="connsiteX214" fmla="*/ 2842757 w 3028217"/>
                  <a:gd name="connsiteY214" fmla="*/ 1253988 h 2962327"/>
                  <a:gd name="connsiteX215" fmla="*/ 2857997 w 3028217"/>
                  <a:gd name="connsiteY215" fmla="*/ 1191123 h 2962327"/>
                  <a:gd name="connsiteX216" fmla="*/ 2824659 w 3028217"/>
                  <a:gd name="connsiteY216" fmla="*/ 1163501 h 2962327"/>
                  <a:gd name="connsiteX217" fmla="*/ 2781797 w 3028217"/>
                  <a:gd name="connsiteY217" fmla="*/ 1153023 h 2962327"/>
                  <a:gd name="connsiteX218" fmla="*/ 2778142 w 3028217"/>
                  <a:gd name="connsiteY218" fmla="*/ 1149005 h 2962327"/>
                  <a:gd name="connsiteX219" fmla="*/ 2758579 w 3028217"/>
                  <a:gd name="connsiteY219" fmla="*/ 1157637 h 2962327"/>
                  <a:gd name="connsiteX220" fmla="*/ 2684641 w 3028217"/>
                  <a:gd name="connsiteY220" fmla="*/ 1122543 h 2962327"/>
                  <a:gd name="connsiteX221" fmla="*/ 2664638 w 3028217"/>
                  <a:gd name="connsiteY221" fmla="*/ 1083491 h 2962327"/>
                  <a:gd name="connsiteX222" fmla="*/ 2646541 w 3028217"/>
                  <a:gd name="connsiteY222" fmla="*/ 1054916 h 2962327"/>
                  <a:gd name="connsiteX223" fmla="*/ 2610346 w 3028217"/>
                  <a:gd name="connsiteY223" fmla="*/ 1080633 h 2962327"/>
                  <a:gd name="connsiteX224" fmla="*/ 2609202 w 3028217"/>
                  <a:gd name="connsiteY224" fmla="*/ 1082346 h 2962327"/>
                  <a:gd name="connsiteX225" fmla="*/ 2613204 w 3028217"/>
                  <a:gd name="connsiteY225" fmla="*/ 1086348 h 2962327"/>
                  <a:gd name="connsiteX226" fmla="*/ 2632254 w 3028217"/>
                  <a:gd name="connsiteY226" fmla="*/ 1108255 h 2962327"/>
                  <a:gd name="connsiteX227" fmla="*/ 2609394 w 3028217"/>
                  <a:gd name="connsiteY227" fmla="*/ 1145403 h 2962327"/>
                  <a:gd name="connsiteX228" fmla="*/ 2584629 w 3028217"/>
                  <a:gd name="connsiteY228" fmla="*/ 1132068 h 2962327"/>
                  <a:gd name="connsiteX229" fmla="*/ 2566055 w 3028217"/>
                  <a:gd name="connsiteY229" fmla="*/ 1095397 h 2962327"/>
                  <a:gd name="connsiteX230" fmla="*/ 2558490 w 3028217"/>
                  <a:gd name="connsiteY230" fmla="*/ 1083461 h 2962327"/>
                  <a:gd name="connsiteX231" fmla="*/ 2545576 w 3028217"/>
                  <a:gd name="connsiteY231" fmla="*/ 1071108 h 2962327"/>
                  <a:gd name="connsiteX232" fmla="*/ 2536051 w 3028217"/>
                  <a:gd name="connsiteY232" fmla="*/ 1061583 h 2962327"/>
                  <a:gd name="connsiteX233" fmla="*/ 2429371 w 3028217"/>
                  <a:gd name="connsiteY233" fmla="*/ 952046 h 2962327"/>
                  <a:gd name="connsiteX234" fmla="*/ 2417941 w 3028217"/>
                  <a:gd name="connsiteY234" fmla="*/ 944426 h 2962327"/>
                  <a:gd name="connsiteX235" fmla="*/ 2407463 w 3028217"/>
                  <a:gd name="connsiteY235" fmla="*/ 947283 h 2962327"/>
                  <a:gd name="connsiteX236" fmla="*/ 2469376 w 3028217"/>
                  <a:gd name="connsiteY236" fmla="*/ 1014911 h 2962327"/>
                  <a:gd name="connsiteX237" fmla="*/ 2509381 w 3028217"/>
                  <a:gd name="connsiteY237" fmla="*/ 1044438 h 2962327"/>
                  <a:gd name="connsiteX238" fmla="*/ 2504618 w 3028217"/>
                  <a:gd name="connsiteY238" fmla="*/ 1057773 h 2962327"/>
                  <a:gd name="connsiteX239" fmla="*/ 2488426 w 3028217"/>
                  <a:gd name="connsiteY239" fmla="*/ 1077776 h 2962327"/>
                  <a:gd name="connsiteX240" fmla="*/ 2476996 w 3028217"/>
                  <a:gd name="connsiteY240" fmla="*/ 1084443 h 2962327"/>
                  <a:gd name="connsiteX241" fmla="*/ 2356028 w 3028217"/>
                  <a:gd name="connsiteY241" fmla="*/ 985383 h 2962327"/>
                  <a:gd name="connsiteX242" fmla="*/ 2317928 w 3028217"/>
                  <a:gd name="connsiteY242" fmla="*/ 978716 h 2962327"/>
                  <a:gd name="connsiteX243" fmla="*/ 2295068 w 3028217"/>
                  <a:gd name="connsiteY243" fmla="*/ 993003 h 2962327"/>
                  <a:gd name="connsiteX244" fmla="*/ 2196008 w 3028217"/>
                  <a:gd name="connsiteY244" fmla="*/ 1057773 h 2962327"/>
                  <a:gd name="connsiteX245" fmla="*/ 2181721 w 3028217"/>
                  <a:gd name="connsiteY245" fmla="*/ 1087301 h 2962327"/>
                  <a:gd name="connsiteX246" fmla="*/ 2105521 w 3028217"/>
                  <a:gd name="connsiteY246" fmla="*/ 1157786 h 2962327"/>
                  <a:gd name="connsiteX247" fmla="*/ 2053133 w 3028217"/>
                  <a:gd name="connsiteY247" fmla="*/ 1155881 h 2962327"/>
                  <a:gd name="connsiteX248" fmla="*/ 2036941 w 3028217"/>
                  <a:gd name="connsiteY248" fmla="*/ 1136831 h 2962327"/>
                  <a:gd name="connsiteX249" fmla="*/ 2008366 w 3028217"/>
                  <a:gd name="connsiteY249" fmla="*/ 1131116 h 2962327"/>
                  <a:gd name="connsiteX250" fmla="*/ 2001698 w 3028217"/>
                  <a:gd name="connsiteY250" fmla="*/ 1074918 h 2962327"/>
                  <a:gd name="connsiteX251" fmla="*/ 2008366 w 3028217"/>
                  <a:gd name="connsiteY251" fmla="*/ 1001576 h 2962327"/>
                  <a:gd name="connsiteX252" fmla="*/ 2035988 w 3028217"/>
                  <a:gd name="connsiteY252" fmla="*/ 977763 h 2962327"/>
                  <a:gd name="connsiteX253" fmla="*/ 2107426 w 3028217"/>
                  <a:gd name="connsiteY253" fmla="*/ 983478 h 2962327"/>
                  <a:gd name="connsiteX254" fmla="*/ 2148383 w 3028217"/>
                  <a:gd name="connsiteY254" fmla="*/ 975858 h 2962327"/>
                  <a:gd name="connsiteX255" fmla="*/ 2150288 w 3028217"/>
                  <a:gd name="connsiteY255" fmla="*/ 913946 h 2962327"/>
                  <a:gd name="connsiteX256" fmla="*/ 2112188 w 3028217"/>
                  <a:gd name="connsiteY256" fmla="*/ 876798 h 2962327"/>
                  <a:gd name="connsiteX257" fmla="*/ 2096948 w 3028217"/>
                  <a:gd name="connsiteY257" fmla="*/ 862511 h 2962327"/>
                  <a:gd name="connsiteX258" fmla="*/ 2118856 w 3028217"/>
                  <a:gd name="connsiteY258" fmla="*/ 849176 h 2962327"/>
                  <a:gd name="connsiteX259" fmla="*/ 2206486 w 3028217"/>
                  <a:gd name="connsiteY259" fmla="*/ 810123 h 2962327"/>
                  <a:gd name="connsiteX260" fmla="*/ 2308403 w 3028217"/>
                  <a:gd name="connsiteY260" fmla="*/ 731066 h 2962327"/>
                  <a:gd name="connsiteX261" fmla="*/ 2321738 w 3028217"/>
                  <a:gd name="connsiteY261" fmla="*/ 708206 h 2962327"/>
                  <a:gd name="connsiteX262" fmla="*/ 2311261 w 3028217"/>
                  <a:gd name="connsiteY262" fmla="*/ 679631 h 2962327"/>
                  <a:gd name="connsiteX263" fmla="*/ 2320786 w 3028217"/>
                  <a:gd name="connsiteY263" fmla="*/ 643436 h 2962327"/>
                  <a:gd name="connsiteX264" fmla="*/ 2338883 w 3028217"/>
                  <a:gd name="connsiteY264" fmla="*/ 638673 h 2962327"/>
                  <a:gd name="connsiteX265" fmla="*/ 2343646 w 3028217"/>
                  <a:gd name="connsiteY265" fmla="*/ 675821 h 2962327"/>
                  <a:gd name="connsiteX266" fmla="*/ 2348408 w 3028217"/>
                  <a:gd name="connsiteY266" fmla="*/ 699633 h 2962327"/>
                  <a:gd name="connsiteX267" fmla="*/ 2376031 w 3028217"/>
                  <a:gd name="connsiteY267" fmla="*/ 706301 h 2962327"/>
                  <a:gd name="connsiteX268" fmla="*/ 2385556 w 3028217"/>
                  <a:gd name="connsiteY268" fmla="*/ 704396 h 2962327"/>
                  <a:gd name="connsiteX269" fmla="*/ 2454136 w 3028217"/>
                  <a:gd name="connsiteY269" fmla="*/ 698681 h 2962327"/>
                  <a:gd name="connsiteX270" fmla="*/ 2476996 w 3028217"/>
                  <a:gd name="connsiteY270" fmla="*/ 692013 h 2962327"/>
                  <a:gd name="connsiteX271" fmla="*/ 2517953 w 3028217"/>
                  <a:gd name="connsiteY271" fmla="*/ 648198 h 2962327"/>
                  <a:gd name="connsiteX272" fmla="*/ 2563673 w 3028217"/>
                  <a:gd name="connsiteY272" fmla="*/ 626291 h 2962327"/>
                  <a:gd name="connsiteX273" fmla="*/ 2554148 w 3028217"/>
                  <a:gd name="connsiteY273" fmla="*/ 585333 h 2962327"/>
                  <a:gd name="connsiteX274" fmla="*/ 2572928 w 3028217"/>
                  <a:gd name="connsiteY274" fmla="*/ 573708 h 2962327"/>
                  <a:gd name="connsiteX275" fmla="*/ 2586098 w 3028217"/>
                  <a:gd name="connsiteY275" fmla="*/ 571735 h 2962327"/>
                  <a:gd name="connsiteX276" fmla="*/ 2586726 w 3028217"/>
                  <a:gd name="connsiteY276" fmla="*/ 571671 h 2962327"/>
                  <a:gd name="connsiteX277" fmla="*/ 2624633 w 3028217"/>
                  <a:gd name="connsiteY277" fmla="*/ 568188 h 2962327"/>
                  <a:gd name="connsiteX278" fmla="*/ 2630348 w 3028217"/>
                  <a:gd name="connsiteY278" fmla="*/ 563426 h 2962327"/>
                  <a:gd name="connsiteX279" fmla="*/ 2633206 w 3028217"/>
                  <a:gd name="connsiteY279" fmla="*/ 563426 h 2962327"/>
                  <a:gd name="connsiteX280" fmla="*/ 2626538 w 3028217"/>
                  <a:gd name="connsiteY280" fmla="*/ 563426 h 2962327"/>
                  <a:gd name="connsiteX281" fmla="*/ 2593082 w 3028217"/>
                  <a:gd name="connsiteY281" fmla="*/ 570689 h 2962327"/>
                  <a:gd name="connsiteX282" fmla="*/ 2586098 w 3028217"/>
                  <a:gd name="connsiteY282" fmla="*/ 571735 h 2962327"/>
                  <a:gd name="connsiteX283" fmla="*/ 2574151 w 3028217"/>
                  <a:gd name="connsiteY283" fmla="*/ 572951 h 2962327"/>
                  <a:gd name="connsiteX284" fmla="*/ 2572928 w 3028217"/>
                  <a:gd name="connsiteY284" fmla="*/ 573708 h 2962327"/>
                  <a:gd name="connsiteX285" fmla="*/ 2558911 w 3028217"/>
                  <a:gd name="connsiteY285" fmla="*/ 575808 h 2962327"/>
                  <a:gd name="connsiteX286" fmla="*/ 2506523 w 3028217"/>
                  <a:gd name="connsiteY286" fmla="*/ 541518 h 2962327"/>
                  <a:gd name="connsiteX287" fmla="*/ 2512238 w 3028217"/>
                  <a:gd name="connsiteY287" fmla="*/ 480558 h 2962327"/>
                  <a:gd name="connsiteX288" fmla="*/ 2533193 w 3028217"/>
                  <a:gd name="connsiteY288" fmla="*/ 458651 h 2962327"/>
                  <a:gd name="connsiteX289" fmla="*/ 2534146 w 3028217"/>
                  <a:gd name="connsiteY289" fmla="*/ 440553 h 2962327"/>
                  <a:gd name="connsiteX290" fmla="*/ 2513191 w 3028217"/>
                  <a:gd name="connsiteY290" fmla="*/ 445316 h 2962327"/>
                  <a:gd name="connsiteX291" fmla="*/ 2464613 w 3028217"/>
                  <a:gd name="connsiteY291" fmla="*/ 509133 h 2962327"/>
                  <a:gd name="connsiteX292" fmla="*/ 2467471 w 3028217"/>
                  <a:gd name="connsiteY292" fmla="*/ 551996 h 2962327"/>
                  <a:gd name="connsiteX293" fmla="*/ 2468423 w 3028217"/>
                  <a:gd name="connsiteY293" fmla="*/ 597716 h 2962327"/>
                  <a:gd name="connsiteX294" fmla="*/ 2453183 w 3028217"/>
                  <a:gd name="connsiteY294" fmla="*/ 638673 h 2962327"/>
                  <a:gd name="connsiteX295" fmla="*/ 2423656 w 3028217"/>
                  <a:gd name="connsiteY295" fmla="*/ 676773 h 2962327"/>
                  <a:gd name="connsiteX296" fmla="*/ 2389366 w 3028217"/>
                  <a:gd name="connsiteY296" fmla="*/ 683441 h 2962327"/>
                  <a:gd name="connsiteX297" fmla="*/ 2383651 w 3028217"/>
                  <a:gd name="connsiteY297" fmla="*/ 659628 h 2962327"/>
                  <a:gd name="connsiteX298" fmla="*/ 2367458 w 3028217"/>
                  <a:gd name="connsiteY298" fmla="*/ 627243 h 2962327"/>
                  <a:gd name="connsiteX299" fmla="*/ 2308403 w 3028217"/>
                  <a:gd name="connsiteY299" fmla="*/ 612003 h 2962327"/>
                  <a:gd name="connsiteX300" fmla="*/ 2270303 w 3028217"/>
                  <a:gd name="connsiteY300" fmla="*/ 571046 h 2962327"/>
                  <a:gd name="connsiteX301" fmla="*/ 2260778 w 3028217"/>
                  <a:gd name="connsiteY301" fmla="*/ 543423 h 2962327"/>
                  <a:gd name="connsiteX302" fmla="*/ 2259826 w 3028217"/>
                  <a:gd name="connsiteY302" fmla="*/ 522468 h 2962327"/>
                  <a:gd name="connsiteX303" fmla="*/ 2390318 w 3028217"/>
                  <a:gd name="connsiteY303" fmla="*/ 385308 h 2962327"/>
                  <a:gd name="connsiteX304" fmla="*/ 2416988 w 3028217"/>
                  <a:gd name="connsiteY304" fmla="*/ 357686 h 2962327"/>
                  <a:gd name="connsiteX305" fmla="*/ 2417941 w 3028217"/>
                  <a:gd name="connsiteY305" fmla="*/ 351971 h 2962327"/>
                  <a:gd name="connsiteX306" fmla="*/ 2424608 w 3028217"/>
                  <a:gd name="connsiteY306" fmla="*/ 353876 h 2962327"/>
                  <a:gd name="connsiteX307" fmla="*/ 2452245 w 3028217"/>
                  <a:gd name="connsiteY307" fmla="*/ 336582 h 2962327"/>
                  <a:gd name="connsiteX308" fmla="*/ 2471113 w 3028217"/>
                  <a:gd name="connsiteY308" fmla="*/ 336025 h 2962327"/>
                  <a:gd name="connsiteX309" fmla="*/ 761544 w 3028217"/>
                  <a:gd name="connsiteY309" fmla="*/ 194808 h 2962327"/>
                  <a:gd name="connsiteX310" fmla="*/ 773926 w 3028217"/>
                  <a:gd name="connsiteY310" fmla="*/ 216716 h 2962327"/>
                  <a:gd name="connsiteX311" fmla="*/ 773926 w 3028217"/>
                  <a:gd name="connsiteY311" fmla="*/ 278628 h 2962327"/>
                  <a:gd name="connsiteX312" fmla="*/ 687249 w 3028217"/>
                  <a:gd name="connsiteY312" fmla="*/ 293868 h 2962327"/>
                  <a:gd name="connsiteX313" fmla="*/ 671056 w 3028217"/>
                  <a:gd name="connsiteY313" fmla="*/ 292916 h 2962327"/>
                  <a:gd name="connsiteX314" fmla="*/ 640576 w 3028217"/>
                  <a:gd name="connsiteY314" fmla="*/ 298631 h 2962327"/>
                  <a:gd name="connsiteX315" fmla="*/ 603429 w 3028217"/>
                  <a:gd name="connsiteY315" fmla="*/ 291011 h 2962327"/>
                  <a:gd name="connsiteX316" fmla="*/ 715824 w 3028217"/>
                  <a:gd name="connsiteY316" fmla="*/ 211953 h 2962327"/>
                  <a:gd name="connsiteX317" fmla="*/ 727254 w 3028217"/>
                  <a:gd name="connsiteY317" fmla="*/ 215763 h 2962327"/>
                  <a:gd name="connsiteX318" fmla="*/ 761544 w 3028217"/>
                  <a:gd name="connsiteY318" fmla="*/ 194808 h 2962327"/>
                  <a:gd name="connsiteX319" fmla="*/ 873343 w 3028217"/>
                  <a:gd name="connsiteY319" fmla="*/ 184331 h 2962327"/>
                  <a:gd name="connsiteX320" fmla="*/ 891083 w 3028217"/>
                  <a:gd name="connsiteY320" fmla="*/ 191951 h 2962327"/>
                  <a:gd name="connsiteX321" fmla="*/ 888226 w 3028217"/>
                  <a:gd name="connsiteY321" fmla="*/ 217668 h 2962327"/>
                  <a:gd name="connsiteX322" fmla="*/ 879241 w 3028217"/>
                  <a:gd name="connsiteY322" fmla="*/ 234820 h 2962327"/>
                  <a:gd name="connsiteX323" fmla="*/ 895370 w 3028217"/>
                  <a:gd name="connsiteY323" fmla="*/ 235036 h 2962327"/>
                  <a:gd name="connsiteX324" fmla="*/ 899656 w 3028217"/>
                  <a:gd name="connsiteY324" fmla="*/ 266246 h 2962327"/>
                  <a:gd name="connsiteX325" fmla="*/ 892988 w 3028217"/>
                  <a:gd name="connsiteY325" fmla="*/ 303393 h 2962327"/>
                  <a:gd name="connsiteX326" fmla="*/ 905371 w 3028217"/>
                  <a:gd name="connsiteY326" fmla="*/ 303393 h 2962327"/>
                  <a:gd name="connsiteX327" fmla="*/ 915848 w 3028217"/>
                  <a:gd name="connsiteY327" fmla="*/ 337683 h 2962327"/>
                  <a:gd name="connsiteX328" fmla="*/ 946328 w 3028217"/>
                  <a:gd name="connsiteY328" fmla="*/ 324348 h 2962327"/>
                  <a:gd name="connsiteX329" fmla="*/ 973409 w 3028217"/>
                  <a:gd name="connsiteY329" fmla="*/ 303804 h 2962327"/>
                  <a:gd name="connsiteX330" fmla="*/ 975260 w 3028217"/>
                  <a:gd name="connsiteY330" fmla="*/ 292796 h 2962327"/>
                  <a:gd name="connsiteX331" fmla="*/ 965378 w 3028217"/>
                  <a:gd name="connsiteY331" fmla="*/ 281485 h 2962327"/>
                  <a:gd name="connsiteX332" fmla="*/ 962521 w 3028217"/>
                  <a:gd name="connsiteY332" fmla="*/ 233860 h 2962327"/>
                  <a:gd name="connsiteX333" fmla="*/ 1013956 w 3028217"/>
                  <a:gd name="connsiteY333" fmla="*/ 203380 h 2962327"/>
                  <a:gd name="connsiteX334" fmla="*/ 1028243 w 3028217"/>
                  <a:gd name="connsiteY334" fmla="*/ 200165 h 2962327"/>
                  <a:gd name="connsiteX335" fmla="*/ 1042531 w 3028217"/>
                  <a:gd name="connsiteY335" fmla="*/ 206238 h 2962327"/>
                  <a:gd name="connsiteX336" fmla="*/ 1016813 w 3028217"/>
                  <a:gd name="connsiteY336" fmla="*/ 234813 h 2962327"/>
                  <a:gd name="connsiteX337" fmla="*/ 1075868 w 3028217"/>
                  <a:gd name="connsiteY337" fmla="*/ 204333 h 2962327"/>
                  <a:gd name="connsiteX338" fmla="*/ 1095871 w 3028217"/>
                  <a:gd name="connsiteY338" fmla="*/ 204333 h 2962327"/>
                  <a:gd name="connsiteX339" fmla="*/ 1099681 w 3028217"/>
                  <a:gd name="connsiteY339" fmla="*/ 232908 h 2962327"/>
                  <a:gd name="connsiteX340" fmla="*/ 1133971 w 3028217"/>
                  <a:gd name="connsiteY340" fmla="*/ 231003 h 2962327"/>
                  <a:gd name="connsiteX341" fmla="*/ 1151116 w 3028217"/>
                  <a:gd name="connsiteY341" fmla="*/ 238623 h 2962327"/>
                  <a:gd name="connsiteX342" fmla="*/ 1205408 w 3028217"/>
                  <a:gd name="connsiteY342" fmla="*/ 287200 h 2962327"/>
                  <a:gd name="connsiteX343" fmla="*/ 1198741 w 3028217"/>
                  <a:gd name="connsiteY343" fmla="*/ 334825 h 2962327"/>
                  <a:gd name="connsiteX344" fmla="*/ 1248271 w 3028217"/>
                  <a:gd name="connsiteY344" fmla="*/ 377688 h 2962327"/>
                  <a:gd name="connsiteX345" fmla="*/ 1246366 w 3028217"/>
                  <a:gd name="connsiteY345" fmla="*/ 402453 h 2962327"/>
                  <a:gd name="connsiteX346" fmla="*/ 1187311 w 3028217"/>
                  <a:gd name="connsiteY346" fmla="*/ 402453 h 2962327"/>
                  <a:gd name="connsiteX347" fmla="*/ 1171118 w 3028217"/>
                  <a:gd name="connsiteY347" fmla="*/ 396738 h 2962327"/>
                  <a:gd name="connsiteX348" fmla="*/ 1171118 w 3028217"/>
                  <a:gd name="connsiteY348" fmla="*/ 431028 h 2962327"/>
                  <a:gd name="connsiteX349" fmla="*/ 1151116 w 3028217"/>
                  <a:gd name="connsiteY349" fmla="*/ 479605 h 2962327"/>
                  <a:gd name="connsiteX350" fmla="*/ 1136828 w 3028217"/>
                  <a:gd name="connsiteY350" fmla="*/ 476748 h 2962327"/>
                  <a:gd name="connsiteX351" fmla="*/ 1136828 w 3028217"/>
                  <a:gd name="connsiteY351" fmla="*/ 487225 h 2962327"/>
                  <a:gd name="connsiteX352" fmla="*/ 1118731 w 3028217"/>
                  <a:gd name="connsiteY352" fmla="*/ 497703 h 2962327"/>
                  <a:gd name="connsiteX353" fmla="*/ 1066343 w 3028217"/>
                  <a:gd name="connsiteY353" fmla="*/ 455793 h 2962327"/>
                  <a:gd name="connsiteX354" fmla="*/ 1016813 w 3028217"/>
                  <a:gd name="connsiteY354" fmla="*/ 433885 h 2962327"/>
                  <a:gd name="connsiteX355" fmla="*/ 996811 w 3028217"/>
                  <a:gd name="connsiteY355" fmla="*/ 428170 h 2962327"/>
                  <a:gd name="connsiteX356" fmla="*/ 1013003 w 3028217"/>
                  <a:gd name="connsiteY356" fmla="*/ 411978 h 2962327"/>
                  <a:gd name="connsiteX357" fmla="*/ 1109206 w 3028217"/>
                  <a:gd name="connsiteY357" fmla="*/ 369115 h 2962327"/>
                  <a:gd name="connsiteX358" fmla="*/ 1089203 w 3028217"/>
                  <a:gd name="connsiteY358" fmla="*/ 307203 h 2962327"/>
                  <a:gd name="connsiteX359" fmla="*/ 1077773 w 3028217"/>
                  <a:gd name="connsiteY359" fmla="*/ 291010 h 2962327"/>
                  <a:gd name="connsiteX360" fmla="*/ 1016813 w 3028217"/>
                  <a:gd name="connsiteY360" fmla="*/ 292915 h 2962327"/>
                  <a:gd name="connsiteX361" fmla="*/ 1007169 w 3028217"/>
                  <a:gd name="connsiteY361" fmla="*/ 296011 h 2962327"/>
                  <a:gd name="connsiteX362" fmla="*/ 1007866 w 3028217"/>
                  <a:gd name="connsiteY362" fmla="*/ 302667 h 2962327"/>
                  <a:gd name="connsiteX363" fmla="*/ 1009193 w 3028217"/>
                  <a:gd name="connsiteY363" fmla="*/ 303393 h 2962327"/>
                  <a:gd name="connsiteX364" fmla="*/ 962521 w 3028217"/>
                  <a:gd name="connsiteY364" fmla="*/ 370068 h 2962327"/>
                  <a:gd name="connsiteX365" fmla="*/ 905371 w 3028217"/>
                  <a:gd name="connsiteY365" fmla="*/ 371973 h 2962327"/>
                  <a:gd name="connsiteX366" fmla="*/ 868223 w 3028217"/>
                  <a:gd name="connsiteY366" fmla="*/ 410073 h 2962327"/>
                  <a:gd name="connsiteX367" fmla="*/ 836791 w 3028217"/>
                  <a:gd name="connsiteY367" fmla="*/ 426266 h 2962327"/>
                  <a:gd name="connsiteX368" fmla="*/ 816788 w 3028217"/>
                  <a:gd name="connsiteY368" fmla="*/ 424361 h 2962327"/>
                  <a:gd name="connsiteX369" fmla="*/ 677723 w 3028217"/>
                  <a:gd name="connsiteY369" fmla="*/ 507228 h 2962327"/>
                  <a:gd name="connsiteX370" fmla="*/ 668198 w 3028217"/>
                  <a:gd name="connsiteY370" fmla="*/ 553901 h 2962327"/>
                  <a:gd name="connsiteX371" fmla="*/ 662483 w 3028217"/>
                  <a:gd name="connsiteY371" fmla="*/ 586286 h 2962327"/>
                  <a:gd name="connsiteX372" fmla="*/ 716776 w 3028217"/>
                  <a:gd name="connsiteY372" fmla="*/ 612956 h 2962327"/>
                  <a:gd name="connsiteX373" fmla="*/ 771068 w 3028217"/>
                  <a:gd name="connsiteY373" fmla="*/ 645341 h 2962327"/>
                  <a:gd name="connsiteX374" fmla="*/ 782498 w 3028217"/>
                  <a:gd name="connsiteY374" fmla="*/ 667248 h 2962327"/>
                  <a:gd name="connsiteX375" fmla="*/ 772973 w 3028217"/>
                  <a:gd name="connsiteY375" fmla="*/ 726303 h 2962327"/>
                  <a:gd name="connsiteX376" fmla="*/ 805358 w 3028217"/>
                  <a:gd name="connsiteY376" fmla="*/ 736781 h 2962327"/>
                  <a:gd name="connsiteX377" fmla="*/ 828218 w 3028217"/>
                  <a:gd name="connsiteY377" fmla="*/ 689156 h 2962327"/>
                  <a:gd name="connsiteX378" fmla="*/ 858698 w 3028217"/>
                  <a:gd name="connsiteY378" fmla="*/ 652961 h 2962327"/>
                  <a:gd name="connsiteX379" fmla="*/ 901561 w 3028217"/>
                  <a:gd name="connsiteY379" fmla="*/ 573903 h 2962327"/>
                  <a:gd name="connsiteX380" fmla="*/ 904418 w 3028217"/>
                  <a:gd name="connsiteY380" fmla="*/ 561521 h 2962327"/>
                  <a:gd name="connsiteX381" fmla="*/ 953948 w 3028217"/>
                  <a:gd name="connsiteY381" fmla="*/ 491988 h 2962327"/>
                  <a:gd name="connsiteX382" fmla="*/ 968236 w 3028217"/>
                  <a:gd name="connsiteY382" fmla="*/ 478653 h 2962327"/>
                  <a:gd name="connsiteX383" fmla="*/ 1049198 w 3028217"/>
                  <a:gd name="connsiteY383" fmla="*/ 512943 h 2962327"/>
                  <a:gd name="connsiteX384" fmla="*/ 1063486 w 3028217"/>
                  <a:gd name="connsiteY384" fmla="*/ 539613 h 2962327"/>
                  <a:gd name="connsiteX385" fmla="*/ 1067296 w 3028217"/>
                  <a:gd name="connsiteY385" fmla="*/ 583428 h 2962327"/>
                  <a:gd name="connsiteX386" fmla="*/ 1112063 w 3028217"/>
                  <a:gd name="connsiteY386" fmla="*/ 568188 h 2962327"/>
                  <a:gd name="connsiteX387" fmla="*/ 1146353 w 3028217"/>
                  <a:gd name="connsiteY387" fmla="*/ 580571 h 2962327"/>
                  <a:gd name="connsiteX388" fmla="*/ 1151116 w 3028217"/>
                  <a:gd name="connsiteY388" fmla="*/ 616766 h 2962327"/>
                  <a:gd name="connsiteX389" fmla="*/ 1193026 w 3028217"/>
                  <a:gd name="connsiteY389" fmla="*/ 684393 h 2962327"/>
                  <a:gd name="connsiteX390" fmla="*/ 1182905 w 3028217"/>
                  <a:gd name="connsiteY390" fmla="*/ 697847 h 2962327"/>
                  <a:gd name="connsiteX391" fmla="*/ 1179024 w 3028217"/>
                  <a:gd name="connsiteY391" fmla="*/ 699159 h 2962327"/>
                  <a:gd name="connsiteX392" fmla="*/ 1177845 w 3028217"/>
                  <a:gd name="connsiteY392" fmla="*/ 699023 h 2962327"/>
                  <a:gd name="connsiteX393" fmla="*/ 1166356 w 3028217"/>
                  <a:gd name="connsiteY393" fmla="*/ 703443 h 2962327"/>
                  <a:gd name="connsiteX394" fmla="*/ 1179024 w 3028217"/>
                  <a:gd name="connsiteY394" fmla="*/ 699159 h 2962327"/>
                  <a:gd name="connsiteX395" fmla="*/ 1188263 w 3028217"/>
                  <a:gd name="connsiteY395" fmla="*/ 700229 h 2962327"/>
                  <a:gd name="connsiteX396" fmla="*/ 1207313 w 3028217"/>
                  <a:gd name="connsiteY396" fmla="*/ 712016 h 2962327"/>
                  <a:gd name="connsiteX397" fmla="*/ 1205051 w 3028217"/>
                  <a:gd name="connsiteY397" fmla="*/ 754402 h 2962327"/>
                  <a:gd name="connsiteX398" fmla="*/ 1180854 w 3028217"/>
                  <a:gd name="connsiteY398" fmla="*/ 787924 h 2962327"/>
                  <a:gd name="connsiteX399" fmla="*/ 1187073 w 3028217"/>
                  <a:gd name="connsiteY399" fmla="*/ 807504 h 2962327"/>
                  <a:gd name="connsiteX400" fmla="*/ 1206361 w 3028217"/>
                  <a:gd name="connsiteY400" fmla="*/ 814886 h 2962327"/>
                  <a:gd name="connsiteX401" fmla="*/ 1213981 w 3028217"/>
                  <a:gd name="connsiteY401" fmla="*/ 828221 h 2962327"/>
                  <a:gd name="connsiteX402" fmla="*/ 1172071 w 3028217"/>
                  <a:gd name="connsiteY402" fmla="*/ 862511 h 2962327"/>
                  <a:gd name="connsiteX403" fmla="*/ 1115874 w 3028217"/>
                  <a:gd name="connsiteY403" fmla="*/ 854891 h 2962327"/>
                  <a:gd name="connsiteX404" fmla="*/ 1148259 w 3028217"/>
                  <a:gd name="connsiteY404" fmla="*/ 807266 h 2962327"/>
                  <a:gd name="connsiteX405" fmla="*/ 1173024 w 3028217"/>
                  <a:gd name="connsiteY405" fmla="*/ 780596 h 2962327"/>
                  <a:gd name="connsiteX406" fmla="*/ 1173125 w 3028217"/>
                  <a:gd name="connsiteY406" fmla="*/ 780684 h 2962327"/>
                  <a:gd name="connsiteX407" fmla="*/ 1174333 w 3028217"/>
                  <a:gd name="connsiteY407" fmla="*/ 770475 h 2962327"/>
                  <a:gd name="connsiteX408" fmla="*/ 1163498 w 3028217"/>
                  <a:gd name="connsiteY408" fmla="*/ 767261 h 2962327"/>
                  <a:gd name="connsiteX409" fmla="*/ 1124446 w 3028217"/>
                  <a:gd name="connsiteY409" fmla="*/ 787263 h 2962327"/>
                  <a:gd name="connsiteX410" fmla="*/ 1043483 w 3028217"/>
                  <a:gd name="connsiteY410" fmla="*/ 789168 h 2962327"/>
                  <a:gd name="connsiteX411" fmla="*/ 993953 w 3028217"/>
                  <a:gd name="connsiteY411" fmla="*/ 794883 h 2962327"/>
                  <a:gd name="connsiteX412" fmla="*/ 959663 w 3028217"/>
                  <a:gd name="connsiteY412" fmla="*/ 814886 h 2962327"/>
                  <a:gd name="connsiteX413" fmla="*/ 929183 w 3028217"/>
                  <a:gd name="connsiteY413" fmla="*/ 839651 h 2962327"/>
                  <a:gd name="connsiteX414" fmla="*/ 925100 w 3028217"/>
                  <a:gd name="connsiteY414" fmla="*/ 843462 h 2962327"/>
                  <a:gd name="connsiteX415" fmla="*/ 915848 w 3028217"/>
                  <a:gd name="connsiteY415" fmla="*/ 851081 h 2962327"/>
                  <a:gd name="connsiteX416" fmla="*/ 912991 w 3028217"/>
                  <a:gd name="connsiteY416" fmla="*/ 851081 h 2962327"/>
                  <a:gd name="connsiteX417" fmla="*/ 914896 w 3028217"/>
                  <a:gd name="connsiteY417" fmla="*/ 852986 h 2962327"/>
                  <a:gd name="connsiteX418" fmla="*/ 925100 w 3028217"/>
                  <a:gd name="connsiteY418" fmla="*/ 843462 h 2962327"/>
                  <a:gd name="connsiteX419" fmla="*/ 932041 w 3028217"/>
                  <a:gd name="connsiteY419" fmla="*/ 837746 h 2962327"/>
                  <a:gd name="connsiteX420" fmla="*/ 972998 w 3028217"/>
                  <a:gd name="connsiteY420" fmla="*/ 820601 h 2962327"/>
                  <a:gd name="connsiteX421" fmla="*/ 992048 w 3028217"/>
                  <a:gd name="connsiteY421" fmla="*/ 814886 h 2962327"/>
                  <a:gd name="connsiteX422" fmla="*/ 1023481 w 3028217"/>
                  <a:gd name="connsiteY422" fmla="*/ 819648 h 2962327"/>
                  <a:gd name="connsiteX423" fmla="*/ 1005383 w 3028217"/>
                  <a:gd name="connsiteY423" fmla="*/ 842508 h 2962327"/>
                  <a:gd name="connsiteX424" fmla="*/ 1006336 w 3028217"/>
                  <a:gd name="connsiteY424" fmla="*/ 854891 h 2962327"/>
                  <a:gd name="connsiteX425" fmla="*/ 1005383 w 3028217"/>
                  <a:gd name="connsiteY425" fmla="*/ 889181 h 2962327"/>
                  <a:gd name="connsiteX426" fmla="*/ 984428 w 3028217"/>
                  <a:gd name="connsiteY426" fmla="*/ 910136 h 2962327"/>
                  <a:gd name="connsiteX427" fmla="*/ 952043 w 3028217"/>
                  <a:gd name="connsiteY427" fmla="*/ 916803 h 2962327"/>
                  <a:gd name="connsiteX428" fmla="*/ 899656 w 3028217"/>
                  <a:gd name="connsiteY428" fmla="*/ 938711 h 2962327"/>
                  <a:gd name="connsiteX429" fmla="*/ 855841 w 3028217"/>
                  <a:gd name="connsiteY429" fmla="*/ 985383 h 2962327"/>
                  <a:gd name="connsiteX430" fmla="*/ 831076 w 3028217"/>
                  <a:gd name="connsiteY430" fmla="*/ 1003481 h 2962327"/>
                  <a:gd name="connsiteX431" fmla="*/ 738683 w 3028217"/>
                  <a:gd name="connsiteY431" fmla="*/ 1081586 h 2962327"/>
                  <a:gd name="connsiteX432" fmla="*/ 711061 w 3028217"/>
                  <a:gd name="connsiteY432" fmla="*/ 1115876 h 2962327"/>
                  <a:gd name="connsiteX433" fmla="*/ 666293 w 3028217"/>
                  <a:gd name="connsiteY433" fmla="*/ 1175883 h 2962327"/>
                  <a:gd name="connsiteX434" fmla="*/ 585331 w 3028217"/>
                  <a:gd name="connsiteY434" fmla="*/ 1230176 h 2962327"/>
                  <a:gd name="connsiteX435" fmla="*/ 559613 w 3028217"/>
                  <a:gd name="connsiteY435" fmla="*/ 1297803 h 2962327"/>
                  <a:gd name="connsiteX436" fmla="*/ 557708 w 3028217"/>
                  <a:gd name="connsiteY436" fmla="*/ 1386386 h 2962327"/>
                  <a:gd name="connsiteX437" fmla="*/ 542468 w 3028217"/>
                  <a:gd name="connsiteY437" fmla="*/ 1407341 h 2962327"/>
                  <a:gd name="connsiteX438" fmla="*/ 528181 w 3028217"/>
                  <a:gd name="connsiteY438" fmla="*/ 1387338 h 2962327"/>
                  <a:gd name="connsiteX439" fmla="*/ 519608 w 3028217"/>
                  <a:gd name="connsiteY439" fmla="*/ 1320663 h 2962327"/>
                  <a:gd name="connsiteX440" fmla="*/ 488176 w 3028217"/>
                  <a:gd name="connsiteY440" fmla="*/ 1283516 h 2962327"/>
                  <a:gd name="connsiteX441" fmla="*/ 429121 w 3028217"/>
                  <a:gd name="connsiteY441" fmla="*/ 1267323 h 2962327"/>
                  <a:gd name="connsiteX442" fmla="*/ 409118 w 3028217"/>
                  <a:gd name="connsiteY442" fmla="*/ 1268276 h 2962327"/>
                  <a:gd name="connsiteX443" fmla="*/ 336728 w 3028217"/>
                  <a:gd name="connsiteY443" fmla="*/ 1284468 h 2962327"/>
                  <a:gd name="connsiteX444" fmla="*/ 215761 w 3028217"/>
                  <a:gd name="connsiteY444" fmla="*/ 1373051 h 2962327"/>
                  <a:gd name="connsiteX445" fmla="*/ 189091 w 3028217"/>
                  <a:gd name="connsiteY445" fmla="*/ 1441631 h 2962327"/>
                  <a:gd name="connsiteX446" fmla="*/ 196711 w 3028217"/>
                  <a:gd name="connsiteY446" fmla="*/ 1544501 h 2962327"/>
                  <a:gd name="connsiteX447" fmla="*/ 244336 w 3028217"/>
                  <a:gd name="connsiteY447" fmla="*/ 1573076 h 2962327"/>
                  <a:gd name="connsiteX448" fmla="*/ 320536 w 3028217"/>
                  <a:gd name="connsiteY448" fmla="*/ 1514973 h 2962327"/>
                  <a:gd name="connsiteX449" fmla="*/ 387211 w 3028217"/>
                  <a:gd name="connsiteY449" fmla="*/ 1494971 h 2962327"/>
                  <a:gd name="connsiteX450" fmla="*/ 389116 w 3028217"/>
                  <a:gd name="connsiteY450" fmla="*/ 1515926 h 2962327"/>
                  <a:gd name="connsiteX451" fmla="*/ 340538 w 3028217"/>
                  <a:gd name="connsiteY451" fmla="*/ 1624511 h 2962327"/>
                  <a:gd name="connsiteX452" fmla="*/ 354826 w 3028217"/>
                  <a:gd name="connsiteY452" fmla="*/ 1644513 h 2962327"/>
                  <a:gd name="connsiteX453" fmla="*/ 410071 w 3028217"/>
                  <a:gd name="connsiteY453" fmla="*/ 1645466 h 2962327"/>
                  <a:gd name="connsiteX454" fmla="*/ 439598 w 3028217"/>
                  <a:gd name="connsiteY454" fmla="*/ 1687376 h 2962327"/>
                  <a:gd name="connsiteX455" fmla="*/ 426263 w 3028217"/>
                  <a:gd name="connsiteY455" fmla="*/ 1743573 h 2962327"/>
                  <a:gd name="connsiteX456" fmla="*/ 450076 w 3028217"/>
                  <a:gd name="connsiteY456" fmla="*/ 1813106 h 2962327"/>
                  <a:gd name="connsiteX457" fmla="*/ 499606 w 3028217"/>
                  <a:gd name="connsiteY457" fmla="*/ 1812153 h 2962327"/>
                  <a:gd name="connsiteX458" fmla="*/ 536753 w 3028217"/>
                  <a:gd name="connsiteY458" fmla="*/ 1818821 h 2962327"/>
                  <a:gd name="connsiteX459" fmla="*/ 577711 w 3028217"/>
                  <a:gd name="connsiteY459" fmla="*/ 1813106 h 2962327"/>
                  <a:gd name="connsiteX460" fmla="*/ 661531 w 3028217"/>
                  <a:gd name="connsiteY460" fmla="*/ 1754051 h 2962327"/>
                  <a:gd name="connsiteX461" fmla="*/ 672008 w 3028217"/>
                  <a:gd name="connsiteY461" fmla="*/ 1763576 h 2962327"/>
                  <a:gd name="connsiteX462" fmla="*/ 695821 w 3028217"/>
                  <a:gd name="connsiteY462" fmla="*/ 1768338 h 2962327"/>
                  <a:gd name="connsiteX463" fmla="*/ 741541 w 3028217"/>
                  <a:gd name="connsiteY463" fmla="*/ 1772148 h 2962327"/>
                  <a:gd name="connsiteX464" fmla="*/ 832028 w 3028217"/>
                  <a:gd name="connsiteY464" fmla="*/ 1788341 h 2962327"/>
                  <a:gd name="connsiteX465" fmla="*/ 865366 w 3028217"/>
                  <a:gd name="connsiteY465" fmla="*/ 1796913 h 2962327"/>
                  <a:gd name="connsiteX466" fmla="*/ 910133 w 3028217"/>
                  <a:gd name="connsiteY466" fmla="*/ 1838823 h 2962327"/>
                  <a:gd name="connsiteX467" fmla="*/ 1047293 w 3028217"/>
                  <a:gd name="connsiteY467" fmla="*/ 1918833 h 2962327"/>
                  <a:gd name="connsiteX468" fmla="*/ 1116826 w 3028217"/>
                  <a:gd name="connsiteY468" fmla="*/ 2036943 h 2962327"/>
                  <a:gd name="connsiteX469" fmla="*/ 1106348 w 3028217"/>
                  <a:gd name="connsiteY469" fmla="*/ 2056946 h 2962327"/>
                  <a:gd name="connsiteX470" fmla="*/ 1104443 w 3028217"/>
                  <a:gd name="connsiteY470" fmla="*/ 2099808 h 2962327"/>
                  <a:gd name="connsiteX471" fmla="*/ 1124446 w 3028217"/>
                  <a:gd name="connsiteY471" fmla="*/ 2102666 h 2962327"/>
                  <a:gd name="connsiteX472" fmla="*/ 1193026 w 3028217"/>
                  <a:gd name="connsiteY472" fmla="*/ 2077901 h 2962327"/>
                  <a:gd name="connsiteX473" fmla="*/ 1280656 w 3028217"/>
                  <a:gd name="connsiteY473" fmla="*/ 2123621 h 2962327"/>
                  <a:gd name="connsiteX474" fmla="*/ 1387336 w 3028217"/>
                  <a:gd name="connsiteY474" fmla="*/ 2172198 h 2962327"/>
                  <a:gd name="connsiteX475" fmla="*/ 1434008 w 3028217"/>
                  <a:gd name="connsiteY475" fmla="*/ 2199821 h 2962327"/>
                  <a:gd name="connsiteX476" fmla="*/ 1430198 w 3028217"/>
                  <a:gd name="connsiteY476" fmla="*/ 2282688 h 2962327"/>
                  <a:gd name="connsiteX477" fmla="*/ 1370191 w 3028217"/>
                  <a:gd name="connsiteY477" fmla="*/ 2373176 h 2962327"/>
                  <a:gd name="connsiteX478" fmla="*/ 1358761 w 3028217"/>
                  <a:gd name="connsiteY478" fmla="*/ 2423658 h 2962327"/>
                  <a:gd name="connsiteX479" fmla="*/ 1327328 w 3028217"/>
                  <a:gd name="connsiteY479" fmla="*/ 2600823 h 2962327"/>
                  <a:gd name="connsiteX480" fmla="*/ 1293991 w 3028217"/>
                  <a:gd name="connsiteY480" fmla="*/ 2626541 h 2962327"/>
                  <a:gd name="connsiteX481" fmla="*/ 1218743 w 3028217"/>
                  <a:gd name="connsiteY481" fmla="*/ 2661783 h 2962327"/>
                  <a:gd name="connsiteX482" fmla="*/ 1193026 w 3028217"/>
                  <a:gd name="connsiteY482" fmla="*/ 2710361 h 2962327"/>
                  <a:gd name="connsiteX483" fmla="*/ 1164451 w 3028217"/>
                  <a:gd name="connsiteY483" fmla="*/ 2832281 h 2962327"/>
                  <a:gd name="connsiteX484" fmla="*/ 1122541 w 3028217"/>
                  <a:gd name="connsiteY484" fmla="*/ 2910386 h 2962327"/>
                  <a:gd name="connsiteX485" fmla="*/ 1095871 w 3028217"/>
                  <a:gd name="connsiteY485" fmla="*/ 2929436 h 2962327"/>
                  <a:gd name="connsiteX486" fmla="*/ 1061581 w 3028217"/>
                  <a:gd name="connsiteY486" fmla="*/ 2922768 h 2962327"/>
                  <a:gd name="connsiteX487" fmla="*/ 1047293 w 3028217"/>
                  <a:gd name="connsiteY487" fmla="*/ 2929436 h 2962327"/>
                  <a:gd name="connsiteX488" fmla="*/ 1061581 w 3028217"/>
                  <a:gd name="connsiteY488" fmla="*/ 2956106 h 2962327"/>
                  <a:gd name="connsiteX489" fmla="*/ 1040626 w 3028217"/>
                  <a:gd name="connsiteY489" fmla="*/ 2959916 h 2962327"/>
                  <a:gd name="connsiteX490" fmla="*/ 783451 w 3028217"/>
                  <a:gd name="connsiteY490" fmla="*/ 2850378 h 2962327"/>
                  <a:gd name="connsiteX491" fmla="*/ 752971 w 3028217"/>
                  <a:gd name="connsiteY491" fmla="*/ 2805611 h 2962327"/>
                  <a:gd name="connsiteX492" fmla="*/ 737731 w 3028217"/>
                  <a:gd name="connsiteY492" fmla="*/ 2765606 h 2962327"/>
                  <a:gd name="connsiteX493" fmla="*/ 721538 w 3028217"/>
                  <a:gd name="connsiteY493" fmla="*/ 2564628 h 2962327"/>
                  <a:gd name="connsiteX494" fmla="*/ 670103 w 3028217"/>
                  <a:gd name="connsiteY494" fmla="*/ 2492238 h 2962327"/>
                  <a:gd name="connsiteX495" fmla="*/ 539611 w 3028217"/>
                  <a:gd name="connsiteY495" fmla="*/ 2337933 h 2962327"/>
                  <a:gd name="connsiteX496" fmla="*/ 473888 w 3028217"/>
                  <a:gd name="connsiteY496" fmla="*/ 2221728 h 2962327"/>
                  <a:gd name="connsiteX497" fmla="*/ 468173 w 3028217"/>
                  <a:gd name="connsiteY497" fmla="*/ 2148386 h 2962327"/>
                  <a:gd name="connsiteX498" fmla="*/ 471983 w 3028217"/>
                  <a:gd name="connsiteY498" fmla="*/ 2122668 h 2962327"/>
                  <a:gd name="connsiteX499" fmla="*/ 493891 w 3028217"/>
                  <a:gd name="connsiteY499" fmla="*/ 2021703 h 2962327"/>
                  <a:gd name="connsiteX500" fmla="*/ 538658 w 3028217"/>
                  <a:gd name="connsiteY500" fmla="*/ 1907403 h 2962327"/>
                  <a:gd name="connsiteX501" fmla="*/ 524371 w 3028217"/>
                  <a:gd name="connsiteY501" fmla="*/ 1854063 h 2962327"/>
                  <a:gd name="connsiteX502" fmla="*/ 499606 w 3028217"/>
                  <a:gd name="connsiteY502" fmla="*/ 1853111 h 2962327"/>
                  <a:gd name="connsiteX503" fmla="*/ 459601 w 3028217"/>
                  <a:gd name="connsiteY503" fmla="*/ 1860731 h 2962327"/>
                  <a:gd name="connsiteX504" fmla="*/ 408166 w 3028217"/>
                  <a:gd name="connsiteY504" fmla="*/ 1827393 h 2962327"/>
                  <a:gd name="connsiteX505" fmla="*/ 354826 w 3028217"/>
                  <a:gd name="connsiteY505" fmla="*/ 1742621 h 2962327"/>
                  <a:gd name="connsiteX506" fmla="*/ 322441 w 3028217"/>
                  <a:gd name="connsiteY506" fmla="*/ 1715951 h 2962327"/>
                  <a:gd name="connsiteX507" fmla="*/ 234811 w 3028217"/>
                  <a:gd name="connsiteY507" fmla="*/ 1658801 h 2962327"/>
                  <a:gd name="connsiteX508" fmla="*/ 206236 w 3028217"/>
                  <a:gd name="connsiteY508" fmla="*/ 1644513 h 2962327"/>
                  <a:gd name="connsiteX509" fmla="*/ 116701 w 3028217"/>
                  <a:gd name="connsiteY509" fmla="*/ 1622606 h 2962327"/>
                  <a:gd name="connsiteX510" fmla="*/ 28118 w 3028217"/>
                  <a:gd name="connsiteY510" fmla="*/ 1557836 h 2962327"/>
                  <a:gd name="connsiteX511" fmla="*/ 12878 w 3028217"/>
                  <a:gd name="connsiteY511" fmla="*/ 1499733 h 2962327"/>
                  <a:gd name="connsiteX512" fmla="*/ 10021 w 3028217"/>
                  <a:gd name="connsiteY512" fmla="*/ 1446393 h 2962327"/>
                  <a:gd name="connsiteX513" fmla="*/ 5258 w 3028217"/>
                  <a:gd name="connsiteY513" fmla="*/ 1410198 h 2962327"/>
                  <a:gd name="connsiteX514" fmla="*/ 45263 w 3028217"/>
                  <a:gd name="connsiteY514" fmla="*/ 1105398 h 2962327"/>
                  <a:gd name="connsiteX515" fmla="*/ 304343 w 3028217"/>
                  <a:gd name="connsiteY515" fmla="*/ 581523 h 2962327"/>
                  <a:gd name="connsiteX516" fmla="*/ 548183 w 3028217"/>
                  <a:gd name="connsiteY516" fmla="*/ 329111 h 2962327"/>
                  <a:gd name="connsiteX517" fmla="*/ 617716 w 3028217"/>
                  <a:gd name="connsiteY517" fmla="*/ 317681 h 2962327"/>
                  <a:gd name="connsiteX518" fmla="*/ 631051 w 3028217"/>
                  <a:gd name="connsiteY518" fmla="*/ 309108 h 2962327"/>
                  <a:gd name="connsiteX519" fmla="*/ 692011 w 3028217"/>
                  <a:gd name="connsiteY519" fmla="*/ 299583 h 2962327"/>
                  <a:gd name="connsiteX520" fmla="*/ 756781 w 3028217"/>
                  <a:gd name="connsiteY520" fmla="*/ 316728 h 2962327"/>
                  <a:gd name="connsiteX521" fmla="*/ 780593 w 3028217"/>
                  <a:gd name="connsiteY521" fmla="*/ 315776 h 2962327"/>
                  <a:gd name="connsiteX522" fmla="*/ 797738 w 3028217"/>
                  <a:gd name="connsiteY522" fmla="*/ 314823 h 2962327"/>
                  <a:gd name="connsiteX523" fmla="*/ 831076 w 3028217"/>
                  <a:gd name="connsiteY523" fmla="*/ 316728 h 2962327"/>
                  <a:gd name="connsiteX524" fmla="*/ 841553 w 3028217"/>
                  <a:gd name="connsiteY524" fmla="*/ 277676 h 2962327"/>
                  <a:gd name="connsiteX525" fmla="*/ 852031 w 3028217"/>
                  <a:gd name="connsiteY525" fmla="*/ 259578 h 2962327"/>
                  <a:gd name="connsiteX526" fmla="*/ 867152 w 3028217"/>
                  <a:gd name="connsiteY526" fmla="*/ 248624 h 2962327"/>
                  <a:gd name="connsiteX527" fmla="*/ 876026 w 3028217"/>
                  <a:gd name="connsiteY527" fmla="*/ 238011 h 2962327"/>
                  <a:gd name="connsiteX528" fmla="*/ 858921 w 3028217"/>
                  <a:gd name="connsiteY528" fmla="*/ 241392 h 2962327"/>
                  <a:gd name="connsiteX529" fmla="*/ 821551 w 3028217"/>
                  <a:gd name="connsiteY529" fmla="*/ 210048 h 2962327"/>
                  <a:gd name="connsiteX530" fmla="*/ 857746 w 3028217"/>
                  <a:gd name="connsiteY530" fmla="*/ 190998 h 2962327"/>
                  <a:gd name="connsiteX531" fmla="*/ 873343 w 3028217"/>
                  <a:gd name="connsiteY531" fmla="*/ 184331 h 2962327"/>
                  <a:gd name="connsiteX532" fmla="*/ 798215 w 3028217"/>
                  <a:gd name="connsiteY532" fmla="*/ 181949 h 2962327"/>
                  <a:gd name="connsiteX533" fmla="*/ 805359 w 3028217"/>
                  <a:gd name="connsiteY533" fmla="*/ 187188 h 2962327"/>
                  <a:gd name="connsiteX534" fmla="*/ 795834 w 3028217"/>
                  <a:gd name="connsiteY534" fmla="*/ 196713 h 2962327"/>
                  <a:gd name="connsiteX535" fmla="*/ 788214 w 3028217"/>
                  <a:gd name="connsiteY535" fmla="*/ 182426 h 2962327"/>
                  <a:gd name="connsiteX536" fmla="*/ 798215 w 3028217"/>
                  <a:gd name="connsiteY536" fmla="*/ 181949 h 2962327"/>
                  <a:gd name="connsiteX537" fmla="*/ 938708 w 3028217"/>
                  <a:gd name="connsiteY537" fmla="*/ 121466 h 2962327"/>
                  <a:gd name="connsiteX538" fmla="*/ 952043 w 3028217"/>
                  <a:gd name="connsiteY538" fmla="*/ 141468 h 2962327"/>
                  <a:gd name="connsiteX539" fmla="*/ 951037 w 3028217"/>
                  <a:gd name="connsiteY539" fmla="*/ 142501 h 2962327"/>
                  <a:gd name="connsiteX540" fmla="*/ 953949 w 3028217"/>
                  <a:gd name="connsiteY540" fmla="*/ 140516 h 2962327"/>
                  <a:gd name="connsiteX541" fmla="*/ 952996 w 3028217"/>
                  <a:gd name="connsiteY541" fmla="*/ 148136 h 2962327"/>
                  <a:gd name="connsiteX542" fmla="*/ 952996 w 3028217"/>
                  <a:gd name="connsiteY542" fmla="*/ 169091 h 2962327"/>
                  <a:gd name="connsiteX543" fmla="*/ 944424 w 3028217"/>
                  <a:gd name="connsiteY543" fmla="*/ 159804 h 2962327"/>
                  <a:gd name="connsiteX544" fmla="*/ 933131 w 3028217"/>
                  <a:gd name="connsiteY544" fmla="*/ 154863 h 2962327"/>
                  <a:gd name="connsiteX545" fmla="*/ 931088 w 3028217"/>
                  <a:gd name="connsiteY545" fmla="*/ 155756 h 2962327"/>
                  <a:gd name="connsiteX546" fmla="*/ 930136 w 3028217"/>
                  <a:gd name="connsiteY546" fmla="*/ 155756 h 2962327"/>
                  <a:gd name="connsiteX547" fmla="*/ 918706 w 3028217"/>
                  <a:gd name="connsiteY547" fmla="*/ 144326 h 2962327"/>
                  <a:gd name="connsiteX548" fmla="*/ 931088 w 3028217"/>
                  <a:gd name="connsiteY548" fmla="*/ 122418 h 2962327"/>
                  <a:gd name="connsiteX549" fmla="*/ 938708 w 3028217"/>
                  <a:gd name="connsiteY549" fmla="*/ 121466 h 2962327"/>
                  <a:gd name="connsiteX550" fmla="*/ 925373 w 3028217"/>
                  <a:gd name="connsiteY550" fmla="*/ 107178 h 2962327"/>
                  <a:gd name="connsiteX551" fmla="*/ 938708 w 3028217"/>
                  <a:gd name="connsiteY551" fmla="*/ 121465 h 2962327"/>
                  <a:gd name="connsiteX552" fmla="*/ 935851 w 3028217"/>
                  <a:gd name="connsiteY552" fmla="*/ 121465 h 2962327"/>
                  <a:gd name="connsiteX553" fmla="*/ 932993 w 3028217"/>
                  <a:gd name="connsiteY553" fmla="*/ 121465 h 2962327"/>
                  <a:gd name="connsiteX554" fmla="*/ 901561 w 3028217"/>
                  <a:gd name="connsiteY554" fmla="*/ 123370 h 2962327"/>
                  <a:gd name="connsiteX555" fmla="*/ 925373 w 3028217"/>
                  <a:gd name="connsiteY555" fmla="*/ 107178 h 2962327"/>
                  <a:gd name="connsiteX556" fmla="*/ 1021576 w 3028217"/>
                  <a:gd name="connsiteY556" fmla="*/ 71936 h 2962327"/>
                  <a:gd name="connsiteX557" fmla="*/ 1031101 w 3028217"/>
                  <a:gd name="connsiteY557" fmla="*/ 97653 h 2962327"/>
                  <a:gd name="connsiteX558" fmla="*/ 1000621 w 3028217"/>
                  <a:gd name="connsiteY558" fmla="*/ 92891 h 2962327"/>
                  <a:gd name="connsiteX559" fmla="*/ 1007288 w 3028217"/>
                  <a:gd name="connsiteY559" fmla="*/ 79556 h 2962327"/>
                  <a:gd name="connsiteX560" fmla="*/ 1021576 w 3028217"/>
                  <a:gd name="connsiteY560" fmla="*/ 71936 h 2962327"/>
                  <a:gd name="connsiteX561" fmla="*/ 1113849 w 3028217"/>
                  <a:gd name="connsiteY561" fmla="*/ 40265 h 2962327"/>
                  <a:gd name="connsiteX562" fmla="*/ 1159689 w 3028217"/>
                  <a:gd name="connsiteY562" fmla="*/ 51933 h 2962327"/>
                  <a:gd name="connsiteX563" fmla="*/ 1151116 w 3028217"/>
                  <a:gd name="connsiteY563" fmla="*/ 84318 h 2962327"/>
                  <a:gd name="connsiteX564" fmla="*/ 1111111 w 3028217"/>
                  <a:gd name="connsiteY564" fmla="*/ 92891 h 2962327"/>
                  <a:gd name="connsiteX565" fmla="*/ 1070153 w 3028217"/>
                  <a:gd name="connsiteY565" fmla="*/ 58601 h 2962327"/>
                  <a:gd name="connsiteX566" fmla="*/ 1113849 w 3028217"/>
                  <a:gd name="connsiteY566" fmla="*/ 40265 h 2962327"/>
                  <a:gd name="connsiteX567" fmla="*/ 1400760 w 3028217"/>
                  <a:gd name="connsiteY567" fmla="*/ 96 h 2962327"/>
                  <a:gd name="connsiteX568" fmla="*/ 1476871 w 3028217"/>
                  <a:gd name="connsiteY568" fmla="*/ 5260 h 2962327"/>
                  <a:gd name="connsiteX569" fmla="*/ 1611174 w 3028217"/>
                  <a:gd name="connsiteY569" fmla="*/ 9070 h 2962327"/>
                  <a:gd name="connsiteX570" fmla="*/ 1619746 w 3028217"/>
                  <a:gd name="connsiteY570" fmla="*/ 17643 h 2962327"/>
                  <a:gd name="connsiteX571" fmla="*/ 1646416 w 3028217"/>
                  <a:gd name="connsiteY571" fmla="*/ 28120 h 2962327"/>
                  <a:gd name="connsiteX572" fmla="*/ 1667371 w 3028217"/>
                  <a:gd name="connsiteY572" fmla="*/ 31930 h 2962327"/>
                  <a:gd name="connsiteX573" fmla="*/ 1742261 w 3028217"/>
                  <a:gd name="connsiteY573" fmla="*/ 11690 h 2962327"/>
                  <a:gd name="connsiteX574" fmla="*/ 1820723 w 3028217"/>
                  <a:gd name="connsiteY574" fmla="*/ 30025 h 2962327"/>
                  <a:gd name="connsiteX575" fmla="*/ 1901686 w 3028217"/>
                  <a:gd name="connsiteY575" fmla="*/ 45265 h 2962327"/>
                  <a:gd name="connsiteX576" fmla="*/ 1894066 w 3028217"/>
                  <a:gd name="connsiteY576" fmla="*/ 69078 h 2962327"/>
                  <a:gd name="connsiteX577" fmla="*/ 1955978 w 3028217"/>
                  <a:gd name="connsiteY577" fmla="*/ 55743 h 2962327"/>
                  <a:gd name="connsiteX578" fmla="*/ 1954073 w 3028217"/>
                  <a:gd name="connsiteY578" fmla="*/ 71935 h 2962327"/>
                  <a:gd name="connsiteX579" fmla="*/ 1935976 w 3028217"/>
                  <a:gd name="connsiteY579" fmla="*/ 103368 h 2962327"/>
                  <a:gd name="connsiteX580" fmla="*/ 1949311 w 3028217"/>
                  <a:gd name="connsiteY580" fmla="*/ 161470 h 2962327"/>
                  <a:gd name="connsiteX581" fmla="*/ 1894066 w 3028217"/>
                  <a:gd name="connsiteY581" fmla="*/ 171948 h 2962327"/>
                  <a:gd name="connsiteX582" fmla="*/ 1913116 w 3028217"/>
                  <a:gd name="connsiteY582" fmla="*/ 183378 h 2962327"/>
                  <a:gd name="connsiteX583" fmla="*/ 1907401 w 3028217"/>
                  <a:gd name="connsiteY583" fmla="*/ 196713 h 2962327"/>
                  <a:gd name="connsiteX584" fmla="*/ 1873111 w 3028217"/>
                  <a:gd name="connsiteY584" fmla="*/ 245290 h 2962327"/>
                  <a:gd name="connsiteX585" fmla="*/ 1866443 w 3028217"/>
                  <a:gd name="connsiteY585" fmla="*/ 267198 h 2962327"/>
                  <a:gd name="connsiteX586" fmla="*/ 1851203 w 3028217"/>
                  <a:gd name="connsiteY586" fmla="*/ 270055 h 2962327"/>
                  <a:gd name="connsiteX587" fmla="*/ 1866443 w 3028217"/>
                  <a:gd name="connsiteY587" fmla="*/ 313870 h 2962327"/>
                  <a:gd name="connsiteX588" fmla="*/ 1843583 w 3028217"/>
                  <a:gd name="connsiteY588" fmla="*/ 319585 h 2962327"/>
                  <a:gd name="connsiteX589" fmla="*/ 1819771 w 3028217"/>
                  <a:gd name="connsiteY589" fmla="*/ 300535 h 2962327"/>
                  <a:gd name="connsiteX590" fmla="*/ 1788338 w 3028217"/>
                  <a:gd name="connsiteY590" fmla="*/ 313870 h 2962327"/>
                  <a:gd name="connsiteX591" fmla="*/ 1800721 w 3028217"/>
                  <a:gd name="connsiteY591" fmla="*/ 315775 h 2962327"/>
                  <a:gd name="connsiteX592" fmla="*/ 1823581 w 3028217"/>
                  <a:gd name="connsiteY592" fmla="*/ 314823 h 2962327"/>
                  <a:gd name="connsiteX593" fmla="*/ 1833106 w 3028217"/>
                  <a:gd name="connsiteY593" fmla="*/ 317680 h 2962327"/>
                  <a:gd name="connsiteX594" fmla="*/ 1838821 w 3028217"/>
                  <a:gd name="connsiteY594" fmla="*/ 334825 h 2962327"/>
                  <a:gd name="connsiteX595" fmla="*/ 1715948 w 3028217"/>
                  <a:gd name="connsiteY595" fmla="*/ 370068 h 2962327"/>
                  <a:gd name="connsiteX596" fmla="*/ 1691183 w 3028217"/>
                  <a:gd name="connsiteY596" fmla="*/ 379593 h 2962327"/>
                  <a:gd name="connsiteX597" fmla="*/ 1586408 w 3028217"/>
                  <a:gd name="connsiteY597" fmla="*/ 430075 h 2962327"/>
                  <a:gd name="connsiteX598" fmla="*/ 1542593 w 3028217"/>
                  <a:gd name="connsiteY598" fmla="*/ 468175 h 2962327"/>
                  <a:gd name="connsiteX599" fmla="*/ 1480681 w 3028217"/>
                  <a:gd name="connsiteY599" fmla="*/ 555805 h 2962327"/>
                  <a:gd name="connsiteX600" fmla="*/ 1462583 w 3028217"/>
                  <a:gd name="connsiteY600" fmla="*/ 562473 h 2962327"/>
                  <a:gd name="connsiteX601" fmla="*/ 1385431 w 3028217"/>
                  <a:gd name="connsiteY601" fmla="*/ 462460 h 2962327"/>
                  <a:gd name="connsiteX602" fmla="*/ 1379716 w 3028217"/>
                  <a:gd name="connsiteY602" fmla="*/ 398643 h 2962327"/>
                  <a:gd name="connsiteX603" fmla="*/ 1441628 w 3028217"/>
                  <a:gd name="connsiteY603" fmla="*/ 335778 h 2962327"/>
                  <a:gd name="connsiteX604" fmla="*/ 1449248 w 3028217"/>
                  <a:gd name="connsiteY604" fmla="*/ 321490 h 2962327"/>
                  <a:gd name="connsiteX605" fmla="*/ 1461631 w 3028217"/>
                  <a:gd name="connsiteY605" fmla="*/ 300535 h 2962327"/>
                  <a:gd name="connsiteX606" fmla="*/ 1412101 w 3028217"/>
                  <a:gd name="connsiteY606" fmla="*/ 280533 h 2962327"/>
                  <a:gd name="connsiteX607" fmla="*/ 1434961 w 3028217"/>
                  <a:gd name="connsiteY607" fmla="*/ 215763 h 2962327"/>
                  <a:gd name="connsiteX608" fmla="*/ 1371143 w 3028217"/>
                  <a:gd name="connsiteY608" fmla="*/ 160518 h 2962327"/>
                  <a:gd name="connsiteX609" fmla="*/ 1331138 w 3028217"/>
                  <a:gd name="connsiteY609" fmla="*/ 162423 h 2962327"/>
                  <a:gd name="connsiteX610" fmla="*/ 1303516 w 3028217"/>
                  <a:gd name="connsiteY610" fmla="*/ 150040 h 2962327"/>
                  <a:gd name="connsiteX611" fmla="*/ 1313993 w 3028217"/>
                  <a:gd name="connsiteY611" fmla="*/ 130038 h 2962327"/>
                  <a:gd name="connsiteX612" fmla="*/ 1313041 w 3028217"/>
                  <a:gd name="connsiteY612" fmla="*/ 121465 h 2962327"/>
                  <a:gd name="connsiteX613" fmla="*/ 1323518 w 3028217"/>
                  <a:gd name="connsiteY613" fmla="*/ 96700 h 2962327"/>
                  <a:gd name="connsiteX614" fmla="*/ 1387336 w 3028217"/>
                  <a:gd name="connsiteY614" fmla="*/ 88128 h 2962327"/>
                  <a:gd name="connsiteX615" fmla="*/ 1394003 w 3028217"/>
                  <a:gd name="connsiteY615" fmla="*/ 68125 h 2962327"/>
                  <a:gd name="connsiteX616" fmla="*/ 1445438 w 3028217"/>
                  <a:gd name="connsiteY616" fmla="*/ 41455 h 2962327"/>
                  <a:gd name="connsiteX617" fmla="*/ 1471104 w 3028217"/>
                  <a:gd name="connsiteY617" fmla="*/ 35589 h 2962327"/>
                  <a:gd name="connsiteX618" fmla="*/ 1469608 w 3028217"/>
                  <a:gd name="connsiteY618" fmla="*/ 35026 h 2962327"/>
                  <a:gd name="connsiteX619" fmla="*/ 1456869 w 3028217"/>
                  <a:gd name="connsiteY619" fmla="*/ 34788 h 2962327"/>
                  <a:gd name="connsiteX620" fmla="*/ 1365429 w 3028217"/>
                  <a:gd name="connsiteY620" fmla="*/ 60505 h 2962327"/>
                  <a:gd name="connsiteX621" fmla="*/ 1208266 w 3028217"/>
                  <a:gd name="connsiteY621" fmla="*/ 122418 h 2962327"/>
                  <a:gd name="connsiteX622" fmla="*/ 1175881 w 3028217"/>
                  <a:gd name="connsiteY622" fmla="*/ 122418 h 2962327"/>
                  <a:gd name="connsiteX623" fmla="*/ 1187311 w 3028217"/>
                  <a:gd name="connsiteY623" fmla="*/ 142420 h 2962327"/>
                  <a:gd name="connsiteX624" fmla="*/ 1180644 w 3028217"/>
                  <a:gd name="connsiteY624" fmla="*/ 149088 h 2962327"/>
                  <a:gd name="connsiteX625" fmla="*/ 1158647 w 3028217"/>
                  <a:gd name="connsiteY625" fmla="*/ 153642 h 2962327"/>
                  <a:gd name="connsiteX626" fmla="*/ 1143520 w 3028217"/>
                  <a:gd name="connsiteY626" fmla="*/ 152466 h 2962327"/>
                  <a:gd name="connsiteX627" fmla="*/ 1148259 w 3028217"/>
                  <a:gd name="connsiteY627" fmla="*/ 153731 h 2962327"/>
                  <a:gd name="connsiteX628" fmla="*/ 1152069 w 3028217"/>
                  <a:gd name="connsiteY628" fmla="*/ 175758 h 2962327"/>
                  <a:gd name="connsiteX629" fmla="*/ 1029196 w 3028217"/>
                  <a:gd name="connsiteY629" fmla="*/ 182425 h 2962327"/>
                  <a:gd name="connsiteX630" fmla="*/ 1006336 w 3028217"/>
                  <a:gd name="connsiteY630" fmla="*/ 148135 h 2962327"/>
                  <a:gd name="connsiteX631" fmla="*/ 995859 w 3028217"/>
                  <a:gd name="connsiteY631" fmla="*/ 134800 h 2962327"/>
                  <a:gd name="connsiteX632" fmla="*/ 987286 w 3028217"/>
                  <a:gd name="connsiteY632" fmla="*/ 114798 h 2962327"/>
                  <a:gd name="connsiteX633" fmla="*/ 1049199 w 3028217"/>
                  <a:gd name="connsiteY633" fmla="*/ 134800 h 2962327"/>
                  <a:gd name="connsiteX634" fmla="*/ 1064439 w 3028217"/>
                  <a:gd name="connsiteY634" fmla="*/ 149088 h 2962327"/>
                  <a:gd name="connsiteX635" fmla="*/ 1095871 w 3028217"/>
                  <a:gd name="connsiteY635" fmla="*/ 149326 h 2962327"/>
                  <a:gd name="connsiteX636" fmla="*/ 1106484 w 3028217"/>
                  <a:gd name="connsiteY636" fmla="*/ 148924 h 2962327"/>
                  <a:gd name="connsiteX637" fmla="*/ 1093014 w 3028217"/>
                  <a:gd name="connsiteY637" fmla="*/ 149088 h 2962327"/>
                  <a:gd name="connsiteX638" fmla="*/ 1062534 w 3028217"/>
                  <a:gd name="connsiteY638" fmla="*/ 131943 h 2962327"/>
                  <a:gd name="connsiteX639" fmla="*/ 1133971 w 3028217"/>
                  <a:gd name="connsiteY639" fmla="*/ 110988 h 2962327"/>
                  <a:gd name="connsiteX640" fmla="*/ 1158736 w 3028217"/>
                  <a:gd name="connsiteY640" fmla="*/ 88128 h 2962327"/>
                  <a:gd name="connsiteX641" fmla="*/ 1173024 w 3028217"/>
                  <a:gd name="connsiteY641" fmla="*/ 73840 h 2962327"/>
                  <a:gd name="connsiteX642" fmla="*/ 1214934 w 3028217"/>
                  <a:gd name="connsiteY642" fmla="*/ 54790 h 2962327"/>
                  <a:gd name="connsiteX643" fmla="*/ 1275894 w 3028217"/>
                  <a:gd name="connsiteY643" fmla="*/ 44313 h 2962327"/>
                  <a:gd name="connsiteX644" fmla="*/ 1211124 w 3028217"/>
                  <a:gd name="connsiteY644" fmla="*/ 51933 h 2962327"/>
                  <a:gd name="connsiteX645" fmla="*/ 1174929 w 3028217"/>
                  <a:gd name="connsiteY645" fmla="*/ 39550 h 2962327"/>
                  <a:gd name="connsiteX646" fmla="*/ 1174929 w 3028217"/>
                  <a:gd name="connsiteY646" fmla="*/ 26215 h 2962327"/>
                  <a:gd name="connsiteX647" fmla="*/ 1400760 w 3028217"/>
                  <a:gd name="connsiteY647" fmla="*/ 96 h 296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</a:cxnLst>
                <a:rect l="l" t="t" r="r" b="b"/>
                <a:pathLst>
                  <a:path w="3028217" h="2962327">
                    <a:moveTo>
                      <a:pt x="2863236" y="2049564"/>
                    </a:moveTo>
                    <a:cubicBezTo>
                      <a:pt x="2854902" y="2049564"/>
                      <a:pt x="2847996" y="2053612"/>
                      <a:pt x="2844662" y="2065518"/>
                    </a:cubicBezTo>
                    <a:cubicBezTo>
                      <a:pt x="2840852" y="2080758"/>
                      <a:pt x="2821802" y="2104571"/>
                      <a:pt x="2847519" y="2116953"/>
                    </a:cubicBezTo>
                    <a:cubicBezTo>
                      <a:pt x="2878000" y="2131241"/>
                      <a:pt x="2877047" y="2098856"/>
                      <a:pt x="2887525" y="2084568"/>
                    </a:cubicBezTo>
                    <a:cubicBezTo>
                      <a:pt x="2888477" y="2083616"/>
                      <a:pt x="2889430" y="2080758"/>
                      <a:pt x="2890382" y="2078853"/>
                    </a:cubicBezTo>
                    <a:cubicBezTo>
                      <a:pt x="2895144" y="2071233"/>
                      <a:pt x="2896097" y="2064566"/>
                      <a:pt x="2890382" y="2057898"/>
                    </a:cubicBezTo>
                    <a:cubicBezTo>
                      <a:pt x="2881334" y="2053612"/>
                      <a:pt x="2871571" y="2049564"/>
                      <a:pt x="2863236" y="2049564"/>
                    </a:cubicBezTo>
                    <a:close/>
                    <a:moveTo>
                      <a:pt x="2453184" y="1703568"/>
                    </a:moveTo>
                    <a:cubicBezTo>
                      <a:pt x="2446516" y="1700711"/>
                      <a:pt x="2442706" y="1708331"/>
                      <a:pt x="2444611" y="1714046"/>
                    </a:cubicBezTo>
                    <a:cubicBezTo>
                      <a:pt x="2448421" y="1725476"/>
                      <a:pt x="2452231" y="1738811"/>
                      <a:pt x="2467471" y="1740716"/>
                    </a:cubicBezTo>
                    <a:cubicBezTo>
                      <a:pt x="2475091" y="1741668"/>
                      <a:pt x="2480806" y="1736906"/>
                      <a:pt x="2482711" y="1728333"/>
                    </a:cubicBezTo>
                    <a:cubicBezTo>
                      <a:pt x="2473186" y="1720713"/>
                      <a:pt x="2463661" y="1710236"/>
                      <a:pt x="2453184" y="1703568"/>
                    </a:cubicBezTo>
                    <a:close/>
                    <a:moveTo>
                      <a:pt x="802501" y="1583553"/>
                    </a:moveTo>
                    <a:cubicBezTo>
                      <a:pt x="805359" y="1585458"/>
                      <a:pt x="811074" y="1586410"/>
                      <a:pt x="812026" y="1589268"/>
                    </a:cubicBezTo>
                    <a:cubicBezTo>
                      <a:pt x="814884" y="1596888"/>
                      <a:pt x="807264" y="1597840"/>
                      <a:pt x="802501" y="1599745"/>
                    </a:cubicBezTo>
                    <a:cubicBezTo>
                      <a:pt x="797739" y="1601650"/>
                      <a:pt x="792976" y="1598793"/>
                      <a:pt x="792024" y="1594030"/>
                    </a:cubicBezTo>
                    <a:cubicBezTo>
                      <a:pt x="788214" y="1586410"/>
                      <a:pt x="794881" y="1585458"/>
                      <a:pt x="802501" y="1583553"/>
                    </a:cubicBezTo>
                    <a:close/>
                    <a:moveTo>
                      <a:pt x="573901" y="1577838"/>
                    </a:moveTo>
                    <a:cubicBezTo>
                      <a:pt x="581521" y="1579743"/>
                      <a:pt x="588189" y="1582600"/>
                      <a:pt x="592951" y="1589268"/>
                    </a:cubicBezTo>
                    <a:cubicBezTo>
                      <a:pt x="592951" y="1594982"/>
                      <a:pt x="589141" y="1596888"/>
                      <a:pt x="584379" y="1596888"/>
                    </a:cubicBezTo>
                    <a:cubicBezTo>
                      <a:pt x="575806" y="1597840"/>
                      <a:pt x="568186" y="1595935"/>
                      <a:pt x="565329" y="1587363"/>
                    </a:cubicBezTo>
                    <a:cubicBezTo>
                      <a:pt x="562471" y="1580695"/>
                      <a:pt x="568186" y="1576885"/>
                      <a:pt x="573901" y="1577838"/>
                    </a:cubicBezTo>
                    <a:close/>
                    <a:moveTo>
                      <a:pt x="698678" y="1550216"/>
                    </a:moveTo>
                    <a:cubicBezTo>
                      <a:pt x="729158" y="1545453"/>
                      <a:pt x="746303" y="1560693"/>
                      <a:pt x="763448" y="1592126"/>
                    </a:cubicBezTo>
                    <a:cubicBezTo>
                      <a:pt x="731063" y="1576886"/>
                      <a:pt x="706298" y="1611176"/>
                      <a:pt x="678676" y="1592126"/>
                    </a:cubicBezTo>
                    <a:cubicBezTo>
                      <a:pt x="675818" y="1573076"/>
                      <a:pt x="667246" y="1551168"/>
                      <a:pt x="698678" y="1550216"/>
                    </a:cubicBezTo>
                    <a:close/>
                    <a:moveTo>
                      <a:pt x="492939" y="1460681"/>
                    </a:moveTo>
                    <a:cubicBezTo>
                      <a:pt x="518656" y="1456871"/>
                      <a:pt x="541516" y="1464491"/>
                      <a:pt x="562471" y="1479731"/>
                    </a:cubicBezTo>
                    <a:cubicBezTo>
                      <a:pt x="590094" y="1499733"/>
                      <a:pt x="618669" y="1515926"/>
                      <a:pt x="646291" y="1537833"/>
                    </a:cubicBezTo>
                    <a:cubicBezTo>
                      <a:pt x="620574" y="1545453"/>
                      <a:pt x="593904" y="1560693"/>
                      <a:pt x="577711" y="1525451"/>
                    </a:cubicBezTo>
                    <a:cubicBezTo>
                      <a:pt x="567234" y="1503543"/>
                      <a:pt x="541516" y="1503543"/>
                      <a:pt x="527229" y="1487351"/>
                    </a:cubicBezTo>
                    <a:lnTo>
                      <a:pt x="525032" y="1486533"/>
                    </a:lnTo>
                    <a:lnTo>
                      <a:pt x="527229" y="1488303"/>
                    </a:lnTo>
                    <a:cubicBezTo>
                      <a:pt x="502464" y="1486398"/>
                      <a:pt x="475794" y="1465443"/>
                      <a:pt x="451029" y="1494971"/>
                    </a:cubicBezTo>
                    <a:cubicBezTo>
                      <a:pt x="453886" y="1467348"/>
                      <a:pt x="471984" y="1461633"/>
                      <a:pt x="492939" y="1460681"/>
                    </a:cubicBezTo>
                    <a:close/>
                    <a:moveTo>
                      <a:pt x="592475" y="1413889"/>
                    </a:moveTo>
                    <a:cubicBezTo>
                      <a:pt x="594380" y="1414008"/>
                      <a:pt x="596285" y="1414485"/>
                      <a:pt x="596761" y="1414961"/>
                    </a:cubicBezTo>
                    <a:cubicBezTo>
                      <a:pt x="605334" y="1423533"/>
                      <a:pt x="603428" y="1433058"/>
                      <a:pt x="595809" y="1447346"/>
                    </a:cubicBezTo>
                    <a:cubicBezTo>
                      <a:pt x="589141" y="1434011"/>
                      <a:pt x="579616" y="1426391"/>
                      <a:pt x="588189" y="1414961"/>
                    </a:cubicBezTo>
                    <a:cubicBezTo>
                      <a:pt x="588665" y="1414009"/>
                      <a:pt x="590570" y="1413770"/>
                      <a:pt x="592475" y="1413889"/>
                    </a:cubicBezTo>
                    <a:close/>
                    <a:moveTo>
                      <a:pt x="2633206" y="1174931"/>
                    </a:moveTo>
                    <a:cubicBezTo>
                      <a:pt x="2646541" y="1176836"/>
                      <a:pt x="2659876" y="1178741"/>
                      <a:pt x="2673211" y="1180646"/>
                    </a:cubicBezTo>
                    <a:cubicBezTo>
                      <a:pt x="2657018" y="1197791"/>
                      <a:pt x="2645588" y="1186361"/>
                      <a:pt x="2633206" y="1174931"/>
                    </a:cubicBezTo>
                    <a:close/>
                    <a:moveTo>
                      <a:pt x="2477948" y="1095873"/>
                    </a:moveTo>
                    <a:cubicBezTo>
                      <a:pt x="2477948" y="1101588"/>
                      <a:pt x="2478901" y="1106350"/>
                      <a:pt x="2484616" y="1110160"/>
                    </a:cubicBezTo>
                    <a:cubicBezTo>
                      <a:pt x="2478901" y="1119685"/>
                      <a:pt x="2464613" y="1121590"/>
                      <a:pt x="2464613" y="1135878"/>
                    </a:cubicBezTo>
                    <a:cubicBezTo>
                      <a:pt x="2464613" y="1153023"/>
                      <a:pt x="2454136" y="1151118"/>
                      <a:pt x="2444611" y="1144450"/>
                    </a:cubicBezTo>
                    <a:cubicBezTo>
                      <a:pt x="2434133" y="1136830"/>
                      <a:pt x="2413178" y="1133020"/>
                      <a:pt x="2415083" y="1119685"/>
                    </a:cubicBezTo>
                    <a:cubicBezTo>
                      <a:pt x="2417941" y="1101588"/>
                      <a:pt x="2436038" y="1116828"/>
                      <a:pt x="2446516" y="1114923"/>
                    </a:cubicBezTo>
                    <a:cubicBezTo>
                      <a:pt x="2458898" y="1112065"/>
                      <a:pt x="2470329" y="1106350"/>
                      <a:pt x="2477948" y="1095873"/>
                    </a:cubicBezTo>
                    <a:close/>
                    <a:moveTo>
                      <a:pt x="2344599" y="1039676"/>
                    </a:moveTo>
                    <a:cubicBezTo>
                      <a:pt x="2358886" y="1039676"/>
                      <a:pt x="2352219" y="1056821"/>
                      <a:pt x="2355076" y="1066346"/>
                    </a:cubicBezTo>
                    <a:cubicBezTo>
                      <a:pt x="2354124" y="1077776"/>
                      <a:pt x="2356981" y="1093016"/>
                      <a:pt x="2341741" y="1092063"/>
                    </a:cubicBezTo>
                    <a:cubicBezTo>
                      <a:pt x="2328406" y="1091111"/>
                      <a:pt x="2329359" y="1075871"/>
                      <a:pt x="2328406" y="1065393"/>
                    </a:cubicBezTo>
                    <a:cubicBezTo>
                      <a:pt x="2327454" y="1053011"/>
                      <a:pt x="2331264" y="1039676"/>
                      <a:pt x="2344599" y="1039676"/>
                    </a:cubicBezTo>
                    <a:close/>
                    <a:moveTo>
                      <a:pt x="699631" y="966334"/>
                    </a:moveTo>
                    <a:cubicBezTo>
                      <a:pt x="671056" y="960619"/>
                      <a:pt x="648196" y="971096"/>
                      <a:pt x="616764" y="992051"/>
                    </a:cubicBezTo>
                    <a:cubicBezTo>
                      <a:pt x="652959" y="990146"/>
                      <a:pt x="677724" y="983478"/>
                      <a:pt x="699631" y="966334"/>
                    </a:cubicBezTo>
                    <a:close/>
                    <a:moveTo>
                      <a:pt x="2786559" y="938711"/>
                    </a:moveTo>
                    <a:cubicBezTo>
                      <a:pt x="2796084" y="944426"/>
                      <a:pt x="2804656" y="939663"/>
                      <a:pt x="2814181" y="938711"/>
                    </a:cubicBezTo>
                    <a:cubicBezTo>
                      <a:pt x="2814181" y="940616"/>
                      <a:pt x="2814181" y="943473"/>
                      <a:pt x="2814181" y="945378"/>
                    </a:cubicBezTo>
                    <a:cubicBezTo>
                      <a:pt x="2803704" y="949188"/>
                      <a:pt x="2791321" y="959666"/>
                      <a:pt x="2786559" y="938711"/>
                    </a:cubicBezTo>
                    <a:close/>
                    <a:moveTo>
                      <a:pt x="737731" y="935019"/>
                    </a:moveTo>
                    <a:cubicBezTo>
                      <a:pt x="726540" y="936091"/>
                      <a:pt x="714872" y="940139"/>
                      <a:pt x="702489" y="951093"/>
                    </a:cubicBezTo>
                    <a:cubicBezTo>
                      <a:pt x="731064" y="951093"/>
                      <a:pt x="753924" y="958713"/>
                      <a:pt x="770116" y="936805"/>
                    </a:cubicBezTo>
                    <a:cubicBezTo>
                      <a:pt x="759639" y="935853"/>
                      <a:pt x="748923" y="933948"/>
                      <a:pt x="737731" y="935019"/>
                    </a:cubicBezTo>
                    <a:close/>
                    <a:moveTo>
                      <a:pt x="619383" y="880251"/>
                    </a:moveTo>
                    <a:cubicBezTo>
                      <a:pt x="616526" y="879417"/>
                      <a:pt x="612477" y="880608"/>
                      <a:pt x="608191" y="882513"/>
                    </a:cubicBezTo>
                    <a:cubicBezTo>
                      <a:pt x="589141" y="887276"/>
                      <a:pt x="539611" y="951093"/>
                      <a:pt x="541516" y="968238"/>
                    </a:cubicBezTo>
                    <a:cubicBezTo>
                      <a:pt x="543421" y="979668"/>
                      <a:pt x="550089" y="980621"/>
                      <a:pt x="558661" y="975858"/>
                    </a:cubicBezTo>
                    <a:cubicBezTo>
                      <a:pt x="569139" y="970143"/>
                      <a:pt x="576759" y="960618"/>
                      <a:pt x="578664" y="949188"/>
                    </a:cubicBezTo>
                    <a:cubicBezTo>
                      <a:pt x="582474" y="920613"/>
                      <a:pt x="601524" y="904421"/>
                      <a:pt x="623431" y="890133"/>
                    </a:cubicBezTo>
                    <a:cubicBezTo>
                      <a:pt x="623907" y="883942"/>
                      <a:pt x="622241" y="881084"/>
                      <a:pt x="619383" y="880251"/>
                    </a:cubicBezTo>
                    <a:close/>
                    <a:moveTo>
                      <a:pt x="659626" y="872036"/>
                    </a:moveTo>
                    <a:cubicBezTo>
                      <a:pt x="653911" y="870131"/>
                      <a:pt x="645339" y="876798"/>
                      <a:pt x="647244" y="879656"/>
                    </a:cubicBezTo>
                    <a:cubicBezTo>
                      <a:pt x="657721" y="901563"/>
                      <a:pt x="632956" y="928233"/>
                      <a:pt x="657721" y="950141"/>
                    </a:cubicBezTo>
                    <a:cubicBezTo>
                      <a:pt x="667246" y="936806"/>
                      <a:pt x="676771" y="926328"/>
                      <a:pt x="683439" y="913946"/>
                    </a:cubicBezTo>
                    <a:cubicBezTo>
                      <a:pt x="691059" y="897753"/>
                      <a:pt x="704394" y="924423"/>
                      <a:pt x="711061" y="910136"/>
                    </a:cubicBezTo>
                    <a:cubicBezTo>
                      <a:pt x="713919" y="903468"/>
                      <a:pt x="713919" y="896801"/>
                      <a:pt x="709156" y="891086"/>
                    </a:cubicBezTo>
                    <a:cubicBezTo>
                      <a:pt x="696774" y="875846"/>
                      <a:pt x="676771" y="876798"/>
                      <a:pt x="659626" y="872036"/>
                    </a:cubicBezTo>
                    <a:close/>
                    <a:moveTo>
                      <a:pt x="620410" y="803828"/>
                    </a:moveTo>
                    <a:cubicBezTo>
                      <a:pt x="614918" y="803575"/>
                      <a:pt x="609144" y="804646"/>
                      <a:pt x="603429" y="807266"/>
                    </a:cubicBezTo>
                    <a:cubicBezTo>
                      <a:pt x="579616" y="817743"/>
                      <a:pt x="555804" y="830126"/>
                      <a:pt x="532944" y="841556"/>
                    </a:cubicBezTo>
                    <a:cubicBezTo>
                      <a:pt x="530086" y="850128"/>
                      <a:pt x="536754" y="852033"/>
                      <a:pt x="541516" y="855843"/>
                    </a:cubicBezTo>
                    <a:cubicBezTo>
                      <a:pt x="561519" y="852986"/>
                      <a:pt x="579616" y="838698"/>
                      <a:pt x="602476" y="859653"/>
                    </a:cubicBezTo>
                    <a:cubicBezTo>
                      <a:pt x="617716" y="874893"/>
                      <a:pt x="654864" y="853938"/>
                      <a:pt x="652959" y="835841"/>
                    </a:cubicBezTo>
                    <a:cubicBezTo>
                      <a:pt x="650815" y="817267"/>
                      <a:pt x="636885" y="804587"/>
                      <a:pt x="620410" y="803828"/>
                    </a:cubicBezTo>
                    <a:close/>
                    <a:moveTo>
                      <a:pt x="2051228" y="690108"/>
                    </a:moveTo>
                    <a:cubicBezTo>
                      <a:pt x="2066468" y="695823"/>
                      <a:pt x="2079803" y="697728"/>
                      <a:pt x="2074088" y="722493"/>
                    </a:cubicBezTo>
                    <a:cubicBezTo>
                      <a:pt x="2066468" y="753925"/>
                      <a:pt x="2053133" y="773928"/>
                      <a:pt x="2021701" y="782500"/>
                    </a:cubicBezTo>
                    <a:cubicBezTo>
                      <a:pt x="2009318" y="785358"/>
                      <a:pt x="1997888" y="785358"/>
                      <a:pt x="2000746" y="772023"/>
                    </a:cubicBezTo>
                    <a:cubicBezTo>
                      <a:pt x="2006461" y="745353"/>
                      <a:pt x="2008366" y="714873"/>
                      <a:pt x="2036941" y="698680"/>
                    </a:cubicBezTo>
                    <a:cubicBezTo>
                      <a:pt x="2040751" y="694870"/>
                      <a:pt x="2045513" y="692965"/>
                      <a:pt x="2051228" y="690108"/>
                    </a:cubicBezTo>
                    <a:close/>
                    <a:moveTo>
                      <a:pt x="2111236" y="608669"/>
                    </a:moveTo>
                    <a:cubicBezTo>
                      <a:pt x="2115046" y="609621"/>
                      <a:pt x="2116951" y="613431"/>
                      <a:pt x="2113141" y="623433"/>
                    </a:cubicBezTo>
                    <a:cubicBezTo>
                      <a:pt x="2113141" y="624385"/>
                      <a:pt x="2112189" y="625338"/>
                      <a:pt x="2111236" y="626290"/>
                    </a:cubicBezTo>
                    <a:cubicBezTo>
                      <a:pt x="2147431" y="643435"/>
                      <a:pt x="2126476" y="692013"/>
                      <a:pt x="2159814" y="711063"/>
                    </a:cubicBezTo>
                    <a:cubicBezTo>
                      <a:pt x="2178864" y="721540"/>
                      <a:pt x="2174101" y="752020"/>
                      <a:pt x="2199819" y="758688"/>
                    </a:cubicBezTo>
                    <a:cubicBezTo>
                      <a:pt x="2206486" y="760593"/>
                      <a:pt x="2189341" y="798693"/>
                      <a:pt x="2176959" y="800598"/>
                    </a:cubicBezTo>
                    <a:cubicBezTo>
                      <a:pt x="2149336" y="805360"/>
                      <a:pt x="2120761" y="810123"/>
                      <a:pt x="2092186" y="814885"/>
                    </a:cubicBezTo>
                    <a:cubicBezTo>
                      <a:pt x="2089329" y="799645"/>
                      <a:pt x="2128381" y="789168"/>
                      <a:pt x="2092186" y="777738"/>
                    </a:cubicBezTo>
                    <a:cubicBezTo>
                      <a:pt x="2098854" y="765355"/>
                      <a:pt x="2098854" y="749163"/>
                      <a:pt x="2111236" y="740590"/>
                    </a:cubicBezTo>
                    <a:cubicBezTo>
                      <a:pt x="2127429" y="729160"/>
                      <a:pt x="2118856" y="712015"/>
                      <a:pt x="2110284" y="710110"/>
                    </a:cubicBezTo>
                    <a:cubicBezTo>
                      <a:pt x="2086471" y="705348"/>
                      <a:pt x="2087424" y="682488"/>
                      <a:pt x="2076946" y="669153"/>
                    </a:cubicBezTo>
                    <a:cubicBezTo>
                      <a:pt x="2062659" y="651055"/>
                      <a:pt x="2076946" y="617718"/>
                      <a:pt x="2097901" y="611050"/>
                    </a:cubicBezTo>
                    <a:cubicBezTo>
                      <a:pt x="2101711" y="609621"/>
                      <a:pt x="2107426" y="607716"/>
                      <a:pt x="2111236" y="608669"/>
                    </a:cubicBezTo>
                    <a:close/>
                    <a:moveTo>
                      <a:pt x="927279" y="479605"/>
                    </a:moveTo>
                    <a:cubicBezTo>
                      <a:pt x="932041" y="477700"/>
                      <a:pt x="935851" y="480558"/>
                      <a:pt x="933946" y="486273"/>
                    </a:cubicBezTo>
                    <a:cubicBezTo>
                      <a:pt x="932041" y="490083"/>
                      <a:pt x="929184" y="492941"/>
                      <a:pt x="929184" y="493893"/>
                    </a:cubicBezTo>
                    <a:cubicBezTo>
                      <a:pt x="919659" y="493893"/>
                      <a:pt x="917754" y="491035"/>
                      <a:pt x="919659" y="488178"/>
                    </a:cubicBezTo>
                    <a:cubicBezTo>
                      <a:pt x="921564" y="484368"/>
                      <a:pt x="924421" y="480558"/>
                      <a:pt x="927279" y="479605"/>
                    </a:cubicBezTo>
                    <a:close/>
                    <a:moveTo>
                      <a:pt x="1938089" y="417931"/>
                    </a:moveTo>
                    <a:cubicBezTo>
                      <a:pt x="1948537" y="420431"/>
                      <a:pt x="1955503" y="431504"/>
                      <a:pt x="1959789" y="441505"/>
                    </a:cubicBezTo>
                    <a:cubicBezTo>
                      <a:pt x="1967409" y="457698"/>
                      <a:pt x="1952169" y="461508"/>
                      <a:pt x="1940739" y="466270"/>
                    </a:cubicBezTo>
                    <a:cubicBezTo>
                      <a:pt x="1909306" y="478653"/>
                      <a:pt x="1880731" y="501513"/>
                      <a:pt x="1842631" y="480558"/>
                    </a:cubicBezTo>
                    <a:cubicBezTo>
                      <a:pt x="1829296" y="472938"/>
                      <a:pt x="1832154" y="467223"/>
                      <a:pt x="1832154" y="458650"/>
                    </a:cubicBezTo>
                    <a:cubicBezTo>
                      <a:pt x="1828344" y="450078"/>
                      <a:pt x="1835964" y="442458"/>
                      <a:pt x="1833106" y="431980"/>
                    </a:cubicBezTo>
                    <a:cubicBezTo>
                      <a:pt x="1828344" y="420550"/>
                      <a:pt x="1835011" y="416740"/>
                      <a:pt x="1845489" y="423408"/>
                    </a:cubicBezTo>
                    <a:cubicBezTo>
                      <a:pt x="1847394" y="430075"/>
                      <a:pt x="1849299" y="439600"/>
                      <a:pt x="1857871" y="432933"/>
                    </a:cubicBezTo>
                    <a:cubicBezTo>
                      <a:pt x="1878826" y="418645"/>
                      <a:pt x="1903591" y="426265"/>
                      <a:pt x="1926451" y="418645"/>
                    </a:cubicBezTo>
                    <a:cubicBezTo>
                      <a:pt x="1930737" y="417216"/>
                      <a:pt x="1934607" y="417097"/>
                      <a:pt x="1938089" y="417931"/>
                    </a:cubicBezTo>
                    <a:close/>
                    <a:moveTo>
                      <a:pt x="904419" y="389118"/>
                    </a:moveTo>
                    <a:cubicBezTo>
                      <a:pt x="915849" y="404358"/>
                      <a:pt x="928231" y="418646"/>
                      <a:pt x="938709" y="433886"/>
                    </a:cubicBezTo>
                    <a:cubicBezTo>
                      <a:pt x="940614" y="436743"/>
                      <a:pt x="940614" y="441505"/>
                      <a:pt x="942519" y="446268"/>
                    </a:cubicBezTo>
                    <a:cubicBezTo>
                      <a:pt x="938709" y="447221"/>
                      <a:pt x="932041" y="450078"/>
                      <a:pt x="931089" y="449125"/>
                    </a:cubicBezTo>
                    <a:cubicBezTo>
                      <a:pt x="912991" y="426266"/>
                      <a:pt x="896799" y="440553"/>
                      <a:pt x="878701" y="449125"/>
                    </a:cubicBezTo>
                    <a:cubicBezTo>
                      <a:pt x="871081" y="452936"/>
                      <a:pt x="863461" y="446268"/>
                      <a:pt x="856794" y="443411"/>
                    </a:cubicBezTo>
                    <a:cubicBezTo>
                      <a:pt x="835839" y="424361"/>
                      <a:pt x="864414" y="422455"/>
                      <a:pt x="867271" y="412930"/>
                    </a:cubicBezTo>
                    <a:cubicBezTo>
                      <a:pt x="878701" y="402453"/>
                      <a:pt x="887274" y="388166"/>
                      <a:pt x="904419" y="389118"/>
                    </a:cubicBezTo>
                    <a:close/>
                    <a:moveTo>
                      <a:pt x="1062534" y="340541"/>
                    </a:moveTo>
                    <a:cubicBezTo>
                      <a:pt x="1073011" y="340541"/>
                      <a:pt x="1082536" y="340541"/>
                      <a:pt x="1083489" y="353876"/>
                    </a:cubicBezTo>
                    <a:cubicBezTo>
                      <a:pt x="1073964" y="356733"/>
                      <a:pt x="1066344" y="373878"/>
                      <a:pt x="1053961" y="360543"/>
                    </a:cubicBezTo>
                    <a:cubicBezTo>
                      <a:pt x="1045389" y="351018"/>
                      <a:pt x="1054914" y="345303"/>
                      <a:pt x="1062534" y="340541"/>
                    </a:cubicBezTo>
                    <a:close/>
                    <a:moveTo>
                      <a:pt x="2471113" y="336025"/>
                    </a:moveTo>
                    <a:cubicBezTo>
                      <a:pt x="2489315" y="339763"/>
                      <a:pt x="2505689" y="355066"/>
                      <a:pt x="2521763" y="370068"/>
                    </a:cubicBezTo>
                    <a:cubicBezTo>
                      <a:pt x="2652256" y="491988"/>
                      <a:pt x="2764651" y="627243"/>
                      <a:pt x="2848471" y="785358"/>
                    </a:cubicBezTo>
                    <a:cubicBezTo>
                      <a:pt x="2875141" y="835841"/>
                      <a:pt x="2898953" y="887276"/>
                      <a:pt x="2920861" y="940616"/>
                    </a:cubicBezTo>
                    <a:cubicBezTo>
                      <a:pt x="2925623" y="952046"/>
                      <a:pt x="2938006" y="963476"/>
                      <a:pt x="2926576" y="977763"/>
                    </a:cubicBezTo>
                    <a:cubicBezTo>
                      <a:pt x="2893238" y="978716"/>
                      <a:pt x="2872283" y="955856"/>
                      <a:pt x="2847518" y="938711"/>
                    </a:cubicBezTo>
                    <a:cubicBezTo>
                      <a:pt x="2844661" y="919661"/>
                      <a:pt x="2858948" y="906326"/>
                      <a:pt x="2864663" y="890133"/>
                    </a:cubicBezTo>
                    <a:cubicBezTo>
                      <a:pt x="2846566" y="892991"/>
                      <a:pt x="2829421" y="903468"/>
                      <a:pt x="2810371" y="908231"/>
                    </a:cubicBezTo>
                    <a:cubicBezTo>
                      <a:pt x="2792273" y="911088"/>
                      <a:pt x="2774176" y="912041"/>
                      <a:pt x="2757031" y="904421"/>
                    </a:cubicBezTo>
                    <a:cubicBezTo>
                      <a:pt x="2741791" y="897753"/>
                      <a:pt x="2733218" y="902516"/>
                      <a:pt x="2728456" y="916803"/>
                    </a:cubicBezTo>
                    <a:cubicBezTo>
                      <a:pt x="2724646" y="935853"/>
                      <a:pt x="2713216" y="952998"/>
                      <a:pt x="2707501" y="971096"/>
                    </a:cubicBezTo>
                    <a:cubicBezTo>
                      <a:pt x="2702738" y="984431"/>
                      <a:pt x="2699881" y="997766"/>
                      <a:pt x="2706548" y="1011101"/>
                    </a:cubicBezTo>
                    <a:cubicBezTo>
                      <a:pt x="2712263" y="1021578"/>
                      <a:pt x="2722741" y="1031103"/>
                      <a:pt x="2712263" y="1044438"/>
                    </a:cubicBezTo>
                    <a:cubicBezTo>
                      <a:pt x="2722979" y="1032294"/>
                      <a:pt x="2735302" y="1023900"/>
                      <a:pt x="2750438" y="1026892"/>
                    </a:cubicBezTo>
                    <a:lnTo>
                      <a:pt x="2757317" y="1029909"/>
                    </a:lnTo>
                    <a:lnTo>
                      <a:pt x="2760842" y="1028246"/>
                    </a:lnTo>
                    <a:cubicBezTo>
                      <a:pt x="2768462" y="1021578"/>
                      <a:pt x="2775130" y="1013006"/>
                      <a:pt x="2785607" y="1010148"/>
                    </a:cubicBezTo>
                    <a:cubicBezTo>
                      <a:pt x="2791798" y="1008243"/>
                      <a:pt x="2798228" y="1006814"/>
                      <a:pt x="2804538" y="1006457"/>
                    </a:cubicBezTo>
                    <a:cubicBezTo>
                      <a:pt x="2810848" y="1006100"/>
                      <a:pt x="2817040" y="1006814"/>
                      <a:pt x="2822755" y="1009196"/>
                    </a:cubicBezTo>
                    <a:cubicBezTo>
                      <a:pt x="2859902" y="1023483"/>
                      <a:pt x="2898955" y="1027293"/>
                      <a:pt x="2938959" y="1031103"/>
                    </a:cubicBezTo>
                    <a:cubicBezTo>
                      <a:pt x="2955152" y="1033008"/>
                      <a:pt x="2957057" y="1047296"/>
                      <a:pt x="2959915" y="1058726"/>
                    </a:cubicBezTo>
                    <a:cubicBezTo>
                      <a:pt x="2990394" y="1159691"/>
                      <a:pt x="3010397" y="1262561"/>
                      <a:pt x="3021827" y="1368288"/>
                    </a:cubicBezTo>
                    <a:cubicBezTo>
                      <a:pt x="3029447" y="1433058"/>
                      <a:pt x="3025637" y="1497828"/>
                      <a:pt x="3027542" y="1562598"/>
                    </a:cubicBezTo>
                    <a:cubicBezTo>
                      <a:pt x="3027542" y="1573076"/>
                      <a:pt x="3031352" y="1585458"/>
                      <a:pt x="3020874" y="1594983"/>
                    </a:cubicBezTo>
                    <a:cubicBezTo>
                      <a:pt x="2992299" y="1573076"/>
                      <a:pt x="2963724" y="1551168"/>
                      <a:pt x="2958009" y="1512116"/>
                    </a:cubicBezTo>
                    <a:cubicBezTo>
                      <a:pt x="2954199" y="1483541"/>
                      <a:pt x="2933244" y="1467348"/>
                      <a:pt x="2918005" y="1446393"/>
                    </a:cubicBezTo>
                    <a:cubicBezTo>
                      <a:pt x="2898955" y="1421628"/>
                      <a:pt x="2888477" y="1390196"/>
                      <a:pt x="2860855" y="1371146"/>
                    </a:cubicBezTo>
                    <a:cubicBezTo>
                      <a:pt x="2846567" y="1368288"/>
                      <a:pt x="2836089" y="1359716"/>
                      <a:pt x="2831327" y="1343523"/>
                    </a:cubicBezTo>
                    <a:cubicBezTo>
                      <a:pt x="2835137" y="1360668"/>
                      <a:pt x="2849424" y="1368288"/>
                      <a:pt x="2856092" y="1380671"/>
                    </a:cubicBezTo>
                    <a:cubicBezTo>
                      <a:pt x="2882762" y="1424486"/>
                      <a:pt x="2896097" y="1474968"/>
                      <a:pt x="2930387" y="1514021"/>
                    </a:cubicBezTo>
                    <a:cubicBezTo>
                      <a:pt x="2938007" y="1522593"/>
                      <a:pt x="2938959" y="1534976"/>
                      <a:pt x="2939912" y="1546406"/>
                    </a:cubicBezTo>
                    <a:cubicBezTo>
                      <a:pt x="2941817" y="1566408"/>
                      <a:pt x="2950390" y="1582601"/>
                      <a:pt x="2962772" y="1597841"/>
                    </a:cubicBezTo>
                    <a:cubicBezTo>
                      <a:pt x="2983727" y="1622606"/>
                      <a:pt x="2993252" y="1652133"/>
                      <a:pt x="2999919" y="1683566"/>
                    </a:cubicBezTo>
                    <a:cubicBezTo>
                      <a:pt x="3023732" y="1698806"/>
                      <a:pt x="3015159" y="1721666"/>
                      <a:pt x="3012302" y="1740716"/>
                    </a:cubicBezTo>
                    <a:cubicBezTo>
                      <a:pt x="2988490" y="1885496"/>
                      <a:pt x="2951342" y="2026466"/>
                      <a:pt x="2886572" y="2158864"/>
                    </a:cubicBezTo>
                    <a:cubicBezTo>
                      <a:pt x="2872284" y="2188391"/>
                      <a:pt x="2858949" y="2218871"/>
                      <a:pt x="2841805" y="2246493"/>
                    </a:cubicBezTo>
                    <a:cubicBezTo>
                      <a:pt x="2837042" y="2255066"/>
                      <a:pt x="2835137" y="2266496"/>
                      <a:pt x="2821802" y="2266496"/>
                    </a:cubicBezTo>
                    <a:cubicBezTo>
                      <a:pt x="2812277" y="2260781"/>
                      <a:pt x="2812277" y="2249351"/>
                      <a:pt x="2808467" y="2240778"/>
                    </a:cubicBezTo>
                    <a:cubicBezTo>
                      <a:pt x="2794180" y="2222681"/>
                      <a:pt x="2796084" y="2198868"/>
                      <a:pt x="2785607" y="2172198"/>
                    </a:cubicBezTo>
                    <a:cubicBezTo>
                      <a:pt x="2795132" y="2196011"/>
                      <a:pt x="2791322" y="2217918"/>
                      <a:pt x="2805609" y="2234111"/>
                    </a:cubicBezTo>
                    <a:cubicBezTo>
                      <a:pt x="2812277" y="2246493"/>
                      <a:pt x="2811324" y="2261733"/>
                      <a:pt x="2821802" y="2273164"/>
                    </a:cubicBezTo>
                    <a:cubicBezTo>
                      <a:pt x="2795132" y="2339839"/>
                      <a:pt x="2750364" y="2394131"/>
                      <a:pt x="2708455" y="2451281"/>
                    </a:cubicBezTo>
                    <a:cubicBezTo>
                      <a:pt x="2661782" y="2514146"/>
                      <a:pt x="2606537" y="2568439"/>
                      <a:pt x="2551292" y="2622731"/>
                    </a:cubicBezTo>
                    <a:cubicBezTo>
                      <a:pt x="2527480" y="2646543"/>
                      <a:pt x="2502714" y="2666546"/>
                      <a:pt x="2476997" y="2687501"/>
                    </a:cubicBezTo>
                    <a:cubicBezTo>
                      <a:pt x="2465567" y="2677976"/>
                      <a:pt x="2476997" y="2661783"/>
                      <a:pt x="2463662" y="2655116"/>
                    </a:cubicBezTo>
                    <a:cubicBezTo>
                      <a:pt x="2469377" y="2608443"/>
                      <a:pt x="2446517" y="2570343"/>
                      <a:pt x="2425562" y="2533196"/>
                    </a:cubicBezTo>
                    <a:cubicBezTo>
                      <a:pt x="2392224" y="2475093"/>
                      <a:pt x="2414132" y="2424611"/>
                      <a:pt x="2439849" y="2375081"/>
                    </a:cubicBezTo>
                    <a:cubicBezTo>
                      <a:pt x="2453184" y="2349364"/>
                      <a:pt x="2458899" y="2330314"/>
                      <a:pt x="2449374" y="2301739"/>
                    </a:cubicBezTo>
                    <a:cubicBezTo>
                      <a:pt x="2439849" y="2272211"/>
                      <a:pt x="2442707" y="2240778"/>
                      <a:pt x="2430324" y="2210298"/>
                    </a:cubicBezTo>
                    <a:cubicBezTo>
                      <a:pt x="2420799" y="2187439"/>
                      <a:pt x="2416989" y="2160768"/>
                      <a:pt x="2396987" y="2144576"/>
                    </a:cubicBezTo>
                    <a:cubicBezTo>
                      <a:pt x="2352219" y="2107428"/>
                      <a:pt x="2357934" y="2060756"/>
                      <a:pt x="2370317" y="2012178"/>
                    </a:cubicBezTo>
                    <a:cubicBezTo>
                      <a:pt x="2372222" y="2005511"/>
                      <a:pt x="2374127" y="1998843"/>
                      <a:pt x="2374127" y="1992176"/>
                    </a:cubicBezTo>
                    <a:cubicBezTo>
                      <a:pt x="2376984" y="1954076"/>
                      <a:pt x="2356982" y="1935978"/>
                      <a:pt x="2319834" y="1944551"/>
                    </a:cubicBezTo>
                    <a:cubicBezTo>
                      <a:pt x="2303642" y="1948361"/>
                      <a:pt x="2292212" y="1948361"/>
                      <a:pt x="2282687" y="1931216"/>
                    </a:cubicBezTo>
                    <a:cubicBezTo>
                      <a:pt x="2263637" y="1897878"/>
                      <a:pt x="2235062" y="1889306"/>
                      <a:pt x="2200772" y="1905498"/>
                    </a:cubicBezTo>
                    <a:cubicBezTo>
                      <a:pt x="2186484" y="1912166"/>
                      <a:pt x="2171244" y="1918833"/>
                      <a:pt x="2157909" y="1926453"/>
                    </a:cubicBezTo>
                    <a:cubicBezTo>
                      <a:pt x="2140764" y="1935978"/>
                      <a:pt x="2124572" y="1938836"/>
                      <a:pt x="2106474" y="1931216"/>
                    </a:cubicBezTo>
                    <a:cubicBezTo>
                      <a:pt x="2083614" y="1921691"/>
                      <a:pt x="2059802" y="1925501"/>
                      <a:pt x="2040752" y="1937883"/>
                    </a:cubicBezTo>
                    <a:cubicBezTo>
                      <a:pt x="2012177" y="1956933"/>
                      <a:pt x="1991222" y="1941693"/>
                      <a:pt x="1974077" y="1924548"/>
                    </a:cubicBezTo>
                    <a:cubicBezTo>
                      <a:pt x="1956932" y="1907403"/>
                      <a:pt x="1938834" y="1892163"/>
                      <a:pt x="1919784" y="1877876"/>
                    </a:cubicBezTo>
                    <a:cubicBezTo>
                      <a:pt x="1909307" y="1870256"/>
                      <a:pt x="1899782" y="1861683"/>
                      <a:pt x="1896924" y="1849301"/>
                    </a:cubicBezTo>
                    <a:cubicBezTo>
                      <a:pt x="1889304" y="1812153"/>
                      <a:pt x="1862634" y="1789293"/>
                      <a:pt x="1839774" y="1762623"/>
                    </a:cubicBezTo>
                    <a:cubicBezTo>
                      <a:pt x="1827392" y="1748336"/>
                      <a:pt x="1815962" y="1694043"/>
                      <a:pt x="1822629" y="1676898"/>
                    </a:cubicBezTo>
                    <a:cubicBezTo>
                      <a:pt x="1840727" y="1632131"/>
                      <a:pt x="1846442" y="1585458"/>
                      <a:pt x="1829297" y="1537833"/>
                    </a:cubicBezTo>
                    <a:cubicBezTo>
                      <a:pt x="1826439" y="1530213"/>
                      <a:pt x="1823582" y="1522593"/>
                      <a:pt x="1828344" y="1514973"/>
                    </a:cubicBezTo>
                    <a:cubicBezTo>
                      <a:pt x="1854062" y="1466396"/>
                      <a:pt x="1875017" y="1416866"/>
                      <a:pt x="1909307" y="1373051"/>
                    </a:cubicBezTo>
                    <a:cubicBezTo>
                      <a:pt x="1915022" y="1366383"/>
                      <a:pt x="1923594" y="1365431"/>
                      <a:pt x="1929309" y="1361621"/>
                    </a:cubicBezTo>
                    <a:cubicBezTo>
                      <a:pt x="1954074" y="1345428"/>
                      <a:pt x="1976934" y="1330188"/>
                      <a:pt x="1977887" y="1293041"/>
                    </a:cubicBezTo>
                    <a:cubicBezTo>
                      <a:pt x="1978839" y="1267323"/>
                      <a:pt x="1992174" y="1239701"/>
                      <a:pt x="2019797" y="1227318"/>
                    </a:cubicBezTo>
                    <a:cubicBezTo>
                      <a:pt x="2040752" y="1217793"/>
                      <a:pt x="2050277" y="1201601"/>
                      <a:pt x="2051229" y="1178741"/>
                    </a:cubicBezTo>
                    <a:cubicBezTo>
                      <a:pt x="2058849" y="1162548"/>
                      <a:pt x="2071232" y="1167311"/>
                      <a:pt x="2083614" y="1172073"/>
                    </a:cubicBezTo>
                    <a:cubicBezTo>
                      <a:pt x="2111237" y="1181598"/>
                      <a:pt x="2136002" y="1178741"/>
                      <a:pt x="2161719" y="1162548"/>
                    </a:cubicBezTo>
                    <a:cubicBezTo>
                      <a:pt x="2193152" y="1142546"/>
                      <a:pt x="2229347" y="1134926"/>
                      <a:pt x="2266494" y="1136831"/>
                    </a:cubicBezTo>
                    <a:cubicBezTo>
                      <a:pt x="2288402" y="1137783"/>
                      <a:pt x="2310309" y="1137783"/>
                      <a:pt x="2331264" y="1133021"/>
                    </a:cubicBezTo>
                    <a:cubicBezTo>
                      <a:pt x="2370317" y="1123496"/>
                      <a:pt x="2397939" y="1138736"/>
                      <a:pt x="2387462" y="1197791"/>
                    </a:cubicBezTo>
                    <a:cubicBezTo>
                      <a:pt x="2384604" y="1213983"/>
                      <a:pt x="2384604" y="1228271"/>
                      <a:pt x="2400797" y="1229223"/>
                    </a:cubicBezTo>
                    <a:cubicBezTo>
                      <a:pt x="2447469" y="1231128"/>
                      <a:pt x="2477949" y="1266371"/>
                      <a:pt x="2517002" y="1283516"/>
                    </a:cubicBezTo>
                    <a:cubicBezTo>
                      <a:pt x="2538909" y="1293041"/>
                      <a:pt x="2550339" y="1296851"/>
                      <a:pt x="2556055" y="1266371"/>
                    </a:cubicBezTo>
                    <a:cubicBezTo>
                      <a:pt x="2561769" y="1236843"/>
                      <a:pt x="2589392" y="1227318"/>
                      <a:pt x="2617967" y="1241606"/>
                    </a:cubicBezTo>
                    <a:cubicBezTo>
                      <a:pt x="2644637" y="1254941"/>
                      <a:pt x="2673212" y="1262561"/>
                      <a:pt x="2701787" y="1271133"/>
                    </a:cubicBezTo>
                    <a:cubicBezTo>
                      <a:pt x="2743697" y="1283516"/>
                      <a:pt x="2782749" y="1259703"/>
                      <a:pt x="2823707" y="1270181"/>
                    </a:cubicBezTo>
                    <a:cubicBezTo>
                      <a:pt x="2833232" y="1272086"/>
                      <a:pt x="2840852" y="1262561"/>
                      <a:pt x="2842757" y="1253988"/>
                    </a:cubicBezTo>
                    <a:cubicBezTo>
                      <a:pt x="2847519" y="1233033"/>
                      <a:pt x="2856092" y="1212078"/>
                      <a:pt x="2857997" y="1191123"/>
                    </a:cubicBezTo>
                    <a:cubicBezTo>
                      <a:pt x="2861807" y="1157786"/>
                      <a:pt x="2857044" y="1154928"/>
                      <a:pt x="2824659" y="1163501"/>
                    </a:cubicBezTo>
                    <a:cubicBezTo>
                      <a:pt x="2807514" y="1168263"/>
                      <a:pt x="2793227" y="1167311"/>
                      <a:pt x="2781797" y="1153023"/>
                    </a:cubicBezTo>
                    <a:lnTo>
                      <a:pt x="2778142" y="1149005"/>
                    </a:lnTo>
                    <a:lnTo>
                      <a:pt x="2758579" y="1157637"/>
                    </a:lnTo>
                    <a:cubicBezTo>
                      <a:pt x="2730182" y="1164691"/>
                      <a:pt x="2706072" y="1153261"/>
                      <a:pt x="2684641" y="1122543"/>
                    </a:cubicBezTo>
                    <a:cubicBezTo>
                      <a:pt x="2676068" y="1110161"/>
                      <a:pt x="2672258" y="1095873"/>
                      <a:pt x="2664638" y="1083491"/>
                    </a:cubicBezTo>
                    <a:cubicBezTo>
                      <a:pt x="2658923" y="1073966"/>
                      <a:pt x="2664638" y="1054916"/>
                      <a:pt x="2646541" y="1054916"/>
                    </a:cubicBezTo>
                    <a:cubicBezTo>
                      <a:pt x="2631301" y="1055868"/>
                      <a:pt x="2616061" y="1061583"/>
                      <a:pt x="2610346" y="1080633"/>
                    </a:cubicBezTo>
                    <a:lnTo>
                      <a:pt x="2609202" y="1082346"/>
                    </a:lnTo>
                    <a:lnTo>
                      <a:pt x="2613204" y="1086348"/>
                    </a:lnTo>
                    <a:cubicBezTo>
                      <a:pt x="2619871" y="1093968"/>
                      <a:pt x="2626539" y="1101588"/>
                      <a:pt x="2632254" y="1108255"/>
                    </a:cubicBezTo>
                    <a:cubicBezTo>
                      <a:pt x="2619871" y="1117780"/>
                      <a:pt x="2617014" y="1133020"/>
                      <a:pt x="2609394" y="1145403"/>
                    </a:cubicBezTo>
                    <a:cubicBezTo>
                      <a:pt x="2602726" y="1154928"/>
                      <a:pt x="2586534" y="1142545"/>
                      <a:pt x="2584629" y="1132068"/>
                    </a:cubicBezTo>
                    <a:cubicBezTo>
                      <a:pt x="2581771" y="1117780"/>
                      <a:pt x="2574151" y="1106350"/>
                      <a:pt x="2566055" y="1095397"/>
                    </a:cubicBezTo>
                    <a:lnTo>
                      <a:pt x="2558490" y="1083461"/>
                    </a:lnTo>
                    <a:lnTo>
                      <a:pt x="2545576" y="1071108"/>
                    </a:lnTo>
                    <a:cubicBezTo>
                      <a:pt x="2541766" y="1068251"/>
                      <a:pt x="2537003" y="1065393"/>
                      <a:pt x="2536051" y="1061583"/>
                    </a:cubicBezTo>
                    <a:cubicBezTo>
                      <a:pt x="2522716" y="1003481"/>
                      <a:pt x="2462708" y="991098"/>
                      <a:pt x="2429371" y="952046"/>
                    </a:cubicBezTo>
                    <a:cubicBezTo>
                      <a:pt x="2426513" y="949188"/>
                      <a:pt x="2421751" y="947283"/>
                      <a:pt x="2417941" y="944426"/>
                    </a:cubicBezTo>
                    <a:cubicBezTo>
                      <a:pt x="2416036" y="943473"/>
                      <a:pt x="2413178" y="943473"/>
                      <a:pt x="2407463" y="947283"/>
                    </a:cubicBezTo>
                    <a:cubicBezTo>
                      <a:pt x="2425561" y="973001"/>
                      <a:pt x="2440801" y="998718"/>
                      <a:pt x="2469376" y="1014911"/>
                    </a:cubicBezTo>
                    <a:cubicBezTo>
                      <a:pt x="2483663" y="1023483"/>
                      <a:pt x="2500808" y="1028246"/>
                      <a:pt x="2509381" y="1044438"/>
                    </a:cubicBezTo>
                    <a:cubicBezTo>
                      <a:pt x="2510333" y="1049201"/>
                      <a:pt x="2508428" y="1053963"/>
                      <a:pt x="2504618" y="1057773"/>
                    </a:cubicBezTo>
                    <a:cubicBezTo>
                      <a:pt x="2500808" y="1066346"/>
                      <a:pt x="2479853" y="1059678"/>
                      <a:pt x="2488426" y="1077776"/>
                    </a:cubicBezTo>
                    <a:cubicBezTo>
                      <a:pt x="2485568" y="1082538"/>
                      <a:pt x="2481758" y="1084443"/>
                      <a:pt x="2476996" y="1084443"/>
                    </a:cubicBezTo>
                    <a:cubicBezTo>
                      <a:pt x="2437943" y="1050153"/>
                      <a:pt x="2385556" y="1032056"/>
                      <a:pt x="2356028" y="985383"/>
                    </a:cubicBezTo>
                    <a:cubicBezTo>
                      <a:pt x="2346503" y="970143"/>
                      <a:pt x="2333168" y="968238"/>
                      <a:pt x="2317928" y="978716"/>
                    </a:cubicBezTo>
                    <a:cubicBezTo>
                      <a:pt x="2310308" y="984431"/>
                      <a:pt x="2301736" y="994908"/>
                      <a:pt x="2295068" y="993003"/>
                    </a:cubicBezTo>
                    <a:cubicBezTo>
                      <a:pt x="2237918" y="978716"/>
                      <a:pt x="2232203" y="1040628"/>
                      <a:pt x="2196008" y="1057773"/>
                    </a:cubicBezTo>
                    <a:cubicBezTo>
                      <a:pt x="2185531" y="1062536"/>
                      <a:pt x="2183626" y="1075871"/>
                      <a:pt x="2181721" y="1087301"/>
                    </a:cubicBezTo>
                    <a:cubicBezTo>
                      <a:pt x="2172196" y="1130163"/>
                      <a:pt x="2149336" y="1152071"/>
                      <a:pt x="2105521" y="1157786"/>
                    </a:cubicBezTo>
                    <a:cubicBezTo>
                      <a:pt x="2088376" y="1159691"/>
                      <a:pt x="2069326" y="1179693"/>
                      <a:pt x="2053133" y="1155881"/>
                    </a:cubicBezTo>
                    <a:cubicBezTo>
                      <a:pt x="2052181" y="1145403"/>
                      <a:pt x="2048371" y="1137783"/>
                      <a:pt x="2036941" y="1136831"/>
                    </a:cubicBezTo>
                    <a:cubicBezTo>
                      <a:pt x="2026463" y="1135878"/>
                      <a:pt x="2010271" y="1148261"/>
                      <a:pt x="2008366" y="1131116"/>
                    </a:cubicBezTo>
                    <a:cubicBezTo>
                      <a:pt x="2005508" y="1113018"/>
                      <a:pt x="1993126" y="1094921"/>
                      <a:pt x="2001698" y="1074918"/>
                    </a:cubicBezTo>
                    <a:cubicBezTo>
                      <a:pt x="2011223" y="1051106"/>
                      <a:pt x="2015986" y="1027293"/>
                      <a:pt x="2008366" y="1001576"/>
                    </a:cubicBezTo>
                    <a:cubicBezTo>
                      <a:pt x="2002651" y="979668"/>
                      <a:pt x="2021701" y="978716"/>
                      <a:pt x="2035988" y="977763"/>
                    </a:cubicBezTo>
                    <a:cubicBezTo>
                      <a:pt x="2059801" y="974906"/>
                      <a:pt x="2083613" y="981573"/>
                      <a:pt x="2107426" y="983478"/>
                    </a:cubicBezTo>
                    <a:cubicBezTo>
                      <a:pt x="2120761" y="984431"/>
                      <a:pt x="2139811" y="992051"/>
                      <a:pt x="2148383" y="975858"/>
                    </a:cubicBezTo>
                    <a:cubicBezTo>
                      <a:pt x="2157908" y="956808"/>
                      <a:pt x="2162671" y="934901"/>
                      <a:pt x="2150288" y="913946"/>
                    </a:cubicBezTo>
                    <a:cubicBezTo>
                      <a:pt x="2140763" y="897753"/>
                      <a:pt x="2131238" y="882513"/>
                      <a:pt x="2112188" y="876798"/>
                    </a:cubicBezTo>
                    <a:cubicBezTo>
                      <a:pt x="2105521" y="874893"/>
                      <a:pt x="2094091" y="873941"/>
                      <a:pt x="2096948" y="862511"/>
                    </a:cubicBezTo>
                    <a:cubicBezTo>
                      <a:pt x="2098853" y="852033"/>
                      <a:pt x="2109331" y="852033"/>
                      <a:pt x="2118856" y="849176"/>
                    </a:cubicBezTo>
                    <a:cubicBezTo>
                      <a:pt x="2149336" y="838698"/>
                      <a:pt x="2177911" y="830126"/>
                      <a:pt x="2206486" y="810123"/>
                    </a:cubicBezTo>
                    <a:cubicBezTo>
                      <a:pt x="2241728" y="785358"/>
                      <a:pt x="2258873" y="735828"/>
                      <a:pt x="2308403" y="731066"/>
                    </a:cubicBezTo>
                    <a:cubicBezTo>
                      <a:pt x="2322691" y="729161"/>
                      <a:pt x="2323643" y="718683"/>
                      <a:pt x="2321738" y="708206"/>
                    </a:cubicBezTo>
                    <a:cubicBezTo>
                      <a:pt x="2319833" y="698681"/>
                      <a:pt x="2314118" y="689156"/>
                      <a:pt x="2311261" y="679631"/>
                    </a:cubicBezTo>
                    <a:cubicBezTo>
                      <a:pt x="2307451" y="666296"/>
                      <a:pt x="2305546" y="652008"/>
                      <a:pt x="2320786" y="643436"/>
                    </a:cubicBezTo>
                    <a:cubicBezTo>
                      <a:pt x="2326501" y="640578"/>
                      <a:pt x="2334121" y="632958"/>
                      <a:pt x="2338883" y="638673"/>
                    </a:cubicBezTo>
                    <a:cubicBezTo>
                      <a:pt x="2346503" y="649151"/>
                      <a:pt x="2353171" y="662486"/>
                      <a:pt x="2343646" y="675821"/>
                    </a:cubicBezTo>
                    <a:cubicBezTo>
                      <a:pt x="2337931" y="685346"/>
                      <a:pt x="2342693" y="692966"/>
                      <a:pt x="2348408" y="699633"/>
                    </a:cubicBezTo>
                    <a:cubicBezTo>
                      <a:pt x="2356028" y="708206"/>
                      <a:pt x="2364601" y="711063"/>
                      <a:pt x="2376031" y="706301"/>
                    </a:cubicBezTo>
                    <a:cubicBezTo>
                      <a:pt x="2378888" y="705348"/>
                      <a:pt x="2381746" y="704396"/>
                      <a:pt x="2385556" y="704396"/>
                    </a:cubicBezTo>
                    <a:cubicBezTo>
                      <a:pt x="2409368" y="712968"/>
                      <a:pt x="2432228" y="712016"/>
                      <a:pt x="2454136" y="698681"/>
                    </a:cubicBezTo>
                    <a:cubicBezTo>
                      <a:pt x="2460803" y="694871"/>
                      <a:pt x="2469376" y="692966"/>
                      <a:pt x="2476996" y="692013"/>
                    </a:cubicBezTo>
                    <a:cubicBezTo>
                      <a:pt x="2517001" y="689156"/>
                      <a:pt x="2517001" y="689156"/>
                      <a:pt x="2517953" y="648198"/>
                    </a:cubicBezTo>
                    <a:cubicBezTo>
                      <a:pt x="2525573" y="626291"/>
                      <a:pt x="2540813" y="618671"/>
                      <a:pt x="2563673" y="626291"/>
                    </a:cubicBezTo>
                    <a:cubicBezTo>
                      <a:pt x="2558911" y="610098"/>
                      <a:pt x="2545576" y="599621"/>
                      <a:pt x="2554148" y="585333"/>
                    </a:cubicBezTo>
                    <a:lnTo>
                      <a:pt x="2572928" y="573708"/>
                    </a:lnTo>
                    <a:lnTo>
                      <a:pt x="2586098" y="571735"/>
                    </a:lnTo>
                    <a:lnTo>
                      <a:pt x="2586726" y="571671"/>
                    </a:lnTo>
                    <a:cubicBezTo>
                      <a:pt x="2599630" y="572653"/>
                      <a:pt x="2613203" y="578189"/>
                      <a:pt x="2624633" y="568188"/>
                    </a:cubicBezTo>
                    <a:cubicBezTo>
                      <a:pt x="2626538" y="566283"/>
                      <a:pt x="2628443" y="565331"/>
                      <a:pt x="2630348" y="563426"/>
                    </a:cubicBezTo>
                    <a:cubicBezTo>
                      <a:pt x="2634158" y="561521"/>
                      <a:pt x="2634158" y="568188"/>
                      <a:pt x="2633206" y="563426"/>
                    </a:cubicBezTo>
                    <a:cubicBezTo>
                      <a:pt x="2632253" y="557711"/>
                      <a:pt x="2629396" y="564378"/>
                      <a:pt x="2626538" y="563426"/>
                    </a:cubicBezTo>
                    <a:cubicBezTo>
                      <a:pt x="2615584" y="567236"/>
                      <a:pt x="2604392" y="569141"/>
                      <a:pt x="2593082" y="570689"/>
                    </a:cubicBezTo>
                    <a:lnTo>
                      <a:pt x="2586098" y="571735"/>
                    </a:lnTo>
                    <a:lnTo>
                      <a:pt x="2574151" y="572951"/>
                    </a:lnTo>
                    <a:lnTo>
                      <a:pt x="2572928" y="573708"/>
                    </a:lnTo>
                    <a:lnTo>
                      <a:pt x="2558911" y="575808"/>
                    </a:lnTo>
                    <a:cubicBezTo>
                      <a:pt x="2533193" y="580571"/>
                      <a:pt x="2516048" y="563426"/>
                      <a:pt x="2506523" y="541518"/>
                    </a:cubicBezTo>
                    <a:cubicBezTo>
                      <a:pt x="2496998" y="519611"/>
                      <a:pt x="2487473" y="498656"/>
                      <a:pt x="2512238" y="480558"/>
                    </a:cubicBezTo>
                    <a:cubicBezTo>
                      <a:pt x="2520811" y="474843"/>
                      <a:pt x="2527478" y="467223"/>
                      <a:pt x="2533193" y="458651"/>
                    </a:cubicBezTo>
                    <a:cubicBezTo>
                      <a:pt x="2537003" y="452936"/>
                      <a:pt x="2541766" y="446268"/>
                      <a:pt x="2534146" y="440553"/>
                    </a:cubicBezTo>
                    <a:cubicBezTo>
                      <a:pt x="2526526" y="434838"/>
                      <a:pt x="2515096" y="437696"/>
                      <a:pt x="2513191" y="445316"/>
                    </a:cubicBezTo>
                    <a:cubicBezTo>
                      <a:pt x="2506523" y="474843"/>
                      <a:pt x="2482711" y="489131"/>
                      <a:pt x="2464613" y="509133"/>
                    </a:cubicBezTo>
                    <a:cubicBezTo>
                      <a:pt x="2452231" y="523421"/>
                      <a:pt x="2455088" y="538661"/>
                      <a:pt x="2467471" y="551996"/>
                    </a:cubicBezTo>
                    <a:cubicBezTo>
                      <a:pt x="2481758" y="567236"/>
                      <a:pt x="2481758" y="582476"/>
                      <a:pt x="2468423" y="597716"/>
                    </a:cubicBezTo>
                    <a:cubicBezTo>
                      <a:pt x="2457946" y="610098"/>
                      <a:pt x="2455088" y="623433"/>
                      <a:pt x="2453183" y="638673"/>
                    </a:cubicBezTo>
                    <a:cubicBezTo>
                      <a:pt x="2451278" y="657723"/>
                      <a:pt x="2442706" y="671058"/>
                      <a:pt x="2423656" y="676773"/>
                    </a:cubicBezTo>
                    <a:cubicBezTo>
                      <a:pt x="2413178" y="682488"/>
                      <a:pt x="2402701" y="690108"/>
                      <a:pt x="2389366" y="683441"/>
                    </a:cubicBezTo>
                    <a:cubicBezTo>
                      <a:pt x="2381746" y="676773"/>
                      <a:pt x="2376983" y="670106"/>
                      <a:pt x="2383651" y="659628"/>
                    </a:cubicBezTo>
                    <a:cubicBezTo>
                      <a:pt x="2377936" y="649151"/>
                      <a:pt x="2372221" y="638673"/>
                      <a:pt x="2367458" y="627243"/>
                    </a:cubicBezTo>
                    <a:cubicBezTo>
                      <a:pt x="2348408" y="585333"/>
                      <a:pt x="2348408" y="584381"/>
                      <a:pt x="2308403" y="612003"/>
                    </a:cubicBezTo>
                    <a:cubicBezTo>
                      <a:pt x="2273161" y="616766"/>
                      <a:pt x="2265541" y="608193"/>
                      <a:pt x="2270303" y="571046"/>
                    </a:cubicBezTo>
                    <a:cubicBezTo>
                      <a:pt x="2271256" y="560568"/>
                      <a:pt x="2287448" y="545328"/>
                      <a:pt x="2260778" y="543423"/>
                    </a:cubicBezTo>
                    <a:cubicBezTo>
                      <a:pt x="2255063" y="542471"/>
                      <a:pt x="2255063" y="530088"/>
                      <a:pt x="2259826" y="522468"/>
                    </a:cubicBezTo>
                    <a:cubicBezTo>
                      <a:pt x="2313166" y="486273"/>
                      <a:pt x="2361743" y="445316"/>
                      <a:pt x="2390318" y="385308"/>
                    </a:cubicBezTo>
                    <a:cubicBezTo>
                      <a:pt x="2396986" y="372926"/>
                      <a:pt x="2403653" y="362448"/>
                      <a:pt x="2416988" y="357686"/>
                    </a:cubicBezTo>
                    <a:cubicBezTo>
                      <a:pt x="2416988" y="355781"/>
                      <a:pt x="2416988" y="353876"/>
                      <a:pt x="2417941" y="351971"/>
                    </a:cubicBezTo>
                    <a:cubicBezTo>
                      <a:pt x="2419846" y="352923"/>
                      <a:pt x="2423656" y="354828"/>
                      <a:pt x="2424608" y="353876"/>
                    </a:cubicBezTo>
                    <a:cubicBezTo>
                      <a:pt x="2434371" y="344351"/>
                      <a:pt x="2443539" y="338934"/>
                      <a:pt x="2452245" y="336582"/>
                    </a:cubicBezTo>
                    <a:cubicBezTo>
                      <a:pt x="2458775" y="334818"/>
                      <a:pt x="2465045" y="334779"/>
                      <a:pt x="2471113" y="336025"/>
                    </a:cubicBezTo>
                    <a:close/>
                    <a:moveTo>
                      <a:pt x="761544" y="194808"/>
                    </a:moveTo>
                    <a:cubicBezTo>
                      <a:pt x="773926" y="196713"/>
                      <a:pt x="774879" y="206238"/>
                      <a:pt x="773926" y="216716"/>
                    </a:cubicBezTo>
                    <a:cubicBezTo>
                      <a:pt x="755829" y="237671"/>
                      <a:pt x="760591" y="257673"/>
                      <a:pt x="773926" y="278628"/>
                    </a:cubicBezTo>
                    <a:cubicBezTo>
                      <a:pt x="748209" y="302441"/>
                      <a:pt x="720586" y="315776"/>
                      <a:pt x="687249" y="293868"/>
                    </a:cubicBezTo>
                    <a:cubicBezTo>
                      <a:pt x="682486" y="291011"/>
                      <a:pt x="675819" y="292916"/>
                      <a:pt x="671056" y="292916"/>
                    </a:cubicBezTo>
                    <a:cubicBezTo>
                      <a:pt x="660579" y="294821"/>
                      <a:pt x="650101" y="296726"/>
                      <a:pt x="640576" y="298631"/>
                    </a:cubicBezTo>
                    <a:cubicBezTo>
                      <a:pt x="627241" y="300536"/>
                      <a:pt x="613906" y="302441"/>
                      <a:pt x="603429" y="291011"/>
                    </a:cubicBezTo>
                    <a:cubicBezTo>
                      <a:pt x="636766" y="258626"/>
                      <a:pt x="678676" y="239576"/>
                      <a:pt x="715824" y="211953"/>
                    </a:cubicBezTo>
                    <a:cubicBezTo>
                      <a:pt x="719634" y="209096"/>
                      <a:pt x="724396" y="211953"/>
                      <a:pt x="727254" y="215763"/>
                    </a:cubicBezTo>
                    <a:cubicBezTo>
                      <a:pt x="746304" y="220526"/>
                      <a:pt x="741541" y="187188"/>
                      <a:pt x="761544" y="194808"/>
                    </a:cubicBezTo>
                    <a:close/>
                    <a:moveTo>
                      <a:pt x="873343" y="184331"/>
                    </a:moveTo>
                    <a:cubicBezTo>
                      <a:pt x="879653" y="185283"/>
                      <a:pt x="886320" y="188617"/>
                      <a:pt x="891083" y="191951"/>
                    </a:cubicBezTo>
                    <a:cubicBezTo>
                      <a:pt x="904418" y="200523"/>
                      <a:pt x="892988" y="209096"/>
                      <a:pt x="888226" y="217668"/>
                    </a:cubicBezTo>
                    <a:lnTo>
                      <a:pt x="879241" y="234820"/>
                    </a:lnTo>
                    <a:lnTo>
                      <a:pt x="895370" y="235036"/>
                    </a:lnTo>
                    <a:cubicBezTo>
                      <a:pt x="907514" y="238206"/>
                      <a:pt x="906800" y="249815"/>
                      <a:pt x="899656" y="266246"/>
                    </a:cubicBezTo>
                    <a:cubicBezTo>
                      <a:pt x="894893" y="277676"/>
                      <a:pt x="884416" y="289106"/>
                      <a:pt x="892988" y="303393"/>
                    </a:cubicBezTo>
                    <a:cubicBezTo>
                      <a:pt x="897751" y="310061"/>
                      <a:pt x="901561" y="309108"/>
                      <a:pt x="905371" y="303393"/>
                    </a:cubicBezTo>
                    <a:cubicBezTo>
                      <a:pt x="923468" y="307203"/>
                      <a:pt x="923468" y="307203"/>
                      <a:pt x="915848" y="337683"/>
                    </a:cubicBezTo>
                    <a:cubicBezTo>
                      <a:pt x="926326" y="330063"/>
                      <a:pt x="936803" y="329111"/>
                      <a:pt x="946328" y="324348"/>
                    </a:cubicBezTo>
                    <a:lnTo>
                      <a:pt x="973409" y="303804"/>
                    </a:lnTo>
                    <a:lnTo>
                      <a:pt x="975260" y="292796"/>
                    </a:lnTo>
                    <a:cubicBezTo>
                      <a:pt x="974903" y="288629"/>
                      <a:pt x="972522" y="284819"/>
                      <a:pt x="965378" y="281485"/>
                    </a:cubicBezTo>
                    <a:cubicBezTo>
                      <a:pt x="944423" y="270055"/>
                      <a:pt x="942518" y="249100"/>
                      <a:pt x="962521" y="233860"/>
                    </a:cubicBezTo>
                    <a:cubicBezTo>
                      <a:pt x="977761" y="221478"/>
                      <a:pt x="993953" y="208143"/>
                      <a:pt x="1013956" y="203380"/>
                    </a:cubicBezTo>
                    <a:cubicBezTo>
                      <a:pt x="1018718" y="201475"/>
                      <a:pt x="1023481" y="200046"/>
                      <a:pt x="1028243" y="200165"/>
                    </a:cubicBezTo>
                    <a:cubicBezTo>
                      <a:pt x="1033006" y="200284"/>
                      <a:pt x="1037768" y="201951"/>
                      <a:pt x="1042531" y="206238"/>
                    </a:cubicBezTo>
                    <a:cubicBezTo>
                      <a:pt x="1037768" y="220525"/>
                      <a:pt x="1018718" y="221478"/>
                      <a:pt x="1016813" y="234813"/>
                    </a:cubicBezTo>
                    <a:cubicBezTo>
                      <a:pt x="1029196" y="212905"/>
                      <a:pt x="1052056" y="208143"/>
                      <a:pt x="1075868" y="204333"/>
                    </a:cubicBezTo>
                    <a:cubicBezTo>
                      <a:pt x="1082536" y="204333"/>
                      <a:pt x="1089203" y="204333"/>
                      <a:pt x="1095871" y="204333"/>
                    </a:cubicBezTo>
                    <a:cubicBezTo>
                      <a:pt x="1106348" y="211953"/>
                      <a:pt x="1099681" y="223383"/>
                      <a:pt x="1099681" y="232908"/>
                    </a:cubicBezTo>
                    <a:cubicBezTo>
                      <a:pt x="1112063" y="235765"/>
                      <a:pt x="1123493" y="229098"/>
                      <a:pt x="1133971" y="231003"/>
                    </a:cubicBezTo>
                    <a:cubicBezTo>
                      <a:pt x="1140638" y="231003"/>
                      <a:pt x="1146353" y="233860"/>
                      <a:pt x="1151116" y="238623"/>
                    </a:cubicBezTo>
                    <a:cubicBezTo>
                      <a:pt x="1162546" y="262435"/>
                      <a:pt x="1192073" y="265293"/>
                      <a:pt x="1205408" y="287200"/>
                    </a:cubicBezTo>
                    <a:cubicBezTo>
                      <a:pt x="1219696" y="305298"/>
                      <a:pt x="1210171" y="320538"/>
                      <a:pt x="1198741" y="334825"/>
                    </a:cubicBezTo>
                    <a:cubicBezTo>
                      <a:pt x="1205408" y="359590"/>
                      <a:pt x="1234936" y="358638"/>
                      <a:pt x="1248271" y="377688"/>
                    </a:cubicBezTo>
                    <a:cubicBezTo>
                      <a:pt x="1257796" y="391023"/>
                      <a:pt x="1257796" y="393880"/>
                      <a:pt x="1246366" y="402453"/>
                    </a:cubicBezTo>
                    <a:cubicBezTo>
                      <a:pt x="1226363" y="415788"/>
                      <a:pt x="1207313" y="445315"/>
                      <a:pt x="1187311" y="402453"/>
                    </a:cubicBezTo>
                    <a:cubicBezTo>
                      <a:pt x="1184453" y="396738"/>
                      <a:pt x="1176833" y="390070"/>
                      <a:pt x="1171118" y="396738"/>
                    </a:cubicBezTo>
                    <a:cubicBezTo>
                      <a:pt x="1161593" y="407215"/>
                      <a:pt x="1163498" y="418645"/>
                      <a:pt x="1171118" y="431028"/>
                    </a:cubicBezTo>
                    <a:cubicBezTo>
                      <a:pt x="1186358" y="457698"/>
                      <a:pt x="1180643" y="471033"/>
                      <a:pt x="1151116" y="479605"/>
                    </a:cubicBezTo>
                    <a:cubicBezTo>
                      <a:pt x="1147306" y="475795"/>
                      <a:pt x="1141591" y="474843"/>
                      <a:pt x="1136828" y="476748"/>
                    </a:cubicBezTo>
                    <a:cubicBezTo>
                      <a:pt x="1132066" y="478653"/>
                      <a:pt x="1134923" y="483415"/>
                      <a:pt x="1136828" y="487225"/>
                    </a:cubicBezTo>
                    <a:cubicBezTo>
                      <a:pt x="1135876" y="500560"/>
                      <a:pt x="1128256" y="503418"/>
                      <a:pt x="1118731" y="497703"/>
                    </a:cubicBezTo>
                    <a:cubicBezTo>
                      <a:pt x="1098728" y="487225"/>
                      <a:pt x="1074916" y="482463"/>
                      <a:pt x="1066343" y="455793"/>
                    </a:cubicBezTo>
                    <a:cubicBezTo>
                      <a:pt x="1058723" y="432933"/>
                      <a:pt x="1039673" y="427218"/>
                      <a:pt x="1016813" y="433885"/>
                    </a:cubicBezTo>
                    <a:cubicBezTo>
                      <a:pt x="1008241" y="436743"/>
                      <a:pt x="999668" y="438648"/>
                      <a:pt x="996811" y="428170"/>
                    </a:cubicBezTo>
                    <a:cubicBezTo>
                      <a:pt x="993001" y="415788"/>
                      <a:pt x="1007288" y="411025"/>
                      <a:pt x="1013003" y="411978"/>
                    </a:cubicBezTo>
                    <a:cubicBezTo>
                      <a:pt x="1055866" y="420550"/>
                      <a:pt x="1078726" y="386260"/>
                      <a:pt x="1109206" y="369115"/>
                    </a:cubicBezTo>
                    <a:cubicBezTo>
                      <a:pt x="1117778" y="343398"/>
                      <a:pt x="1089203" y="330063"/>
                      <a:pt x="1089203" y="307203"/>
                    </a:cubicBezTo>
                    <a:cubicBezTo>
                      <a:pt x="1085393" y="301488"/>
                      <a:pt x="1081583" y="296725"/>
                      <a:pt x="1077773" y="291010"/>
                    </a:cubicBezTo>
                    <a:cubicBezTo>
                      <a:pt x="1057771" y="307203"/>
                      <a:pt x="1036816" y="290058"/>
                      <a:pt x="1016813" y="292915"/>
                    </a:cubicBezTo>
                    <a:cubicBezTo>
                      <a:pt x="1012050" y="293391"/>
                      <a:pt x="1008717" y="294106"/>
                      <a:pt x="1007169" y="296011"/>
                    </a:cubicBezTo>
                    <a:lnTo>
                      <a:pt x="1007866" y="302667"/>
                    </a:lnTo>
                    <a:lnTo>
                      <a:pt x="1009193" y="303393"/>
                    </a:lnTo>
                    <a:cubicBezTo>
                      <a:pt x="1013003" y="324348"/>
                      <a:pt x="986333" y="363401"/>
                      <a:pt x="962521" y="370068"/>
                    </a:cubicBezTo>
                    <a:cubicBezTo>
                      <a:pt x="943471" y="375783"/>
                      <a:pt x="924421" y="377688"/>
                      <a:pt x="905371" y="371973"/>
                    </a:cubicBezTo>
                    <a:cubicBezTo>
                      <a:pt x="896798" y="389118"/>
                      <a:pt x="879653" y="396738"/>
                      <a:pt x="868223" y="410073"/>
                    </a:cubicBezTo>
                    <a:cubicBezTo>
                      <a:pt x="859651" y="419598"/>
                      <a:pt x="849173" y="424361"/>
                      <a:pt x="836791" y="426266"/>
                    </a:cubicBezTo>
                    <a:cubicBezTo>
                      <a:pt x="830123" y="425313"/>
                      <a:pt x="820598" y="421503"/>
                      <a:pt x="816788" y="424361"/>
                    </a:cubicBezTo>
                    <a:cubicBezTo>
                      <a:pt x="772973" y="455793"/>
                      <a:pt x="714871" y="464366"/>
                      <a:pt x="677723" y="507228"/>
                    </a:cubicBezTo>
                    <a:cubicBezTo>
                      <a:pt x="667246" y="519611"/>
                      <a:pt x="646291" y="531993"/>
                      <a:pt x="668198" y="553901"/>
                    </a:cubicBezTo>
                    <a:cubicBezTo>
                      <a:pt x="672961" y="558663"/>
                      <a:pt x="665341" y="574856"/>
                      <a:pt x="662483" y="586286"/>
                    </a:cubicBezTo>
                    <a:cubicBezTo>
                      <a:pt x="685343" y="585333"/>
                      <a:pt x="702488" y="596763"/>
                      <a:pt x="716776" y="612956"/>
                    </a:cubicBezTo>
                    <a:cubicBezTo>
                      <a:pt x="731063" y="630101"/>
                      <a:pt x="747256" y="644388"/>
                      <a:pt x="771068" y="645341"/>
                    </a:cubicBezTo>
                    <a:cubicBezTo>
                      <a:pt x="789166" y="646293"/>
                      <a:pt x="788213" y="653913"/>
                      <a:pt x="782498" y="667248"/>
                    </a:cubicBezTo>
                    <a:cubicBezTo>
                      <a:pt x="774878" y="685346"/>
                      <a:pt x="766306" y="702491"/>
                      <a:pt x="772973" y="726303"/>
                    </a:cubicBezTo>
                    <a:cubicBezTo>
                      <a:pt x="779641" y="752973"/>
                      <a:pt x="789166" y="747258"/>
                      <a:pt x="805358" y="736781"/>
                    </a:cubicBezTo>
                    <a:cubicBezTo>
                      <a:pt x="823456" y="725351"/>
                      <a:pt x="826313" y="706301"/>
                      <a:pt x="828218" y="689156"/>
                    </a:cubicBezTo>
                    <a:cubicBezTo>
                      <a:pt x="831076" y="669153"/>
                      <a:pt x="841553" y="660581"/>
                      <a:pt x="858698" y="652961"/>
                    </a:cubicBezTo>
                    <a:cubicBezTo>
                      <a:pt x="901561" y="638673"/>
                      <a:pt x="911086" y="619623"/>
                      <a:pt x="901561" y="573903"/>
                    </a:cubicBezTo>
                    <a:cubicBezTo>
                      <a:pt x="900608" y="569141"/>
                      <a:pt x="899656" y="563426"/>
                      <a:pt x="904418" y="561521"/>
                    </a:cubicBezTo>
                    <a:cubicBezTo>
                      <a:pt x="937756" y="550091"/>
                      <a:pt x="937756" y="514848"/>
                      <a:pt x="953948" y="491988"/>
                    </a:cubicBezTo>
                    <a:cubicBezTo>
                      <a:pt x="957758" y="486273"/>
                      <a:pt x="961568" y="480558"/>
                      <a:pt x="968236" y="478653"/>
                    </a:cubicBezTo>
                    <a:cubicBezTo>
                      <a:pt x="991096" y="471986"/>
                      <a:pt x="1037768" y="491036"/>
                      <a:pt x="1049198" y="512943"/>
                    </a:cubicBezTo>
                    <a:cubicBezTo>
                      <a:pt x="1061581" y="517706"/>
                      <a:pt x="1074916" y="522468"/>
                      <a:pt x="1063486" y="539613"/>
                    </a:cubicBezTo>
                    <a:cubicBezTo>
                      <a:pt x="1048246" y="555806"/>
                      <a:pt x="1052056" y="572951"/>
                      <a:pt x="1067296" y="583428"/>
                    </a:cubicBezTo>
                    <a:cubicBezTo>
                      <a:pt x="1084441" y="593906"/>
                      <a:pt x="1099681" y="578666"/>
                      <a:pt x="1112063" y="568188"/>
                    </a:cubicBezTo>
                    <a:cubicBezTo>
                      <a:pt x="1139686" y="545328"/>
                      <a:pt x="1138733" y="544376"/>
                      <a:pt x="1146353" y="580571"/>
                    </a:cubicBezTo>
                    <a:cubicBezTo>
                      <a:pt x="1149211" y="592953"/>
                      <a:pt x="1154926" y="606288"/>
                      <a:pt x="1151116" y="616766"/>
                    </a:cubicBezTo>
                    <a:cubicBezTo>
                      <a:pt x="1138733" y="656771"/>
                      <a:pt x="1163498" y="672011"/>
                      <a:pt x="1193026" y="684393"/>
                    </a:cubicBezTo>
                    <a:cubicBezTo>
                      <a:pt x="1193026" y="693918"/>
                      <a:pt x="1188501" y="696537"/>
                      <a:pt x="1182905" y="697847"/>
                    </a:cubicBezTo>
                    <a:lnTo>
                      <a:pt x="1179024" y="699159"/>
                    </a:lnTo>
                    <a:lnTo>
                      <a:pt x="1177845" y="699023"/>
                    </a:lnTo>
                    <a:cubicBezTo>
                      <a:pt x="1174214" y="699455"/>
                      <a:pt x="1170404" y="700824"/>
                      <a:pt x="1166356" y="703443"/>
                    </a:cubicBezTo>
                    <a:lnTo>
                      <a:pt x="1179024" y="699159"/>
                    </a:lnTo>
                    <a:lnTo>
                      <a:pt x="1188263" y="700229"/>
                    </a:lnTo>
                    <a:cubicBezTo>
                      <a:pt x="1194931" y="702491"/>
                      <a:pt x="1201122" y="707253"/>
                      <a:pt x="1207313" y="712016"/>
                    </a:cubicBezTo>
                    <a:cubicBezTo>
                      <a:pt x="1210647" y="727732"/>
                      <a:pt x="1209694" y="741781"/>
                      <a:pt x="1205051" y="754402"/>
                    </a:cubicBezTo>
                    <a:lnTo>
                      <a:pt x="1180854" y="787924"/>
                    </a:lnTo>
                    <a:lnTo>
                      <a:pt x="1187073" y="807504"/>
                    </a:lnTo>
                    <a:cubicBezTo>
                      <a:pt x="1190883" y="812504"/>
                      <a:pt x="1196836" y="815362"/>
                      <a:pt x="1206361" y="814886"/>
                    </a:cubicBezTo>
                    <a:cubicBezTo>
                      <a:pt x="1214934" y="814886"/>
                      <a:pt x="1223506" y="816791"/>
                      <a:pt x="1213981" y="828221"/>
                    </a:cubicBezTo>
                    <a:cubicBezTo>
                      <a:pt x="1208266" y="850128"/>
                      <a:pt x="1205409" y="874893"/>
                      <a:pt x="1172071" y="862511"/>
                    </a:cubicBezTo>
                    <a:cubicBezTo>
                      <a:pt x="1153021" y="859653"/>
                      <a:pt x="1123494" y="872036"/>
                      <a:pt x="1115874" y="854891"/>
                    </a:cubicBezTo>
                    <a:cubicBezTo>
                      <a:pt x="1109206" y="839651"/>
                      <a:pt x="1133971" y="821553"/>
                      <a:pt x="1148259" y="807266"/>
                    </a:cubicBezTo>
                    <a:cubicBezTo>
                      <a:pt x="1157784" y="799646"/>
                      <a:pt x="1159689" y="785358"/>
                      <a:pt x="1173024" y="780596"/>
                    </a:cubicBezTo>
                    <a:lnTo>
                      <a:pt x="1173125" y="780684"/>
                    </a:lnTo>
                    <a:lnTo>
                      <a:pt x="1174333" y="770475"/>
                    </a:lnTo>
                    <a:cubicBezTo>
                      <a:pt x="1173023" y="767975"/>
                      <a:pt x="1169689" y="766784"/>
                      <a:pt x="1163498" y="767261"/>
                    </a:cubicBezTo>
                    <a:cubicBezTo>
                      <a:pt x="1147306" y="769166"/>
                      <a:pt x="1137781" y="780596"/>
                      <a:pt x="1124446" y="787263"/>
                    </a:cubicBezTo>
                    <a:cubicBezTo>
                      <a:pt x="1097776" y="793931"/>
                      <a:pt x="1070153" y="791073"/>
                      <a:pt x="1043483" y="789168"/>
                    </a:cubicBezTo>
                    <a:cubicBezTo>
                      <a:pt x="1026338" y="788216"/>
                      <a:pt x="1010146" y="786311"/>
                      <a:pt x="993953" y="794883"/>
                    </a:cubicBezTo>
                    <a:cubicBezTo>
                      <a:pt x="987286" y="810123"/>
                      <a:pt x="971093" y="808218"/>
                      <a:pt x="959663" y="814886"/>
                    </a:cubicBezTo>
                    <a:cubicBezTo>
                      <a:pt x="951091" y="825363"/>
                      <a:pt x="939661" y="831078"/>
                      <a:pt x="929183" y="839651"/>
                    </a:cubicBezTo>
                    <a:lnTo>
                      <a:pt x="925100" y="843462"/>
                    </a:lnTo>
                    <a:lnTo>
                      <a:pt x="915848" y="851081"/>
                    </a:lnTo>
                    <a:cubicBezTo>
                      <a:pt x="915848" y="851081"/>
                      <a:pt x="912991" y="851081"/>
                      <a:pt x="912991" y="851081"/>
                    </a:cubicBezTo>
                    <a:cubicBezTo>
                      <a:pt x="912991" y="851081"/>
                      <a:pt x="914896" y="852986"/>
                      <a:pt x="914896" y="852986"/>
                    </a:cubicBezTo>
                    <a:lnTo>
                      <a:pt x="925100" y="843462"/>
                    </a:lnTo>
                    <a:lnTo>
                      <a:pt x="932041" y="837746"/>
                    </a:lnTo>
                    <a:cubicBezTo>
                      <a:pt x="942518" y="824411"/>
                      <a:pt x="959663" y="826316"/>
                      <a:pt x="972998" y="820601"/>
                    </a:cubicBezTo>
                    <a:cubicBezTo>
                      <a:pt x="979666" y="818696"/>
                      <a:pt x="986333" y="814886"/>
                      <a:pt x="992048" y="814886"/>
                    </a:cubicBezTo>
                    <a:cubicBezTo>
                      <a:pt x="1003478" y="813933"/>
                      <a:pt x="1017766" y="809171"/>
                      <a:pt x="1023481" y="819648"/>
                    </a:cubicBezTo>
                    <a:cubicBezTo>
                      <a:pt x="1032053" y="834888"/>
                      <a:pt x="1013003" y="835841"/>
                      <a:pt x="1005383" y="842508"/>
                    </a:cubicBezTo>
                    <a:cubicBezTo>
                      <a:pt x="1003478" y="844413"/>
                      <a:pt x="1005383" y="851081"/>
                      <a:pt x="1006336" y="854891"/>
                    </a:cubicBezTo>
                    <a:cubicBezTo>
                      <a:pt x="997763" y="866321"/>
                      <a:pt x="1011098" y="877751"/>
                      <a:pt x="1005383" y="889181"/>
                    </a:cubicBezTo>
                    <a:cubicBezTo>
                      <a:pt x="1001573" y="899658"/>
                      <a:pt x="992048" y="903468"/>
                      <a:pt x="984428" y="910136"/>
                    </a:cubicBezTo>
                    <a:cubicBezTo>
                      <a:pt x="974903" y="918708"/>
                      <a:pt x="961568" y="909183"/>
                      <a:pt x="952043" y="916803"/>
                    </a:cubicBezTo>
                    <a:cubicBezTo>
                      <a:pt x="937756" y="931091"/>
                      <a:pt x="916801" y="932043"/>
                      <a:pt x="899656" y="938711"/>
                    </a:cubicBezTo>
                    <a:cubicBezTo>
                      <a:pt x="876796" y="947283"/>
                      <a:pt x="858698" y="959666"/>
                      <a:pt x="855841" y="985383"/>
                    </a:cubicBezTo>
                    <a:cubicBezTo>
                      <a:pt x="853936" y="1001576"/>
                      <a:pt x="839648" y="1003481"/>
                      <a:pt x="831076" y="1003481"/>
                    </a:cubicBezTo>
                    <a:cubicBezTo>
                      <a:pt x="779641" y="1006338"/>
                      <a:pt x="763448" y="1048248"/>
                      <a:pt x="738683" y="1081586"/>
                    </a:cubicBezTo>
                    <a:cubicBezTo>
                      <a:pt x="708203" y="1076823"/>
                      <a:pt x="712013" y="1097778"/>
                      <a:pt x="711061" y="1115876"/>
                    </a:cubicBezTo>
                    <a:cubicBezTo>
                      <a:pt x="707251" y="1144451"/>
                      <a:pt x="692011" y="1163501"/>
                      <a:pt x="666293" y="1175883"/>
                    </a:cubicBezTo>
                    <a:cubicBezTo>
                      <a:pt x="636766" y="1191123"/>
                      <a:pt x="610096" y="1209221"/>
                      <a:pt x="585331" y="1230176"/>
                    </a:cubicBezTo>
                    <a:cubicBezTo>
                      <a:pt x="565328" y="1247320"/>
                      <a:pt x="557708" y="1270181"/>
                      <a:pt x="559613" y="1297803"/>
                    </a:cubicBezTo>
                    <a:cubicBezTo>
                      <a:pt x="561518" y="1327331"/>
                      <a:pt x="564376" y="1356858"/>
                      <a:pt x="557708" y="1386386"/>
                    </a:cubicBezTo>
                    <a:cubicBezTo>
                      <a:pt x="555803" y="1394958"/>
                      <a:pt x="551993" y="1406388"/>
                      <a:pt x="542468" y="1407341"/>
                    </a:cubicBezTo>
                    <a:cubicBezTo>
                      <a:pt x="530086" y="1409246"/>
                      <a:pt x="531038" y="1394958"/>
                      <a:pt x="528181" y="1387338"/>
                    </a:cubicBezTo>
                    <a:cubicBezTo>
                      <a:pt x="522466" y="1365431"/>
                      <a:pt x="516751" y="1344476"/>
                      <a:pt x="519608" y="1320663"/>
                    </a:cubicBezTo>
                    <a:cubicBezTo>
                      <a:pt x="521513" y="1300661"/>
                      <a:pt x="522466" y="1280658"/>
                      <a:pt x="488176" y="1283516"/>
                    </a:cubicBezTo>
                    <a:cubicBezTo>
                      <a:pt x="470078" y="1285421"/>
                      <a:pt x="452933" y="1262561"/>
                      <a:pt x="429121" y="1267323"/>
                    </a:cubicBezTo>
                    <a:cubicBezTo>
                      <a:pt x="422453" y="1268276"/>
                      <a:pt x="411023" y="1265418"/>
                      <a:pt x="409118" y="1268276"/>
                    </a:cubicBezTo>
                    <a:cubicBezTo>
                      <a:pt x="391973" y="1307328"/>
                      <a:pt x="364351" y="1288278"/>
                      <a:pt x="336728" y="1284468"/>
                    </a:cubicBezTo>
                    <a:cubicBezTo>
                      <a:pt x="279578" y="1275896"/>
                      <a:pt x="228143" y="1315901"/>
                      <a:pt x="215761" y="1373051"/>
                    </a:cubicBezTo>
                    <a:cubicBezTo>
                      <a:pt x="210998" y="1396863"/>
                      <a:pt x="193853" y="1415913"/>
                      <a:pt x="189091" y="1441631"/>
                    </a:cubicBezTo>
                    <a:cubicBezTo>
                      <a:pt x="182423" y="1476873"/>
                      <a:pt x="183376" y="1511163"/>
                      <a:pt x="196711" y="1544501"/>
                    </a:cubicBezTo>
                    <a:cubicBezTo>
                      <a:pt x="204331" y="1564503"/>
                      <a:pt x="219571" y="1574028"/>
                      <a:pt x="244336" y="1573076"/>
                    </a:cubicBezTo>
                    <a:cubicBezTo>
                      <a:pt x="284341" y="1571171"/>
                      <a:pt x="310058" y="1555931"/>
                      <a:pt x="320536" y="1514973"/>
                    </a:cubicBezTo>
                    <a:cubicBezTo>
                      <a:pt x="324346" y="1500686"/>
                      <a:pt x="374828" y="1487351"/>
                      <a:pt x="387211" y="1494971"/>
                    </a:cubicBezTo>
                    <a:cubicBezTo>
                      <a:pt x="396736" y="1500686"/>
                      <a:pt x="392926" y="1507353"/>
                      <a:pt x="389116" y="1515926"/>
                    </a:cubicBezTo>
                    <a:cubicBezTo>
                      <a:pt x="372923" y="1552121"/>
                      <a:pt x="358636" y="1589268"/>
                      <a:pt x="340538" y="1624511"/>
                    </a:cubicBezTo>
                    <a:cubicBezTo>
                      <a:pt x="329108" y="1646418"/>
                      <a:pt x="340538" y="1644513"/>
                      <a:pt x="354826" y="1644513"/>
                    </a:cubicBezTo>
                    <a:cubicBezTo>
                      <a:pt x="372923" y="1644513"/>
                      <a:pt x="391973" y="1642608"/>
                      <a:pt x="410071" y="1645466"/>
                    </a:cubicBezTo>
                    <a:cubicBezTo>
                      <a:pt x="432931" y="1649276"/>
                      <a:pt x="449123" y="1658801"/>
                      <a:pt x="439598" y="1687376"/>
                    </a:cubicBezTo>
                    <a:cubicBezTo>
                      <a:pt x="433883" y="1705473"/>
                      <a:pt x="432931" y="1725476"/>
                      <a:pt x="426263" y="1743573"/>
                    </a:cubicBezTo>
                    <a:cubicBezTo>
                      <a:pt x="414833" y="1774053"/>
                      <a:pt x="432931" y="1793103"/>
                      <a:pt x="450076" y="1813106"/>
                    </a:cubicBezTo>
                    <a:cubicBezTo>
                      <a:pt x="466268" y="1832156"/>
                      <a:pt x="483413" y="1819773"/>
                      <a:pt x="499606" y="1812153"/>
                    </a:cubicBezTo>
                    <a:cubicBezTo>
                      <a:pt x="512941" y="1806438"/>
                      <a:pt x="528181" y="1806438"/>
                      <a:pt x="536753" y="1818821"/>
                    </a:cubicBezTo>
                    <a:cubicBezTo>
                      <a:pt x="554851" y="1843586"/>
                      <a:pt x="571996" y="1829298"/>
                      <a:pt x="577711" y="1813106"/>
                    </a:cubicBezTo>
                    <a:cubicBezTo>
                      <a:pt x="591998" y="1771196"/>
                      <a:pt x="630098" y="1768338"/>
                      <a:pt x="661531" y="1754051"/>
                    </a:cubicBezTo>
                    <a:cubicBezTo>
                      <a:pt x="671056" y="1754051"/>
                      <a:pt x="673913" y="1755956"/>
                      <a:pt x="672008" y="1763576"/>
                    </a:cubicBezTo>
                    <a:cubicBezTo>
                      <a:pt x="676771" y="1783578"/>
                      <a:pt x="689153" y="1777863"/>
                      <a:pt x="695821" y="1768338"/>
                    </a:cubicBezTo>
                    <a:cubicBezTo>
                      <a:pt x="713918" y="1745478"/>
                      <a:pt x="729158" y="1761671"/>
                      <a:pt x="741541" y="1772148"/>
                    </a:cubicBezTo>
                    <a:cubicBezTo>
                      <a:pt x="769163" y="1795008"/>
                      <a:pt x="799643" y="1798818"/>
                      <a:pt x="832028" y="1788341"/>
                    </a:cubicBezTo>
                    <a:cubicBezTo>
                      <a:pt x="845363" y="1783578"/>
                      <a:pt x="854888" y="1779768"/>
                      <a:pt x="865366" y="1796913"/>
                    </a:cubicBezTo>
                    <a:cubicBezTo>
                      <a:pt x="875843" y="1814058"/>
                      <a:pt x="896798" y="1823583"/>
                      <a:pt x="910133" y="1838823"/>
                    </a:cubicBezTo>
                    <a:cubicBezTo>
                      <a:pt x="947281" y="1881686"/>
                      <a:pt x="990143" y="1906451"/>
                      <a:pt x="1047293" y="1918833"/>
                    </a:cubicBezTo>
                    <a:cubicBezTo>
                      <a:pt x="1093966" y="1928358"/>
                      <a:pt x="1124446" y="1995986"/>
                      <a:pt x="1116826" y="2036943"/>
                    </a:cubicBezTo>
                    <a:cubicBezTo>
                      <a:pt x="1113968" y="2044563"/>
                      <a:pt x="1111111" y="2051231"/>
                      <a:pt x="1106348" y="2056946"/>
                    </a:cubicBezTo>
                    <a:cubicBezTo>
                      <a:pt x="1092061" y="2071233"/>
                      <a:pt x="1112063" y="2086473"/>
                      <a:pt x="1104443" y="2099808"/>
                    </a:cubicBezTo>
                    <a:cubicBezTo>
                      <a:pt x="1110158" y="2107428"/>
                      <a:pt x="1117778" y="2102666"/>
                      <a:pt x="1124446" y="2102666"/>
                    </a:cubicBezTo>
                    <a:cubicBezTo>
                      <a:pt x="1147306" y="2095046"/>
                      <a:pt x="1161593" y="2062661"/>
                      <a:pt x="1193026" y="2077901"/>
                    </a:cubicBezTo>
                    <a:cubicBezTo>
                      <a:pt x="1225411" y="2087426"/>
                      <a:pt x="1244461" y="2125526"/>
                      <a:pt x="1280656" y="2123621"/>
                    </a:cubicBezTo>
                    <a:cubicBezTo>
                      <a:pt x="1325423" y="2121716"/>
                      <a:pt x="1360666" y="2136956"/>
                      <a:pt x="1387336" y="2172198"/>
                    </a:cubicBezTo>
                    <a:cubicBezTo>
                      <a:pt x="1398766" y="2187438"/>
                      <a:pt x="1427341" y="2172198"/>
                      <a:pt x="1434008" y="2199821"/>
                    </a:cubicBezTo>
                    <a:cubicBezTo>
                      <a:pt x="1440676" y="2228396"/>
                      <a:pt x="1444486" y="2256018"/>
                      <a:pt x="1430198" y="2282688"/>
                    </a:cubicBezTo>
                    <a:cubicBezTo>
                      <a:pt x="1413053" y="2315073"/>
                      <a:pt x="1388288" y="2341743"/>
                      <a:pt x="1370191" y="2373176"/>
                    </a:cubicBezTo>
                    <a:cubicBezTo>
                      <a:pt x="1359713" y="2391273"/>
                      <a:pt x="1356856" y="2406513"/>
                      <a:pt x="1358761" y="2423658"/>
                    </a:cubicBezTo>
                    <a:cubicBezTo>
                      <a:pt x="1366381" y="2486523"/>
                      <a:pt x="1352093" y="2544626"/>
                      <a:pt x="1327328" y="2600823"/>
                    </a:cubicBezTo>
                    <a:cubicBezTo>
                      <a:pt x="1321613" y="2612253"/>
                      <a:pt x="1313041" y="2629398"/>
                      <a:pt x="1293991" y="2626541"/>
                    </a:cubicBezTo>
                    <a:cubicBezTo>
                      <a:pt x="1261606" y="2622731"/>
                      <a:pt x="1241603" y="2647496"/>
                      <a:pt x="1218743" y="2661783"/>
                    </a:cubicBezTo>
                    <a:cubicBezTo>
                      <a:pt x="1203503" y="2671308"/>
                      <a:pt x="1187311" y="2690358"/>
                      <a:pt x="1193026" y="2710361"/>
                    </a:cubicBezTo>
                    <a:cubicBezTo>
                      <a:pt x="1205408" y="2757033"/>
                      <a:pt x="1178738" y="2793228"/>
                      <a:pt x="1164451" y="2832281"/>
                    </a:cubicBezTo>
                    <a:cubicBezTo>
                      <a:pt x="1154926" y="2859903"/>
                      <a:pt x="1136828" y="2884668"/>
                      <a:pt x="1122541" y="2910386"/>
                    </a:cubicBezTo>
                    <a:cubicBezTo>
                      <a:pt x="1116826" y="2920863"/>
                      <a:pt x="1109206" y="2929436"/>
                      <a:pt x="1095871" y="2929436"/>
                    </a:cubicBezTo>
                    <a:cubicBezTo>
                      <a:pt x="1085393" y="2920863"/>
                      <a:pt x="1072058" y="2930388"/>
                      <a:pt x="1061581" y="2922768"/>
                    </a:cubicBezTo>
                    <a:cubicBezTo>
                      <a:pt x="1053961" y="2919911"/>
                      <a:pt x="1044436" y="2911338"/>
                      <a:pt x="1047293" y="2929436"/>
                    </a:cubicBezTo>
                    <a:cubicBezTo>
                      <a:pt x="1052056" y="2938961"/>
                      <a:pt x="1062533" y="2944676"/>
                      <a:pt x="1061581" y="2956106"/>
                    </a:cubicBezTo>
                    <a:cubicBezTo>
                      <a:pt x="1055866" y="2964678"/>
                      <a:pt x="1048246" y="2962773"/>
                      <a:pt x="1040626" y="2959916"/>
                    </a:cubicBezTo>
                    <a:cubicBezTo>
                      <a:pt x="952043" y="2929436"/>
                      <a:pt x="865366" y="2895146"/>
                      <a:pt x="783451" y="2850378"/>
                    </a:cubicBezTo>
                    <a:cubicBezTo>
                      <a:pt x="762496" y="2838948"/>
                      <a:pt x="762496" y="2820851"/>
                      <a:pt x="752971" y="2805611"/>
                    </a:cubicBezTo>
                    <a:cubicBezTo>
                      <a:pt x="730111" y="2799896"/>
                      <a:pt x="738683" y="2779893"/>
                      <a:pt x="737731" y="2765606"/>
                    </a:cubicBezTo>
                    <a:cubicBezTo>
                      <a:pt x="736778" y="2697978"/>
                      <a:pt x="732968" y="2631303"/>
                      <a:pt x="721538" y="2564628"/>
                    </a:cubicBezTo>
                    <a:cubicBezTo>
                      <a:pt x="715823" y="2532243"/>
                      <a:pt x="700583" y="2503668"/>
                      <a:pt x="670103" y="2492238"/>
                    </a:cubicBezTo>
                    <a:cubicBezTo>
                      <a:pt x="596761" y="2464616"/>
                      <a:pt x="568186" y="2400798"/>
                      <a:pt x="539611" y="2337933"/>
                    </a:cubicBezTo>
                    <a:cubicBezTo>
                      <a:pt x="520561" y="2296976"/>
                      <a:pt x="502463" y="2256971"/>
                      <a:pt x="473888" y="2221728"/>
                    </a:cubicBezTo>
                    <a:cubicBezTo>
                      <a:pt x="456743" y="2200773"/>
                      <a:pt x="450076" y="2174103"/>
                      <a:pt x="468173" y="2148386"/>
                    </a:cubicBezTo>
                    <a:cubicBezTo>
                      <a:pt x="473888" y="2140766"/>
                      <a:pt x="477698" y="2133146"/>
                      <a:pt x="471983" y="2122668"/>
                    </a:cubicBezTo>
                    <a:cubicBezTo>
                      <a:pt x="452933" y="2083616"/>
                      <a:pt x="471983" y="2052183"/>
                      <a:pt x="493891" y="2021703"/>
                    </a:cubicBezTo>
                    <a:cubicBezTo>
                      <a:pt x="518656" y="1987413"/>
                      <a:pt x="546278" y="1955028"/>
                      <a:pt x="538658" y="1907403"/>
                    </a:cubicBezTo>
                    <a:cubicBezTo>
                      <a:pt x="535801" y="1889306"/>
                      <a:pt x="531991" y="1871208"/>
                      <a:pt x="524371" y="1854063"/>
                    </a:cubicBezTo>
                    <a:cubicBezTo>
                      <a:pt x="517703" y="1837871"/>
                      <a:pt x="507226" y="1834061"/>
                      <a:pt x="499606" y="1853111"/>
                    </a:cubicBezTo>
                    <a:cubicBezTo>
                      <a:pt x="489128" y="1876923"/>
                      <a:pt x="475793" y="1875018"/>
                      <a:pt x="459601" y="1860731"/>
                    </a:cubicBezTo>
                    <a:cubicBezTo>
                      <a:pt x="443408" y="1847396"/>
                      <a:pt x="425311" y="1838823"/>
                      <a:pt x="408166" y="1827393"/>
                    </a:cubicBezTo>
                    <a:cubicBezTo>
                      <a:pt x="375781" y="1806438"/>
                      <a:pt x="371971" y="1771196"/>
                      <a:pt x="354826" y="1742621"/>
                    </a:cubicBezTo>
                    <a:cubicBezTo>
                      <a:pt x="346253" y="1729286"/>
                      <a:pt x="337681" y="1720713"/>
                      <a:pt x="322441" y="1715951"/>
                    </a:cubicBezTo>
                    <a:cubicBezTo>
                      <a:pt x="289103" y="1705473"/>
                      <a:pt x="255766" y="1691186"/>
                      <a:pt x="234811" y="1658801"/>
                    </a:cubicBezTo>
                    <a:cubicBezTo>
                      <a:pt x="228143" y="1649276"/>
                      <a:pt x="218618" y="1639751"/>
                      <a:pt x="206236" y="1644513"/>
                    </a:cubicBezTo>
                    <a:cubicBezTo>
                      <a:pt x="170993" y="1656896"/>
                      <a:pt x="143371" y="1639751"/>
                      <a:pt x="116701" y="1622606"/>
                    </a:cubicBezTo>
                    <a:cubicBezTo>
                      <a:pt x="85268" y="1603556"/>
                      <a:pt x="54788" y="1583553"/>
                      <a:pt x="28118" y="1557836"/>
                    </a:cubicBezTo>
                    <a:cubicBezTo>
                      <a:pt x="11926" y="1541643"/>
                      <a:pt x="1448" y="1523546"/>
                      <a:pt x="12878" y="1499733"/>
                    </a:cubicBezTo>
                    <a:cubicBezTo>
                      <a:pt x="20498" y="1482588"/>
                      <a:pt x="16688" y="1463538"/>
                      <a:pt x="10021" y="1446393"/>
                    </a:cubicBezTo>
                    <a:cubicBezTo>
                      <a:pt x="6211" y="1434963"/>
                      <a:pt x="-1409" y="1423533"/>
                      <a:pt x="5258" y="1410198"/>
                    </a:cubicBezTo>
                    <a:cubicBezTo>
                      <a:pt x="-12839" y="1304471"/>
                      <a:pt x="19546" y="1205411"/>
                      <a:pt x="45263" y="1105398"/>
                    </a:cubicBezTo>
                    <a:cubicBezTo>
                      <a:pt x="94793" y="912993"/>
                      <a:pt x="185281" y="739638"/>
                      <a:pt x="304343" y="581523"/>
                    </a:cubicBezTo>
                    <a:cubicBezTo>
                      <a:pt x="374828" y="487226"/>
                      <a:pt x="458648" y="405311"/>
                      <a:pt x="548183" y="329111"/>
                    </a:cubicBezTo>
                    <a:cubicBezTo>
                      <a:pt x="568186" y="311966"/>
                      <a:pt x="591046" y="303393"/>
                      <a:pt x="617716" y="317681"/>
                    </a:cubicBezTo>
                    <a:cubicBezTo>
                      <a:pt x="628193" y="324348"/>
                      <a:pt x="628193" y="314823"/>
                      <a:pt x="631051" y="309108"/>
                    </a:cubicBezTo>
                    <a:cubicBezTo>
                      <a:pt x="652006" y="308156"/>
                      <a:pt x="669151" y="289106"/>
                      <a:pt x="692011" y="299583"/>
                    </a:cubicBezTo>
                    <a:cubicBezTo>
                      <a:pt x="712013" y="311966"/>
                      <a:pt x="732968" y="317681"/>
                      <a:pt x="756781" y="316728"/>
                    </a:cubicBezTo>
                    <a:cubicBezTo>
                      <a:pt x="764401" y="317681"/>
                      <a:pt x="772973" y="320538"/>
                      <a:pt x="780593" y="315776"/>
                    </a:cubicBezTo>
                    <a:cubicBezTo>
                      <a:pt x="786308" y="312918"/>
                      <a:pt x="792023" y="311966"/>
                      <a:pt x="797738" y="314823"/>
                    </a:cubicBezTo>
                    <a:cubicBezTo>
                      <a:pt x="808216" y="327206"/>
                      <a:pt x="819646" y="321491"/>
                      <a:pt x="831076" y="316728"/>
                    </a:cubicBezTo>
                    <a:cubicBezTo>
                      <a:pt x="837743" y="304346"/>
                      <a:pt x="858698" y="297678"/>
                      <a:pt x="841553" y="277676"/>
                    </a:cubicBezTo>
                    <a:cubicBezTo>
                      <a:pt x="834886" y="270056"/>
                      <a:pt x="846316" y="263388"/>
                      <a:pt x="852031" y="259578"/>
                    </a:cubicBezTo>
                    <a:cubicBezTo>
                      <a:pt x="857269" y="255768"/>
                      <a:pt x="862508" y="252434"/>
                      <a:pt x="867152" y="248624"/>
                    </a:cubicBezTo>
                    <a:lnTo>
                      <a:pt x="876026" y="238011"/>
                    </a:lnTo>
                    <a:lnTo>
                      <a:pt x="858921" y="241392"/>
                    </a:lnTo>
                    <a:cubicBezTo>
                      <a:pt x="840303" y="244874"/>
                      <a:pt x="823694" y="244338"/>
                      <a:pt x="821551" y="210048"/>
                    </a:cubicBezTo>
                    <a:cubicBezTo>
                      <a:pt x="833933" y="208143"/>
                      <a:pt x="848221" y="208143"/>
                      <a:pt x="857746" y="190998"/>
                    </a:cubicBezTo>
                    <a:cubicBezTo>
                      <a:pt x="861079" y="184807"/>
                      <a:pt x="867032" y="183378"/>
                      <a:pt x="873343" y="184331"/>
                    </a:cubicBezTo>
                    <a:close/>
                    <a:moveTo>
                      <a:pt x="798215" y="181949"/>
                    </a:moveTo>
                    <a:cubicBezTo>
                      <a:pt x="801310" y="182187"/>
                      <a:pt x="803930" y="183378"/>
                      <a:pt x="805359" y="187188"/>
                    </a:cubicBezTo>
                    <a:cubicBezTo>
                      <a:pt x="808216" y="194808"/>
                      <a:pt x="800596" y="194808"/>
                      <a:pt x="795834" y="196713"/>
                    </a:cubicBezTo>
                    <a:cubicBezTo>
                      <a:pt x="790119" y="193856"/>
                      <a:pt x="788214" y="189093"/>
                      <a:pt x="788214" y="182426"/>
                    </a:cubicBezTo>
                    <a:cubicBezTo>
                      <a:pt x="791547" y="182426"/>
                      <a:pt x="795119" y="181711"/>
                      <a:pt x="798215" y="181949"/>
                    </a:cubicBezTo>
                    <a:close/>
                    <a:moveTo>
                      <a:pt x="938708" y="121466"/>
                    </a:moveTo>
                    <a:cubicBezTo>
                      <a:pt x="943471" y="128133"/>
                      <a:pt x="953948" y="130038"/>
                      <a:pt x="952043" y="141468"/>
                    </a:cubicBezTo>
                    <a:lnTo>
                      <a:pt x="951037" y="142501"/>
                    </a:lnTo>
                    <a:lnTo>
                      <a:pt x="953949" y="140516"/>
                    </a:lnTo>
                    <a:cubicBezTo>
                      <a:pt x="952996" y="143373"/>
                      <a:pt x="952996" y="146231"/>
                      <a:pt x="952996" y="148136"/>
                    </a:cubicBezTo>
                    <a:cubicBezTo>
                      <a:pt x="952996" y="154803"/>
                      <a:pt x="952996" y="161471"/>
                      <a:pt x="952996" y="169091"/>
                    </a:cubicBezTo>
                    <a:cubicBezTo>
                      <a:pt x="949662" y="166709"/>
                      <a:pt x="947281" y="162899"/>
                      <a:pt x="944424" y="159804"/>
                    </a:cubicBezTo>
                    <a:lnTo>
                      <a:pt x="933131" y="154863"/>
                    </a:lnTo>
                    <a:lnTo>
                      <a:pt x="931088" y="155756"/>
                    </a:lnTo>
                    <a:cubicBezTo>
                      <a:pt x="931088" y="155756"/>
                      <a:pt x="930136" y="155756"/>
                      <a:pt x="930136" y="155756"/>
                    </a:cubicBezTo>
                    <a:cubicBezTo>
                      <a:pt x="925373" y="152898"/>
                      <a:pt x="906323" y="162423"/>
                      <a:pt x="918706" y="144326"/>
                    </a:cubicBezTo>
                    <a:cubicBezTo>
                      <a:pt x="923468" y="137658"/>
                      <a:pt x="931088" y="131943"/>
                      <a:pt x="931088" y="122418"/>
                    </a:cubicBezTo>
                    <a:cubicBezTo>
                      <a:pt x="934898" y="118608"/>
                      <a:pt x="936803" y="118608"/>
                      <a:pt x="938708" y="121466"/>
                    </a:cubicBezTo>
                    <a:close/>
                    <a:moveTo>
                      <a:pt x="925373" y="107178"/>
                    </a:moveTo>
                    <a:cubicBezTo>
                      <a:pt x="930136" y="111940"/>
                      <a:pt x="934898" y="116703"/>
                      <a:pt x="938708" y="121465"/>
                    </a:cubicBezTo>
                    <a:lnTo>
                      <a:pt x="935851" y="121465"/>
                    </a:lnTo>
                    <a:cubicBezTo>
                      <a:pt x="935851" y="121465"/>
                      <a:pt x="932993" y="121465"/>
                      <a:pt x="932993" y="121465"/>
                    </a:cubicBezTo>
                    <a:cubicBezTo>
                      <a:pt x="923468" y="125275"/>
                      <a:pt x="912991" y="131943"/>
                      <a:pt x="901561" y="123370"/>
                    </a:cubicBezTo>
                    <a:cubicBezTo>
                      <a:pt x="904418" y="109083"/>
                      <a:pt x="915848" y="109083"/>
                      <a:pt x="925373" y="107178"/>
                    </a:cubicBezTo>
                    <a:close/>
                    <a:moveTo>
                      <a:pt x="1021576" y="71936"/>
                    </a:moveTo>
                    <a:cubicBezTo>
                      <a:pt x="1037768" y="75746"/>
                      <a:pt x="1038721" y="87176"/>
                      <a:pt x="1031101" y="97653"/>
                    </a:cubicBezTo>
                    <a:cubicBezTo>
                      <a:pt x="1019671" y="115751"/>
                      <a:pt x="1011098" y="95748"/>
                      <a:pt x="1000621" y="92891"/>
                    </a:cubicBezTo>
                    <a:cubicBezTo>
                      <a:pt x="1002526" y="88128"/>
                      <a:pt x="1005383" y="83366"/>
                      <a:pt x="1007288" y="79556"/>
                    </a:cubicBezTo>
                    <a:cubicBezTo>
                      <a:pt x="1012051" y="76698"/>
                      <a:pt x="1016813" y="74793"/>
                      <a:pt x="1021576" y="71936"/>
                    </a:cubicBezTo>
                    <a:close/>
                    <a:moveTo>
                      <a:pt x="1113849" y="40265"/>
                    </a:moveTo>
                    <a:cubicBezTo>
                      <a:pt x="1128732" y="39074"/>
                      <a:pt x="1143972" y="42885"/>
                      <a:pt x="1159689" y="51933"/>
                    </a:cubicBezTo>
                    <a:cubicBezTo>
                      <a:pt x="1175881" y="68126"/>
                      <a:pt x="1166356" y="76698"/>
                      <a:pt x="1151116" y="84318"/>
                    </a:cubicBezTo>
                    <a:cubicBezTo>
                      <a:pt x="1137781" y="90986"/>
                      <a:pt x="1123494" y="86223"/>
                      <a:pt x="1111111" y="92891"/>
                    </a:cubicBezTo>
                    <a:cubicBezTo>
                      <a:pt x="1083489" y="98606"/>
                      <a:pt x="1067296" y="90033"/>
                      <a:pt x="1070153" y="58601"/>
                    </a:cubicBezTo>
                    <a:cubicBezTo>
                      <a:pt x="1084441" y="47647"/>
                      <a:pt x="1098967" y="41456"/>
                      <a:pt x="1113849" y="40265"/>
                    </a:cubicBezTo>
                    <a:close/>
                    <a:moveTo>
                      <a:pt x="1400760" y="96"/>
                    </a:moveTo>
                    <a:cubicBezTo>
                      <a:pt x="1426031" y="498"/>
                      <a:pt x="1451392" y="2164"/>
                      <a:pt x="1476871" y="5260"/>
                    </a:cubicBezTo>
                    <a:cubicBezTo>
                      <a:pt x="1521639" y="13833"/>
                      <a:pt x="1566406" y="14785"/>
                      <a:pt x="1611174" y="9070"/>
                    </a:cubicBezTo>
                    <a:cubicBezTo>
                      <a:pt x="1614984" y="7165"/>
                      <a:pt x="1619746" y="9070"/>
                      <a:pt x="1619746" y="17643"/>
                    </a:cubicBezTo>
                    <a:cubicBezTo>
                      <a:pt x="1631176" y="13833"/>
                      <a:pt x="1639748" y="20500"/>
                      <a:pt x="1646416" y="28120"/>
                    </a:cubicBezTo>
                    <a:cubicBezTo>
                      <a:pt x="1652131" y="36693"/>
                      <a:pt x="1659751" y="35740"/>
                      <a:pt x="1667371" y="31930"/>
                    </a:cubicBezTo>
                    <a:cubicBezTo>
                      <a:pt x="1693088" y="18119"/>
                      <a:pt x="1717377" y="11690"/>
                      <a:pt x="1742261" y="11690"/>
                    </a:cubicBezTo>
                    <a:cubicBezTo>
                      <a:pt x="1767145" y="11690"/>
                      <a:pt x="1792624" y="18119"/>
                      <a:pt x="1820723" y="30025"/>
                    </a:cubicBezTo>
                    <a:cubicBezTo>
                      <a:pt x="1845488" y="40503"/>
                      <a:pt x="1874063" y="40503"/>
                      <a:pt x="1901686" y="45265"/>
                    </a:cubicBezTo>
                    <a:cubicBezTo>
                      <a:pt x="1905496" y="54790"/>
                      <a:pt x="1888351" y="56695"/>
                      <a:pt x="1894066" y="69078"/>
                    </a:cubicBezTo>
                    <a:cubicBezTo>
                      <a:pt x="1913116" y="57648"/>
                      <a:pt x="1934071" y="52885"/>
                      <a:pt x="1955978" y="55743"/>
                    </a:cubicBezTo>
                    <a:cubicBezTo>
                      <a:pt x="1961693" y="62410"/>
                      <a:pt x="1959788" y="69078"/>
                      <a:pt x="1954073" y="71935"/>
                    </a:cubicBezTo>
                    <a:cubicBezTo>
                      <a:pt x="1939786" y="78603"/>
                      <a:pt x="1939786" y="91938"/>
                      <a:pt x="1935976" y="103368"/>
                    </a:cubicBezTo>
                    <a:cubicBezTo>
                      <a:pt x="1904543" y="124323"/>
                      <a:pt x="1914068" y="142420"/>
                      <a:pt x="1949311" y="161470"/>
                    </a:cubicBezTo>
                    <a:cubicBezTo>
                      <a:pt x="1923593" y="162423"/>
                      <a:pt x="1905496" y="153850"/>
                      <a:pt x="1894066" y="171948"/>
                    </a:cubicBezTo>
                    <a:cubicBezTo>
                      <a:pt x="1899781" y="177663"/>
                      <a:pt x="1909306" y="175758"/>
                      <a:pt x="1913116" y="183378"/>
                    </a:cubicBezTo>
                    <a:cubicBezTo>
                      <a:pt x="1917878" y="187188"/>
                      <a:pt x="1922641" y="195760"/>
                      <a:pt x="1907401" y="196713"/>
                    </a:cubicBezTo>
                    <a:cubicBezTo>
                      <a:pt x="1907401" y="221478"/>
                      <a:pt x="1903591" y="242433"/>
                      <a:pt x="1873111" y="245290"/>
                    </a:cubicBezTo>
                    <a:cubicBezTo>
                      <a:pt x="1842631" y="244338"/>
                      <a:pt x="1879778" y="263388"/>
                      <a:pt x="1866443" y="267198"/>
                    </a:cubicBezTo>
                    <a:cubicBezTo>
                      <a:pt x="1860728" y="271008"/>
                      <a:pt x="1855013" y="271960"/>
                      <a:pt x="1851203" y="270055"/>
                    </a:cubicBezTo>
                    <a:cubicBezTo>
                      <a:pt x="1860728" y="280533"/>
                      <a:pt x="1876921" y="291963"/>
                      <a:pt x="1866443" y="313870"/>
                    </a:cubicBezTo>
                    <a:cubicBezTo>
                      <a:pt x="1859776" y="319585"/>
                      <a:pt x="1852156" y="321490"/>
                      <a:pt x="1843583" y="319585"/>
                    </a:cubicBezTo>
                    <a:cubicBezTo>
                      <a:pt x="1833106" y="315775"/>
                      <a:pt x="1827391" y="307203"/>
                      <a:pt x="1819771" y="300535"/>
                    </a:cubicBezTo>
                    <a:cubicBezTo>
                      <a:pt x="1811198" y="310060"/>
                      <a:pt x="1800721" y="314823"/>
                      <a:pt x="1788338" y="313870"/>
                    </a:cubicBezTo>
                    <a:cubicBezTo>
                      <a:pt x="1791196" y="322443"/>
                      <a:pt x="1796911" y="313870"/>
                      <a:pt x="1800721" y="315775"/>
                    </a:cubicBezTo>
                    <a:cubicBezTo>
                      <a:pt x="1808341" y="314823"/>
                      <a:pt x="1815961" y="312918"/>
                      <a:pt x="1823581" y="314823"/>
                    </a:cubicBezTo>
                    <a:cubicBezTo>
                      <a:pt x="1826438" y="315775"/>
                      <a:pt x="1830248" y="316728"/>
                      <a:pt x="1833106" y="317680"/>
                    </a:cubicBezTo>
                    <a:cubicBezTo>
                      <a:pt x="1838821" y="322443"/>
                      <a:pt x="1842631" y="327205"/>
                      <a:pt x="1838821" y="334825"/>
                    </a:cubicBezTo>
                    <a:cubicBezTo>
                      <a:pt x="1800721" y="354828"/>
                      <a:pt x="1760716" y="371020"/>
                      <a:pt x="1715948" y="370068"/>
                    </a:cubicBezTo>
                    <a:cubicBezTo>
                      <a:pt x="1707376" y="370068"/>
                      <a:pt x="1695946" y="372925"/>
                      <a:pt x="1691183" y="379593"/>
                    </a:cubicBezTo>
                    <a:cubicBezTo>
                      <a:pt x="1662608" y="411025"/>
                      <a:pt x="1627366" y="425313"/>
                      <a:pt x="1586408" y="430075"/>
                    </a:cubicBezTo>
                    <a:cubicBezTo>
                      <a:pt x="1564501" y="432933"/>
                      <a:pt x="1554976" y="450078"/>
                      <a:pt x="1542593" y="468175"/>
                    </a:cubicBezTo>
                    <a:cubicBezTo>
                      <a:pt x="1522591" y="497703"/>
                      <a:pt x="1501636" y="527230"/>
                      <a:pt x="1480681" y="555805"/>
                    </a:cubicBezTo>
                    <a:cubicBezTo>
                      <a:pt x="1475918" y="562473"/>
                      <a:pt x="1469251" y="562473"/>
                      <a:pt x="1462583" y="562473"/>
                    </a:cubicBezTo>
                    <a:cubicBezTo>
                      <a:pt x="1419721" y="558663"/>
                      <a:pt x="1380668" y="507228"/>
                      <a:pt x="1385431" y="462460"/>
                    </a:cubicBezTo>
                    <a:cubicBezTo>
                      <a:pt x="1388288" y="441505"/>
                      <a:pt x="1374001" y="421503"/>
                      <a:pt x="1379716" y="398643"/>
                    </a:cubicBezTo>
                    <a:cubicBezTo>
                      <a:pt x="1387336" y="363400"/>
                      <a:pt x="1418768" y="354828"/>
                      <a:pt x="1441628" y="335778"/>
                    </a:cubicBezTo>
                    <a:cubicBezTo>
                      <a:pt x="1443533" y="331015"/>
                      <a:pt x="1445438" y="325300"/>
                      <a:pt x="1449248" y="321490"/>
                    </a:cubicBezTo>
                    <a:cubicBezTo>
                      <a:pt x="1454011" y="314823"/>
                      <a:pt x="1454963" y="306250"/>
                      <a:pt x="1461631" y="300535"/>
                    </a:cubicBezTo>
                    <a:cubicBezTo>
                      <a:pt x="1451153" y="280533"/>
                      <a:pt x="1439723" y="265293"/>
                      <a:pt x="1412101" y="280533"/>
                    </a:cubicBezTo>
                    <a:cubicBezTo>
                      <a:pt x="1425436" y="259578"/>
                      <a:pt x="1438771" y="241480"/>
                      <a:pt x="1434961" y="215763"/>
                    </a:cubicBezTo>
                    <a:cubicBezTo>
                      <a:pt x="1430198" y="178615"/>
                      <a:pt x="1409243" y="158613"/>
                      <a:pt x="1371143" y="160518"/>
                    </a:cubicBezTo>
                    <a:cubicBezTo>
                      <a:pt x="1357808" y="161470"/>
                      <a:pt x="1343521" y="159565"/>
                      <a:pt x="1331138" y="162423"/>
                    </a:cubicBezTo>
                    <a:cubicBezTo>
                      <a:pt x="1317803" y="165280"/>
                      <a:pt x="1310183" y="161470"/>
                      <a:pt x="1303516" y="150040"/>
                    </a:cubicBezTo>
                    <a:cubicBezTo>
                      <a:pt x="1296848" y="136705"/>
                      <a:pt x="1300658" y="131943"/>
                      <a:pt x="1313993" y="130038"/>
                    </a:cubicBezTo>
                    <a:cubicBezTo>
                      <a:pt x="1321613" y="129085"/>
                      <a:pt x="1316851" y="124323"/>
                      <a:pt x="1313041" y="121465"/>
                    </a:cubicBezTo>
                    <a:cubicBezTo>
                      <a:pt x="1283513" y="99558"/>
                      <a:pt x="1311136" y="99558"/>
                      <a:pt x="1323518" y="96700"/>
                    </a:cubicBezTo>
                    <a:cubicBezTo>
                      <a:pt x="1344473" y="92890"/>
                      <a:pt x="1365428" y="88128"/>
                      <a:pt x="1387336" y="88128"/>
                    </a:cubicBezTo>
                    <a:cubicBezTo>
                      <a:pt x="1399718" y="88128"/>
                      <a:pt x="1414006" y="81460"/>
                      <a:pt x="1394003" y="68125"/>
                    </a:cubicBezTo>
                    <a:cubicBezTo>
                      <a:pt x="1402576" y="42408"/>
                      <a:pt x="1427341" y="49075"/>
                      <a:pt x="1445438" y="41455"/>
                    </a:cubicBezTo>
                    <a:lnTo>
                      <a:pt x="1471104" y="35589"/>
                    </a:lnTo>
                    <a:lnTo>
                      <a:pt x="1469608" y="35026"/>
                    </a:lnTo>
                    <a:cubicBezTo>
                      <a:pt x="1465441" y="34550"/>
                      <a:pt x="1461155" y="34788"/>
                      <a:pt x="1456869" y="34788"/>
                    </a:cubicBezTo>
                    <a:cubicBezTo>
                      <a:pt x="1424484" y="38598"/>
                      <a:pt x="1396861" y="56695"/>
                      <a:pt x="1365429" y="60505"/>
                    </a:cubicBezTo>
                    <a:cubicBezTo>
                      <a:pt x="1307326" y="66220"/>
                      <a:pt x="1264464" y="112893"/>
                      <a:pt x="1208266" y="122418"/>
                    </a:cubicBezTo>
                    <a:cubicBezTo>
                      <a:pt x="1196836" y="130038"/>
                      <a:pt x="1186359" y="129085"/>
                      <a:pt x="1175881" y="122418"/>
                    </a:cubicBezTo>
                    <a:cubicBezTo>
                      <a:pt x="1178739" y="129085"/>
                      <a:pt x="1197789" y="127180"/>
                      <a:pt x="1187311" y="142420"/>
                    </a:cubicBezTo>
                    <a:cubicBezTo>
                      <a:pt x="1185406" y="144325"/>
                      <a:pt x="1182549" y="146230"/>
                      <a:pt x="1180644" y="149088"/>
                    </a:cubicBezTo>
                    <a:cubicBezTo>
                      <a:pt x="1173262" y="152183"/>
                      <a:pt x="1165939" y="153434"/>
                      <a:pt x="1158647" y="153642"/>
                    </a:cubicBezTo>
                    <a:lnTo>
                      <a:pt x="1143520" y="152466"/>
                    </a:lnTo>
                    <a:lnTo>
                      <a:pt x="1148259" y="153731"/>
                    </a:lnTo>
                    <a:cubicBezTo>
                      <a:pt x="1153498" y="157422"/>
                      <a:pt x="1155879" y="163851"/>
                      <a:pt x="1152069" y="175758"/>
                    </a:cubicBezTo>
                    <a:cubicBezTo>
                      <a:pt x="1112064" y="198618"/>
                      <a:pt x="1069201" y="175758"/>
                      <a:pt x="1029196" y="182425"/>
                    </a:cubicBezTo>
                    <a:cubicBezTo>
                      <a:pt x="1020624" y="171948"/>
                      <a:pt x="980619" y="182425"/>
                      <a:pt x="1006336" y="148135"/>
                    </a:cubicBezTo>
                    <a:cubicBezTo>
                      <a:pt x="1011099" y="141468"/>
                      <a:pt x="1003479" y="136705"/>
                      <a:pt x="995859" y="134800"/>
                    </a:cubicBezTo>
                    <a:cubicBezTo>
                      <a:pt x="984429" y="131943"/>
                      <a:pt x="981571" y="125275"/>
                      <a:pt x="987286" y="114798"/>
                    </a:cubicBezTo>
                    <a:cubicBezTo>
                      <a:pt x="1010146" y="115750"/>
                      <a:pt x="1027291" y="130990"/>
                      <a:pt x="1049199" y="134800"/>
                    </a:cubicBezTo>
                    <a:cubicBezTo>
                      <a:pt x="1053009" y="140515"/>
                      <a:pt x="1055866" y="147183"/>
                      <a:pt x="1064439" y="149088"/>
                    </a:cubicBezTo>
                    <a:cubicBezTo>
                      <a:pt x="1074916" y="150993"/>
                      <a:pt x="1085394" y="150278"/>
                      <a:pt x="1095871" y="149326"/>
                    </a:cubicBezTo>
                    <a:lnTo>
                      <a:pt x="1106484" y="148924"/>
                    </a:lnTo>
                    <a:lnTo>
                      <a:pt x="1093014" y="149088"/>
                    </a:lnTo>
                    <a:cubicBezTo>
                      <a:pt x="1081584" y="144325"/>
                      <a:pt x="1067296" y="146230"/>
                      <a:pt x="1062534" y="131943"/>
                    </a:cubicBezTo>
                    <a:cubicBezTo>
                      <a:pt x="1083489" y="115750"/>
                      <a:pt x="1102539" y="93843"/>
                      <a:pt x="1133971" y="110988"/>
                    </a:cubicBezTo>
                    <a:cubicBezTo>
                      <a:pt x="1150164" y="112893"/>
                      <a:pt x="1147306" y="91938"/>
                      <a:pt x="1158736" y="88128"/>
                    </a:cubicBezTo>
                    <a:cubicBezTo>
                      <a:pt x="1164451" y="84318"/>
                      <a:pt x="1172071" y="81460"/>
                      <a:pt x="1173024" y="73840"/>
                    </a:cubicBezTo>
                    <a:cubicBezTo>
                      <a:pt x="1176834" y="44313"/>
                      <a:pt x="1193979" y="46218"/>
                      <a:pt x="1214934" y="54790"/>
                    </a:cubicBezTo>
                    <a:cubicBezTo>
                      <a:pt x="1234936" y="51933"/>
                      <a:pt x="1254939" y="44313"/>
                      <a:pt x="1275894" y="44313"/>
                    </a:cubicBezTo>
                    <a:cubicBezTo>
                      <a:pt x="1253986" y="44313"/>
                      <a:pt x="1233031" y="51933"/>
                      <a:pt x="1211124" y="51933"/>
                    </a:cubicBezTo>
                    <a:cubicBezTo>
                      <a:pt x="1199694" y="46218"/>
                      <a:pt x="1184454" y="50028"/>
                      <a:pt x="1174929" y="39550"/>
                    </a:cubicBezTo>
                    <a:cubicBezTo>
                      <a:pt x="1174929" y="34788"/>
                      <a:pt x="1174929" y="30978"/>
                      <a:pt x="1174929" y="26215"/>
                    </a:cubicBezTo>
                    <a:cubicBezTo>
                      <a:pt x="1249938" y="9070"/>
                      <a:pt x="1324947" y="-1110"/>
                      <a:pt x="1400760" y="96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B1830DF5-8308-492A-91F6-7B4F9174CFD3}"/>
                </a:ext>
              </a:extLst>
            </p:cNvPr>
            <p:cNvGrpSpPr/>
            <p:nvPr/>
          </p:nvGrpSpPr>
          <p:grpSpPr>
            <a:xfrm>
              <a:off x="7504991" y="1553562"/>
              <a:ext cx="2943855" cy="1040245"/>
              <a:chOff x="7389382" y="1763600"/>
              <a:chExt cx="2943855" cy="1040245"/>
            </a:xfrm>
          </p:grpSpPr>
          <p:sp>
            <p:nvSpPr>
              <p:cNvPr id="9" name="자유형: 도형 8">
                <a:extLst>
                  <a:ext uri="{FF2B5EF4-FFF2-40B4-BE49-F238E27FC236}">
                    <a16:creationId xmlns:a16="http://schemas.microsoft.com/office/drawing/2014/main" id="{C62A16A2-A4A0-44E8-8BEC-D27AA6E652EB}"/>
                  </a:ext>
                </a:extLst>
              </p:cNvPr>
              <p:cNvSpPr/>
              <p:nvPr/>
            </p:nvSpPr>
            <p:spPr>
              <a:xfrm>
                <a:off x="7389382" y="1763600"/>
                <a:ext cx="2943855" cy="478089"/>
              </a:xfrm>
              <a:custGeom>
                <a:avLst/>
                <a:gdLst>
                  <a:gd name="connsiteX0" fmla="*/ 40989 w 4186687"/>
                  <a:gd name="connsiteY0" fmla="*/ 590150 h 679928"/>
                  <a:gd name="connsiteX1" fmla="*/ 89 w 4186687"/>
                  <a:gd name="connsiteY1" fmla="*/ 548754 h 679928"/>
                  <a:gd name="connsiteX2" fmla="*/ 12235 w 4186687"/>
                  <a:gd name="connsiteY2" fmla="*/ 41840 h 679928"/>
                  <a:gd name="connsiteX3" fmla="*/ 60984 w 4186687"/>
                  <a:gd name="connsiteY3" fmla="*/ 114 h 679928"/>
                  <a:gd name="connsiteX4" fmla="*/ 4125713 w 4186687"/>
                  <a:gd name="connsiteY4" fmla="*/ 87285 h 679928"/>
                  <a:gd name="connsiteX5" fmla="*/ 4186195 w 4186687"/>
                  <a:gd name="connsiteY5" fmla="*/ 151155 h 679928"/>
                  <a:gd name="connsiteX6" fmla="*/ 4174214 w 4186687"/>
                  <a:gd name="connsiteY6" fmla="*/ 641544 h 679928"/>
                  <a:gd name="connsiteX7" fmla="*/ 4134554 w 4186687"/>
                  <a:gd name="connsiteY7" fmla="*/ 679882 h 679928"/>
                  <a:gd name="connsiteX8" fmla="*/ 40989 w 4186687"/>
                  <a:gd name="connsiteY8" fmla="*/ 590150 h 679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86687" h="679928">
                    <a:moveTo>
                      <a:pt x="40989" y="590150"/>
                    </a:moveTo>
                    <a:cubicBezTo>
                      <a:pt x="8930" y="589654"/>
                      <a:pt x="-1068" y="581805"/>
                      <a:pt x="89" y="548754"/>
                    </a:cubicBezTo>
                    <a:cubicBezTo>
                      <a:pt x="5872" y="379865"/>
                      <a:pt x="10830" y="210812"/>
                      <a:pt x="12235" y="41840"/>
                    </a:cubicBezTo>
                    <a:cubicBezTo>
                      <a:pt x="12565" y="1105"/>
                      <a:pt x="29338" y="-630"/>
                      <a:pt x="60984" y="114"/>
                    </a:cubicBezTo>
                    <a:cubicBezTo>
                      <a:pt x="458500" y="9451"/>
                      <a:pt x="3875354" y="81666"/>
                      <a:pt x="4125713" y="87285"/>
                    </a:cubicBezTo>
                    <a:cubicBezTo>
                      <a:pt x="4188509" y="88690"/>
                      <a:pt x="4187930" y="88937"/>
                      <a:pt x="4186195" y="151155"/>
                    </a:cubicBezTo>
                    <a:cubicBezTo>
                      <a:pt x="4181651" y="314590"/>
                      <a:pt x="4176776" y="478108"/>
                      <a:pt x="4174214" y="641544"/>
                    </a:cubicBezTo>
                    <a:cubicBezTo>
                      <a:pt x="4173719" y="672528"/>
                      <a:pt x="4165291" y="680626"/>
                      <a:pt x="4134554" y="679882"/>
                    </a:cubicBezTo>
                    <a:cubicBezTo>
                      <a:pt x="3877255" y="673190"/>
                      <a:pt x="301014" y="594364"/>
                      <a:pt x="40989" y="590150"/>
                    </a:cubicBezTo>
                    <a:close/>
                  </a:path>
                </a:pathLst>
              </a:custGeom>
              <a:solidFill>
                <a:srgbClr val="474343"/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FC26EA02-CC61-405A-986B-B17E3C06B5FB}"/>
                  </a:ext>
                </a:extLst>
              </p:cNvPr>
              <p:cNvSpPr/>
              <p:nvPr/>
            </p:nvSpPr>
            <p:spPr>
              <a:xfrm>
                <a:off x="7951352" y="2175695"/>
                <a:ext cx="1832403" cy="628150"/>
              </a:xfrm>
              <a:custGeom>
                <a:avLst/>
                <a:gdLst>
                  <a:gd name="connsiteX0" fmla="*/ 61173 w 2606003"/>
                  <a:gd name="connsiteY0" fmla="*/ 2337 h 893342"/>
                  <a:gd name="connsiteX1" fmla="*/ 2563599 w 2606003"/>
                  <a:gd name="connsiteY1" fmla="*/ 51912 h 893342"/>
                  <a:gd name="connsiteX2" fmla="*/ 2548975 w 2606003"/>
                  <a:gd name="connsiteY2" fmla="*/ 676238 h 893342"/>
                  <a:gd name="connsiteX3" fmla="*/ 2564343 w 2606003"/>
                  <a:gd name="connsiteY3" fmla="*/ 722261 h 893342"/>
                  <a:gd name="connsiteX4" fmla="*/ 2581199 w 2606003"/>
                  <a:gd name="connsiteY4" fmla="*/ 833890 h 893342"/>
                  <a:gd name="connsiteX5" fmla="*/ 2351910 w 2606003"/>
                  <a:gd name="connsiteY5" fmla="*/ 876360 h 893342"/>
                  <a:gd name="connsiteX6" fmla="*/ 1700566 w 2606003"/>
                  <a:gd name="connsiteY6" fmla="*/ 893050 h 893342"/>
                  <a:gd name="connsiteX7" fmla="*/ 1264050 w 2606003"/>
                  <a:gd name="connsiteY7" fmla="*/ 885118 h 893342"/>
                  <a:gd name="connsiteX8" fmla="*/ 355571 w 2606003"/>
                  <a:gd name="connsiteY8" fmla="*/ 834633 h 893342"/>
                  <a:gd name="connsiteX9" fmla="*/ 70840 w 2606003"/>
                  <a:gd name="connsiteY9" fmla="*/ 799765 h 893342"/>
                  <a:gd name="connsiteX10" fmla="*/ 17050 w 2606003"/>
                  <a:gd name="connsiteY10" fmla="*/ 761261 h 893342"/>
                  <a:gd name="connsiteX11" fmla="*/ 33245 w 2606003"/>
                  <a:gd name="connsiteY11" fmla="*/ 662275 h 893342"/>
                  <a:gd name="connsiteX12" fmla="*/ 47374 w 2606003"/>
                  <a:gd name="connsiteY12" fmla="*/ 618152 h 893342"/>
                  <a:gd name="connsiteX13" fmla="*/ 61173 w 2606003"/>
                  <a:gd name="connsiteY13" fmla="*/ 2337 h 893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06003" h="893342">
                    <a:moveTo>
                      <a:pt x="61173" y="2337"/>
                    </a:moveTo>
                    <a:cubicBezTo>
                      <a:pt x="83647" y="-12701"/>
                      <a:pt x="2486757" y="49682"/>
                      <a:pt x="2563599" y="51912"/>
                    </a:cubicBezTo>
                    <a:cubicBezTo>
                      <a:pt x="2558642" y="260049"/>
                      <a:pt x="2553602" y="468102"/>
                      <a:pt x="2548975" y="676238"/>
                    </a:cubicBezTo>
                    <a:cubicBezTo>
                      <a:pt x="2548644" y="692599"/>
                      <a:pt x="2543191" y="708711"/>
                      <a:pt x="2564343" y="722261"/>
                    </a:cubicBezTo>
                    <a:cubicBezTo>
                      <a:pt x="2615076" y="754734"/>
                      <a:pt x="2617968" y="784810"/>
                      <a:pt x="2581199" y="833890"/>
                    </a:cubicBezTo>
                    <a:cubicBezTo>
                      <a:pt x="2508735" y="869419"/>
                      <a:pt x="2429497" y="870493"/>
                      <a:pt x="2351910" y="876360"/>
                    </a:cubicBezTo>
                    <a:cubicBezTo>
                      <a:pt x="2135098" y="892555"/>
                      <a:pt x="1917873" y="894207"/>
                      <a:pt x="1700566" y="893050"/>
                    </a:cubicBezTo>
                    <a:cubicBezTo>
                      <a:pt x="1690981" y="892968"/>
                      <a:pt x="1399970" y="888671"/>
                      <a:pt x="1264050" y="885118"/>
                    </a:cubicBezTo>
                    <a:cubicBezTo>
                      <a:pt x="960728" y="877269"/>
                      <a:pt x="657819" y="862065"/>
                      <a:pt x="355571" y="834633"/>
                    </a:cubicBezTo>
                    <a:cubicBezTo>
                      <a:pt x="331031" y="832403"/>
                      <a:pt x="129505" y="817612"/>
                      <a:pt x="70840" y="799765"/>
                    </a:cubicBezTo>
                    <a:cubicBezTo>
                      <a:pt x="49027" y="793155"/>
                      <a:pt x="25644" y="787123"/>
                      <a:pt x="17050" y="761261"/>
                    </a:cubicBezTo>
                    <a:cubicBezTo>
                      <a:pt x="-8564" y="714742"/>
                      <a:pt x="-6994" y="696234"/>
                      <a:pt x="33245" y="662275"/>
                    </a:cubicBezTo>
                    <a:cubicBezTo>
                      <a:pt x="49357" y="648724"/>
                      <a:pt x="46961" y="633603"/>
                      <a:pt x="47374" y="618152"/>
                    </a:cubicBezTo>
                    <a:cubicBezTo>
                      <a:pt x="52332" y="412825"/>
                      <a:pt x="56629" y="207581"/>
                      <a:pt x="61173" y="23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D48887BF-57C8-40DA-852B-38B03BFF1F63}"/>
                </a:ext>
              </a:extLst>
            </p:cNvPr>
            <p:cNvGrpSpPr/>
            <p:nvPr/>
          </p:nvGrpSpPr>
          <p:grpSpPr>
            <a:xfrm flipH="1">
              <a:off x="6110127" y="3895561"/>
              <a:ext cx="4542854" cy="2622930"/>
              <a:chOff x="7422723" y="4330492"/>
              <a:chExt cx="3910228" cy="2257668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A2736757-018B-4BAE-8AD3-45161ABC5CCA}"/>
                  </a:ext>
                </a:extLst>
              </p:cNvPr>
              <p:cNvSpPr/>
              <p:nvPr/>
            </p:nvSpPr>
            <p:spPr>
              <a:xfrm>
                <a:off x="10676438" y="4771152"/>
                <a:ext cx="656513" cy="947007"/>
              </a:xfrm>
              <a:custGeom>
                <a:avLst/>
                <a:gdLst>
                  <a:gd name="connsiteX0" fmla="*/ 933680 w 933679"/>
                  <a:gd name="connsiteY0" fmla="*/ 673406 h 1346812"/>
                  <a:gd name="connsiteX1" fmla="*/ 466840 w 933679"/>
                  <a:gd name="connsiteY1" fmla="*/ 1346812 h 1346812"/>
                  <a:gd name="connsiteX2" fmla="*/ 0 w 933679"/>
                  <a:gd name="connsiteY2" fmla="*/ 673406 h 1346812"/>
                  <a:gd name="connsiteX3" fmla="*/ 466840 w 933679"/>
                  <a:gd name="connsiteY3" fmla="*/ 0 h 1346812"/>
                  <a:gd name="connsiteX4" fmla="*/ 933680 w 933679"/>
                  <a:gd name="connsiteY4" fmla="*/ 673406 h 1346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3679" h="1346812">
                    <a:moveTo>
                      <a:pt x="933680" y="673406"/>
                    </a:moveTo>
                    <a:cubicBezTo>
                      <a:pt x="933680" y="1045318"/>
                      <a:pt x="724669" y="1346812"/>
                      <a:pt x="466840" y="1346812"/>
                    </a:cubicBezTo>
                    <a:cubicBezTo>
                      <a:pt x="209011" y="1346812"/>
                      <a:pt x="0" y="1045318"/>
                      <a:pt x="0" y="673406"/>
                    </a:cubicBezTo>
                    <a:cubicBezTo>
                      <a:pt x="0" y="301494"/>
                      <a:pt x="209011" y="0"/>
                      <a:pt x="466840" y="0"/>
                    </a:cubicBezTo>
                    <a:cubicBezTo>
                      <a:pt x="724669" y="0"/>
                      <a:pt x="933680" y="301494"/>
                      <a:pt x="933680" y="67340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" name="자유형: 도형 7">
                <a:extLst>
                  <a:ext uri="{FF2B5EF4-FFF2-40B4-BE49-F238E27FC236}">
                    <a16:creationId xmlns:a16="http://schemas.microsoft.com/office/drawing/2014/main" id="{95EF7A2C-A606-436C-A5EB-1D863830CF4C}"/>
                  </a:ext>
                </a:extLst>
              </p:cNvPr>
              <p:cNvSpPr/>
              <p:nvPr/>
            </p:nvSpPr>
            <p:spPr>
              <a:xfrm>
                <a:off x="10972683" y="5049965"/>
                <a:ext cx="63966" cy="255691"/>
              </a:xfrm>
              <a:custGeom>
                <a:avLst/>
                <a:gdLst>
                  <a:gd name="connsiteX0" fmla="*/ 67175 w 90971"/>
                  <a:gd name="connsiteY0" fmla="*/ 363639 h 363639"/>
                  <a:gd name="connsiteX1" fmla="*/ 23796 w 90971"/>
                  <a:gd name="connsiteY1" fmla="*/ 363639 h 363639"/>
                  <a:gd name="connsiteX2" fmla="*/ 0 w 90971"/>
                  <a:gd name="connsiteY2" fmla="*/ 339843 h 363639"/>
                  <a:gd name="connsiteX3" fmla="*/ 0 w 90971"/>
                  <a:gd name="connsiteY3" fmla="*/ 23796 h 363639"/>
                  <a:gd name="connsiteX4" fmla="*/ 23796 w 90971"/>
                  <a:gd name="connsiteY4" fmla="*/ 0 h 363639"/>
                  <a:gd name="connsiteX5" fmla="*/ 67175 w 90971"/>
                  <a:gd name="connsiteY5" fmla="*/ 0 h 363639"/>
                  <a:gd name="connsiteX6" fmla="*/ 90972 w 90971"/>
                  <a:gd name="connsiteY6" fmla="*/ 23796 h 363639"/>
                  <a:gd name="connsiteX7" fmla="*/ 90972 w 90971"/>
                  <a:gd name="connsiteY7" fmla="*/ 339843 h 363639"/>
                  <a:gd name="connsiteX8" fmla="*/ 67175 w 90971"/>
                  <a:gd name="connsiteY8" fmla="*/ 363639 h 363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0971" h="363639">
                    <a:moveTo>
                      <a:pt x="67175" y="363639"/>
                    </a:moveTo>
                    <a:lnTo>
                      <a:pt x="23796" y="363639"/>
                    </a:lnTo>
                    <a:cubicBezTo>
                      <a:pt x="10659" y="363639"/>
                      <a:pt x="0" y="352981"/>
                      <a:pt x="0" y="339843"/>
                    </a:cubicBezTo>
                    <a:lnTo>
                      <a:pt x="0" y="23796"/>
                    </a:lnTo>
                    <a:cubicBezTo>
                      <a:pt x="0" y="10659"/>
                      <a:pt x="10659" y="0"/>
                      <a:pt x="23796" y="0"/>
                    </a:cubicBezTo>
                    <a:lnTo>
                      <a:pt x="67175" y="0"/>
                    </a:lnTo>
                    <a:cubicBezTo>
                      <a:pt x="80313" y="0"/>
                      <a:pt x="90972" y="10659"/>
                      <a:pt x="90972" y="23796"/>
                    </a:cubicBezTo>
                    <a:lnTo>
                      <a:pt x="90972" y="339843"/>
                    </a:lnTo>
                    <a:cubicBezTo>
                      <a:pt x="90972" y="353063"/>
                      <a:pt x="80313" y="363639"/>
                      <a:pt x="67175" y="363639"/>
                    </a:cubicBezTo>
                    <a:close/>
                  </a:path>
                </a:pathLst>
              </a:custGeom>
              <a:solidFill>
                <a:srgbClr val="010101"/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5E4F7E5B-1864-401C-8139-9DD6DC72821D}"/>
                  </a:ext>
                </a:extLst>
              </p:cNvPr>
              <p:cNvSpPr/>
              <p:nvPr/>
            </p:nvSpPr>
            <p:spPr>
              <a:xfrm>
                <a:off x="10672712" y="5025797"/>
                <a:ext cx="200041" cy="546765"/>
              </a:xfrm>
              <a:custGeom>
                <a:avLst/>
                <a:gdLst>
                  <a:gd name="connsiteX0" fmla="*/ 55287 w 284493"/>
                  <a:gd name="connsiteY0" fmla="*/ 0 h 777597"/>
                  <a:gd name="connsiteX1" fmla="*/ 284493 w 284493"/>
                  <a:gd name="connsiteY1" fmla="*/ 0 h 777597"/>
                  <a:gd name="connsiteX2" fmla="*/ 142458 w 284493"/>
                  <a:gd name="connsiteY2" fmla="*/ 160956 h 777597"/>
                  <a:gd name="connsiteX3" fmla="*/ 68177 w 284493"/>
                  <a:gd name="connsiteY3" fmla="*/ 516581 h 777597"/>
                  <a:gd name="connsiteX4" fmla="*/ 137005 w 284493"/>
                  <a:gd name="connsiteY4" fmla="*/ 777598 h 777597"/>
                  <a:gd name="connsiteX5" fmla="*/ 31573 w 284493"/>
                  <a:gd name="connsiteY5" fmla="*/ 552358 h 777597"/>
                  <a:gd name="connsiteX6" fmla="*/ 176 w 284493"/>
                  <a:gd name="connsiteY6" fmla="*/ 317451 h 777597"/>
                  <a:gd name="connsiteX7" fmla="*/ 55287 w 284493"/>
                  <a:gd name="connsiteY7" fmla="*/ 0 h 777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4493" h="777597">
                    <a:moveTo>
                      <a:pt x="55287" y="0"/>
                    </a:moveTo>
                    <a:cubicBezTo>
                      <a:pt x="130064" y="0"/>
                      <a:pt x="204841" y="0"/>
                      <a:pt x="284493" y="0"/>
                    </a:cubicBezTo>
                    <a:cubicBezTo>
                      <a:pt x="241610" y="63705"/>
                      <a:pt x="186911" y="107827"/>
                      <a:pt x="142458" y="160956"/>
                    </a:cubicBezTo>
                    <a:cubicBezTo>
                      <a:pt x="53965" y="266884"/>
                      <a:pt x="43719" y="386857"/>
                      <a:pt x="68177" y="516581"/>
                    </a:cubicBezTo>
                    <a:cubicBezTo>
                      <a:pt x="84950" y="605405"/>
                      <a:pt x="116679" y="689931"/>
                      <a:pt x="137005" y="777598"/>
                    </a:cubicBezTo>
                    <a:cubicBezTo>
                      <a:pt x="79744" y="712902"/>
                      <a:pt x="56774" y="631845"/>
                      <a:pt x="31573" y="552358"/>
                    </a:cubicBezTo>
                    <a:cubicBezTo>
                      <a:pt x="7446" y="476177"/>
                      <a:pt x="-1394" y="395863"/>
                      <a:pt x="176" y="317451"/>
                    </a:cubicBezTo>
                    <a:cubicBezTo>
                      <a:pt x="2158" y="209872"/>
                      <a:pt x="11247" y="101300"/>
                      <a:pt x="55287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  <a:alpha val="40000"/>
                </a:schemeClr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FC5E3A68-AEF2-4886-899E-5072462E81ED}"/>
                  </a:ext>
                </a:extLst>
              </p:cNvPr>
              <p:cNvSpPr/>
              <p:nvPr/>
            </p:nvSpPr>
            <p:spPr>
              <a:xfrm>
                <a:off x="10721697" y="4782015"/>
                <a:ext cx="221537" cy="221614"/>
              </a:xfrm>
              <a:custGeom>
                <a:avLst/>
                <a:gdLst>
                  <a:gd name="connsiteX0" fmla="*/ 314642 w 315065"/>
                  <a:gd name="connsiteY0" fmla="*/ 0 h 315176"/>
                  <a:gd name="connsiteX1" fmla="*/ 272750 w 315065"/>
                  <a:gd name="connsiteY1" fmla="*/ 264405 h 315176"/>
                  <a:gd name="connsiteX2" fmla="*/ 200865 w 315065"/>
                  <a:gd name="connsiteY2" fmla="*/ 314890 h 315176"/>
                  <a:gd name="connsiteX3" fmla="*/ 0 w 315065"/>
                  <a:gd name="connsiteY3" fmla="*/ 312080 h 315176"/>
                  <a:gd name="connsiteX4" fmla="*/ 314642 w 315065"/>
                  <a:gd name="connsiteY4" fmla="*/ 0 h 315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5065" h="315176">
                    <a:moveTo>
                      <a:pt x="314642" y="0"/>
                    </a:moveTo>
                    <a:cubicBezTo>
                      <a:pt x="317616" y="90807"/>
                      <a:pt x="305057" y="179134"/>
                      <a:pt x="272750" y="264405"/>
                    </a:cubicBezTo>
                    <a:cubicBezTo>
                      <a:pt x="260191" y="297455"/>
                      <a:pt x="242757" y="317864"/>
                      <a:pt x="200865" y="314890"/>
                    </a:cubicBezTo>
                    <a:cubicBezTo>
                      <a:pt x="134185" y="310180"/>
                      <a:pt x="67010" y="312659"/>
                      <a:pt x="0" y="312080"/>
                    </a:cubicBezTo>
                    <a:cubicBezTo>
                      <a:pt x="61887" y="164757"/>
                      <a:pt x="149058" y="42883"/>
                      <a:pt x="314642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  <a:alpha val="40000"/>
                </a:schemeClr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82F29F07-96AE-4BDB-9807-CAD0EDDC0106}"/>
                  </a:ext>
                </a:extLst>
              </p:cNvPr>
              <p:cNvSpPr/>
              <p:nvPr/>
            </p:nvSpPr>
            <p:spPr>
              <a:xfrm>
                <a:off x="10969839" y="4723395"/>
                <a:ext cx="62439" cy="264407"/>
              </a:xfrm>
              <a:custGeom>
                <a:avLst/>
                <a:gdLst>
                  <a:gd name="connsiteX0" fmla="*/ 82951 w 88800"/>
                  <a:gd name="connsiteY0" fmla="*/ 67340 h 376033"/>
                  <a:gd name="connsiteX1" fmla="*/ 57750 w 88800"/>
                  <a:gd name="connsiteY1" fmla="*/ 97086 h 376033"/>
                  <a:gd name="connsiteX2" fmla="*/ 57667 w 88800"/>
                  <a:gd name="connsiteY2" fmla="*/ 347857 h 376033"/>
                  <a:gd name="connsiteX3" fmla="*/ 46017 w 88800"/>
                  <a:gd name="connsiteY3" fmla="*/ 376033 h 376033"/>
                  <a:gd name="connsiteX4" fmla="*/ 37589 w 88800"/>
                  <a:gd name="connsiteY4" fmla="*/ 348766 h 376033"/>
                  <a:gd name="connsiteX5" fmla="*/ 36763 w 88800"/>
                  <a:gd name="connsiteY5" fmla="*/ 97995 h 376033"/>
                  <a:gd name="connsiteX6" fmla="*/ 18090 w 88800"/>
                  <a:gd name="connsiteY6" fmla="*/ 69737 h 376033"/>
                  <a:gd name="connsiteX7" fmla="*/ 20568 w 88800"/>
                  <a:gd name="connsiteY7" fmla="*/ 1570 h 376033"/>
                  <a:gd name="connsiteX8" fmla="*/ 63286 w 88800"/>
                  <a:gd name="connsiteY8" fmla="*/ 0 h 376033"/>
                  <a:gd name="connsiteX9" fmla="*/ 82951 w 88800"/>
                  <a:gd name="connsiteY9" fmla="*/ 67340 h 376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8800" h="376033">
                    <a:moveTo>
                      <a:pt x="82951" y="67340"/>
                    </a:moveTo>
                    <a:cubicBezTo>
                      <a:pt x="61964" y="76181"/>
                      <a:pt x="57667" y="78743"/>
                      <a:pt x="57750" y="97086"/>
                    </a:cubicBezTo>
                    <a:cubicBezTo>
                      <a:pt x="58329" y="180704"/>
                      <a:pt x="58246" y="264322"/>
                      <a:pt x="57667" y="347857"/>
                    </a:cubicBezTo>
                    <a:cubicBezTo>
                      <a:pt x="57585" y="358268"/>
                      <a:pt x="61964" y="373637"/>
                      <a:pt x="46017" y="376033"/>
                    </a:cubicBezTo>
                    <a:cubicBezTo>
                      <a:pt x="28914" y="373637"/>
                      <a:pt x="37672" y="358351"/>
                      <a:pt x="37589" y="348766"/>
                    </a:cubicBezTo>
                    <a:cubicBezTo>
                      <a:pt x="37011" y="265148"/>
                      <a:pt x="37589" y="181530"/>
                      <a:pt x="36763" y="97995"/>
                    </a:cubicBezTo>
                    <a:cubicBezTo>
                      <a:pt x="36681" y="86510"/>
                      <a:pt x="37094" y="76181"/>
                      <a:pt x="18090" y="69737"/>
                    </a:cubicBezTo>
                    <a:cubicBezTo>
                      <a:pt x="-7029" y="50319"/>
                      <a:pt x="-5790" y="16360"/>
                      <a:pt x="20568" y="1570"/>
                    </a:cubicBezTo>
                    <a:cubicBezTo>
                      <a:pt x="34780" y="1074"/>
                      <a:pt x="49075" y="578"/>
                      <a:pt x="63286" y="0"/>
                    </a:cubicBezTo>
                    <a:cubicBezTo>
                      <a:pt x="101129" y="13385"/>
                      <a:pt x="86752" y="59656"/>
                      <a:pt x="82951" y="67340"/>
                    </a:cubicBezTo>
                    <a:close/>
                  </a:path>
                </a:pathLst>
              </a:custGeom>
              <a:solidFill>
                <a:srgbClr val="151616"/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E4BC1F87-1C60-45C9-A538-330870AB105C}"/>
                  </a:ext>
                </a:extLst>
              </p:cNvPr>
              <p:cNvSpPr/>
              <p:nvPr/>
            </p:nvSpPr>
            <p:spPr>
              <a:xfrm>
                <a:off x="10715945" y="5014421"/>
                <a:ext cx="576164" cy="5334"/>
              </a:xfrm>
              <a:custGeom>
                <a:avLst/>
                <a:gdLst>
                  <a:gd name="connsiteX0" fmla="*/ 819242 w 819408"/>
                  <a:gd name="connsiteY0" fmla="*/ 7586 h 7585"/>
                  <a:gd name="connsiteX1" fmla="*/ 0 w 819408"/>
                  <a:gd name="connsiteY1" fmla="*/ 7503 h 7585"/>
                  <a:gd name="connsiteX2" fmla="*/ 1653 w 819408"/>
                  <a:gd name="connsiteY2" fmla="*/ 1058 h 7585"/>
                  <a:gd name="connsiteX3" fmla="*/ 814945 w 819408"/>
                  <a:gd name="connsiteY3" fmla="*/ 66 h 7585"/>
                  <a:gd name="connsiteX4" fmla="*/ 819242 w 819408"/>
                  <a:gd name="connsiteY4" fmla="*/ 7586 h 7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9408" h="7585">
                    <a:moveTo>
                      <a:pt x="819242" y="7586"/>
                    </a:moveTo>
                    <a:cubicBezTo>
                      <a:pt x="546161" y="7586"/>
                      <a:pt x="273081" y="7503"/>
                      <a:pt x="0" y="7503"/>
                    </a:cubicBezTo>
                    <a:cubicBezTo>
                      <a:pt x="1653" y="1058"/>
                      <a:pt x="-1570" y="10312"/>
                      <a:pt x="1653" y="1058"/>
                    </a:cubicBezTo>
                    <a:cubicBezTo>
                      <a:pt x="255151" y="728"/>
                      <a:pt x="561447" y="-264"/>
                      <a:pt x="814945" y="66"/>
                    </a:cubicBezTo>
                    <a:cubicBezTo>
                      <a:pt x="819655" y="9321"/>
                      <a:pt x="819655" y="1058"/>
                      <a:pt x="819242" y="7586"/>
                    </a:cubicBezTo>
                    <a:close/>
                  </a:path>
                </a:pathLst>
              </a:custGeom>
              <a:solidFill>
                <a:srgbClr val="151515"/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AFA5E6D1-8FA0-453D-B8BD-ED6B39F523A7}"/>
                  </a:ext>
                </a:extLst>
              </p:cNvPr>
              <p:cNvSpPr/>
              <p:nvPr/>
            </p:nvSpPr>
            <p:spPr>
              <a:xfrm>
                <a:off x="7422723" y="4330492"/>
                <a:ext cx="3591631" cy="2257668"/>
              </a:xfrm>
              <a:custGeom>
                <a:avLst/>
                <a:gdLst>
                  <a:gd name="connsiteX0" fmla="*/ 5089246 w 5107940"/>
                  <a:gd name="connsiteY0" fmla="*/ 329157 h 3210806"/>
                  <a:gd name="connsiteX1" fmla="*/ 4955722 w 5107940"/>
                  <a:gd name="connsiteY1" fmla="*/ 71693 h 3210806"/>
                  <a:gd name="connsiteX2" fmla="*/ 4446578 w 5107940"/>
                  <a:gd name="connsiteY2" fmla="*/ 110362 h 3210806"/>
                  <a:gd name="connsiteX3" fmla="*/ 4309087 w 5107940"/>
                  <a:gd name="connsiteY3" fmla="*/ 567700 h 3210806"/>
                  <a:gd name="connsiteX4" fmla="*/ 4400720 w 5107940"/>
                  <a:gd name="connsiteY4" fmla="*/ 998019 h 3210806"/>
                  <a:gd name="connsiteX5" fmla="*/ 4581093 w 5107940"/>
                  <a:gd name="connsiteY5" fmla="*/ 1900135 h 3210806"/>
                  <a:gd name="connsiteX6" fmla="*/ 4490617 w 5107940"/>
                  <a:gd name="connsiteY6" fmla="*/ 2381187 h 3210806"/>
                  <a:gd name="connsiteX7" fmla="*/ 4044930 w 5107940"/>
                  <a:gd name="connsiteY7" fmla="*/ 2811919 h 3210806"/>
                  <a:gd name="connsiteX8" fmla="*/ 3219656 w 5107940"/>
                  <a:gd name="connsiteY8" fmla="*/ 3076736 h 3210806"/>
                  <a:gd name="connsiteX9" fmla="*/ 2458170 w 5107940"/>
                  <a:gd name="connsiteY9" fmla="*/ 3162916 h 3210806"/>
                  <a:gd name="connsiteX10" fmla="*/ 1493093 w 5107940"/>
                  <a:gd name="connsiteY10" fmla="*/ 3100698 h 3210806"/>
                  <a:gd name="connsiteX11" fmla="*/ 1110450 w 5107940"/>
                  <a:gd name="connsiteY11" fmla="*/ 2954862 h 3210806"/>
                  <a:gd name="connsiteX12" fmla="*/ 997912 w 5107940"/>
                  <a:gd name="connsiteY12" fmla="*/ 2663687 h 3210806"/>
                  <a:gd name="connsiteX13" fmla="*/ 1098303 w 5107940"/>
                  <a:gd name="connsiteY13" fmla="*/ 2443818 h 3210806"/>
                  <a:gd name="connsiteX14" fmla="*/ 1584230 w 5107940"/>
                  <a:gd name="connsiteY14" fmla="*/ 1906414 h 3210806"/>
                  <a:gd name="connsiteX15" fmla="*/ 1697676 w 5107940"/>
                  <a:gd name="connsiteY15" fmla="*/ 1865018 h 3210806"/>
                  <a:gd name="connsiteX16" fmla="*/ 1821368 w 5107940"/>
                  <a:gd name="connsiteY16" fmla="*/ 1869894 h 3210806"/>
                  <a:gd name="connsiteX17" fmla="*/ 3578916 w 5107940"/>
                  <a:gd name="connsiteY17" fmla="*/ 1821227 h 3210806"/>
                  <a:gd name="connsiteX18" fmla="*/ 4089879 w 5107940"/>
                  <a:gd name="connsiteY18" fmla="*/ 1755704 h 3210806"/>
                  <a:gd name="connsiteX19" fmla="*/ 4255462 w 5107940"/>
                  <a:gd name="connsiteY19" fmla="*/ 1706541 h 3210806"/>
                  <a:gd name="connsiteX20" fmla="*/ 4305286 w 5107940"/>
                  <a:gd name="connsiteY20" fmla="*/ 1652751 h 3210806"/>
                  <a:gd name="connsiteX21" fmla="*/ 4254058 w 5107940"/>
                  <a:gd name="connsiteY21" fmla="*/ 1599953 h 3210806"/>
                  <a:gd name="connsiteX22" fmla="*/ 4184403 w 5107940"/>
                  <a:gd name="connsiteY22" fmla="*/ 1574752 h 3210806"/>
                  <a:gd name="connsiteX23" fmla="*/ 3745739 w 5107940"/>
                  <a:gd name="connsiteY23" fmla="*/ 1501627 h 3210806"/>
                  <a:gd name="connsiteX24" fmla="*/ 3124388 w 5107940"/>
                  <a:gd name="connsiteY24" fmla="*/ 1456844 h 3210806"/>
                  <a:gd name="connsiteX25" fmla="*/ 3073738 w 5107940"/>
                  <a:gd name="connsiteY25" fmla="*/ 1483449 h 3210806"/>
                  <a:gd name="connsiteX26" fmla="*/ 3081422 w 5107940"/>
                  <a:gd name="connsiteY26" fmla="*/ 1498074 h 3210806"/>
                  <a:gd name="connsiteX27" fmla="*/ 3649479 w 5107940"/>
                  <a:gd name="connsiteY27" fmla="*/ 1534512 h 3210806"/>
                  <a:gd name="connsiteX28" fmla="*/ 4171266 w 5107940"/>
                  <a:gd name="connsiteY28" fmla="*/ 1608629 h 3210806"/>
                  <a:gd name="connsiteX29" fmla="*/ 4218281 w 5107940"/>
                  <a:gd name="connsiteY29" fmla="*/ 1623584 h 3210806"/>
                  <a:gd name="connsiteX30" fmla="*/ 4259759 w 5107940"/>
                  <a:gd name="connsiteY30" fmla="*/ 1652586 h 3210806"/>
                  <a:gd name="connsiteX31" fmla="*/ 4216215 w 5107940"/>
                  <a:gd name="connsiteY31" fmla="*/ 1683984 h 3210806"/>
                  <a:gd name="connsiteX32" fmla="*/ 4048152 w 5107940"/>
                  <a:gd name="connsiteY32" fmla="*/ 1723893 h 3210806"/>
                  <a:gd name="connsiteX33" fmla="*/ 3256425 w 5107940"/>
                  <a:gd name="connsiteY33" fmla="*/ 1799496 h 3210806"/>
                  <a:gd name="connsiteX34" fmla="*/ 1965221 w 5107940"/>
                  <a:gd name="connsiteY34" fmla="*/ 1829242 h 3210806"/>
                  <a:gd name="connsiteX35" fmla="*/ 1684043 w 5107940"/>
                  <a:gd name="connsiteY35" fmla="*/ 1829159 h 3210806"/>
                  <a:gd name="connsiteX36" fmla="*/ 1749979 w 5107940"/>
                  <a:gd name="connsiteY36" fmla="*/ 1789002 h 3210806"/>
                  <a:gd name="connsiteX37" fmla="*/ 2270030 w 5107940"/>
                  <a:gd name="connsiteY37" fmla="*/ 1794869 h 3210806"/>
                  <a:gd name="connsiteX38" fmla="*/ 3122818 w 5107940"/>
                  <a:gd name="connsiteY38" fmla="*/ 1755456 h 3210806"/>
                  <a:gd name="connsiteX39" fmla="*/ 3406557 w 5107940"/>
                  <a:gd name="connsiteY39" fmla="*/ 1706128 h 3210806"/>
                  <a:gd name="connsiteX40" fmla="*/ 3471667 w 5107940"/>
                  <a:gd name="connsiteY40" fmla="*/ 1653578 h 3210806"/>
                  <a:gd name="connsiteX41" fmla="*/ 3406971 w 5107940"/>
                  <a:gd name="connsiteY41" fmla="*/ 1600696 h 3210806"/>
                  <a:gd name="connsiteX42" fmla="*/ 2975165 w 5107940"/>
                  <a:gd name="connsiteY42" fmla="*/ 1539553 h 3210806"/>
                  <a:gd name="connsiteX43" fmla="*/ 2975165 w 5107940"/>
                  <a:gd name="connsiteY43" fmla="*/ 1539553 h 3210806"/>
                  <a:gd name="connsiteX44" fmla="*/ 2975165 w 5107940"/>
                  <a:gd name="connsiteY44" fmla="*/ 1539553 h 3210806"/>
                  <a:gd name="connsiteX45" fmla="*/ 2891299 w 5107940"/>
                  <a:gd name="connsiteY45" fmla="*/ 1575495 h 3210806"/>
                  <a:gd name="connsiteX46" fmla="*/ 3165371 w 5107940"/>
                  <a:gd name="connsiteY46" fmla="*/ 1600366 h 3210806"/>
                  <a:gd name="connsiteX47" fmla="*/ 3425396 w 5107940"/>
                  <a:gd name="connsiteY47" fmla="*/ 1650933 h 3210806"/>
                  <a:gd name="connsiteX48" fmla="*/ 3289310 w 5107940"/>
                  <a:gd name="connsiteY48" fmla="*/ 1690016 h 3210806"/>
                  <a:gd name="connsiteX49" fmla="*/ 2896091 w 5107940"/>
                  <a:gd name="connsiteY49" fmla="*/ 1729842 h 3210806"/>
                  <a:gd name="connsiteX50" fmla="*/ 2187321 w 5107940"/>
                  <a:gd name="connsiteY50" fmla="*/ 1749011 h 3210806"/>
                  <a:gd name="connsiteX51" fmla="*/ 2187321 w 5107940"/>
                  <a:gd name="connsiteY51" fmla="*/ 1749011 h 3210806"/>
                  <a:gd name="connsiteX52" fmla="*/ 2187238 w 5107940"/>
                  <a:gd name="connsiteY52" fmla="*/ 1749011 h 3210806"/>
                  <a:gd name="connsiteX53" fmla="*/ 1680572 w 5107940"/>
                  <a:gd name="connsiteY53" fmla="*/ 1741905 h 3210806"/>
                  <a:gd name="connsiteX54" fmla="*/ 976347 w 5107940"/>
                  <a:gd name="connsiteY54" fmla="*/ 1682084 h 3210806"/>
                  <a:gd name="connsiteX55" fmla="*/ 882566 w 5107940"/>
                  <a:gd name="connsiteY55" fmla="*/ 1651595 h 3210806"/>
                  <a:gd name="connsiteX56" fmla="*/ 1191093 w 5107940"/>
                  <a:gd name="connsiteY56" fmla="*/ 1592434 h 3210806"/>
                  <a:gd name="connsiteX57" fmla="*/ 1191093 w 5107940"/>
                  <a:gd name="connsiteY57" fmla="*/ 1592434 h 3210806"/>
                  <a:gd name="connsiteX58" fmla="*/ 1110202 w 5107940"/>
                  <a:gd name="connsiteY58" fmla="*/ 1559053 h 3210806"/>
                  <a:gd name="connsiteX59" fmla="*/ 916029 w 5107940"/>
                  <a:gd name="connsiteY59" fmla="*/ 1596069 h 3210806"/>
                  <a:gd name="connsiteX60" fmla="*/ 865792 w 5107940"/>
                  <a:gd name="connsiteY60" fmla="*/ 1614330 h 3210806"/>
                  <a:gd name="connsiteX61" fmla="*/ 834642 w 5107940"/>
                  <a:gd name="connsiteY61" fmla="*/ 1653578 h 3210806"/>
                  <a:gd name="connsiteX62" fmla="*/ 866371 w 5107940"/>
                  <a:gd name="connsiteY62" fmla="*/ 1692577 h 3210806"/>
                  <a:gd name="connsiteX63" fmla="*/ 1066162 w 5107940"/>
                  <a:gd name="connsiteY63" fmla="*/ 1739922 h 3210806"/>
                  <a:gd name="connsiteX64" fmla="*/ 1650496 w 5107940"/>
                  <a:gd name="connsiteY64" fmla="*/ 1784706 h 3210806"/>
                  <a:gd name="connsiteX65" fmla="*/ 1586874 w 5107940"/>
                  <a:gd name="connsiteY65" fmla="*/ 1822466 h 3210806"/>
                  <a:gd name="connsiteX66" fmla="*/ 705332 w 5107940"/>
                  <a:gd name="connsiteY66" fmla="*/ 1775534 h 3210806"/>
                  <a:gd name="connsiteX67" fmla="*/ 174209 w 5107940"/>
                  <a:gd name="connsiteY67" fmla="*/ 1707037 h 3210806"/>
                  <a:gd name="connsiteX68" fmla="*/ 94970 w 5107940"/>
                  <a:gd name="connsiteY68" fmla="*/ 1684645 h 3210806"/>
                  <a:gd name="connsiteX69" fmla="*/ 47790 w 5107940"/>
                  <a:gd name="connsiteY69" fmla="*/ 1652338 h 3210806"/>
                  <a:gd name="connsiteX70" fmla="*/ 93235 w 5107940"/>
                  <a:gd name="connsiteY70" fmla="*/ 1622427 h 3210806"/>
                  <a:gd name="connsiteX71" fmla="*/ 310212 w 5107940"/>
                  <a:gd name="connsiteY71" fmla="*/ 1574752 h 3210806"/>
                  <a:gd name="connsiteX72" fmla="*/ 1007745 w 5107940"/>
                  <a:gd name="connsiteY72" fmla="*/ 1507824 h 3210806"/>
                  <a:gd name="connsiteX73" fmla="*/ 1007745 w 5107940"/>
                  <a:gd name="connsiteY73" fmla="*/ 1507824 h 3210806"/>
                  <a:gd name="connsiteX74" fmla="*/ 935281 w 5107940"/>
                  <a:gd name="connsiteY74" fmla="*/ 1468411 h 3210806"/>
                  <a:gd name="connsiteX75" fmla="*/ 912146 w 5107940"/>
                  <a:gd name="connsiteY75" fmla="*/ 1475600 h 3210806"/>
                  <a:gd name="connsiteX76" fmla="*/ 260553 w 5107940"/>
                  <a:gd name="connsiteY76" fmla="*/ 1543436 h 3210806"/>
                  <a:gd name="connsiteX77" fmla="*/ 32587 w 5107940"/>
                  <a:gd name="connsiteY77" fmla="*/ 1611273 h 3210806"/>
                  <a:gd name="connsiteX78" fmla="*/ 33165 w 5107940"/>
                  <a:gd name="connsiteY78" fmla="*/ 1695634 h 3210806"/>
                  <a:gd name="connsiteX79" fmla="*/ 112652 w 5107940"/>
                  <a:gd name="connsiteY79" fmla="*/ 1729098 h 3210806"/>
                  <a:gd name="connsiteX80" fmla="*/ 485380 w 5107940"/>
                  <a:gd name="connsiteY80" fmla="*/ 1796687 h 3210806"/>
                  <a:gd name="connsiteX81" fmla="*/ 1395098 w 5107940"/>
                  <a:gd name="connsiteY81" fmla="*/ 1857747 h 3210806"/>
                  <a:gd name="connsiteX82" fmla="*/ 1557789 w 5107940"/>
                  <a:gd name="connsiteY82" fmla="*/ 1865432 h 3210806"/>
                  <a:gd name="connsiteX83" fmla="*/ 1528292 w 5107940"/>
                  <a:gd name="connsiteY83" fmla="*/ 1901457 h 3210806"/>
                  <a:gd name="connsiteX84" fmla="*/ 1199769 w 5107940"/>
                  <a:gd name="connsiteY84" fmla="*/ 2237829 h 3210806"/>
                  <a:gd name="connsiteX85" fmla="*/ 964531 w 5107940"/>
                  <a:gd name="connsiteY85" fmla="*/ 2621960 h 3210806"/>
                  <a:gd name="connsiteX86" fmla="*/ 1104005 w 5107940"/>
                  <a:gd name="connsiteY86" fmla="*/ 3002786 h 3210806"/>
                  <a:gd name="connsiteX87" fmla="*/ 1232406 w 5107940"/>
                  <a:gd name="connsiteY87" fmla="*/ 3068143 h 3210806"/>
                  <a:gd name="connsiteX88" fmla="*/ 1802860 w 5107940"/>
                  <a:gd name="connsiteY88" fmla="*/ 3191092 h 3210806"/>
                  <a:gd name="connsiteX89" fmla="*/ 2524520 w 5107940"/>
                  <a:gd name="connsiteY89" fmla="*/ 3202494 h 3210806"/>
                  <a:gd name="connsiteX90" fmla="*/ 3389536 w 5107940"/>
                  <a:gd name="connsiteY90" fmla="*/ 3084834 h 3210806"/>
                  <a:gd name="connsiteX91" fmla="*/ 4158211 w 5107940"/>
                  <a:gd name="connsiteY91" fmla="*/ 2796302 h 3210806"/>
                  <a:gd name="connsiteX92" fmla="*/ 4605385 w 5107940"/>
                  <a:gd name="connsiteY92" fmla="*/ 2159086 h 3210806"/>
                  <a:gd name="connsiteX93" fmla="*/ 4580515 w 5107940"/>
                  <a:gd name="connsiteY93" fmla="*/ 1533025 h 3210806"/>
                  <a:gd name="connsiteX94" fmla="*/ 4415262 w 5107940"/>
                  <a:gd name="connsiteY94" fmla="*/ 887051 h 3210806"/>
                  <a:gd name="connsiteX95" fmla="*/ 4353457 w 5107940"/>
                  <a:gd name="connsiteY95" fmla="*/ 399803 h 3210806"/>
                  <a:gd name="connsiteX96" fmla="*/ 4642816 w 5107940"/>
                  <a:gd name="connsiteY96" fmla="*/ 54424 h 3210806"/>
                  <a:gd name="connsiteX97" fmla="*/ 5034630 w 5107940"/>
                  <a:gd name="connsiteY97" fmla="*/ 282804 h 3210806"/>
                  <a:gd name="connsiteX98" fmla="*/ 5065119 w 5107940"/>
                  <a:gd name="connsiteY98" fmla="*/ 560346 h 3210806"/>
                  <a:gd name="connsiteX99" fmla="*/ 5107837 w 5107940"/>
                  <a:gd name="connsiteY99" fmla="*/ 558776 h 3210806"/>
                  <a:gd name="connsiteX100" fmla="*/ 5089246 w 5107940"/>
                  <a:gd name="connsiteY100" fmla="*/ 329157 h 3210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</a:cxnLst>
                <a:rect l="l" t="t" r="r" b="b"/>
                <a:pathLst>
                  <a:path w="5107940" h="3210806">
                    <a:moveTo>
                      <a:pt x="5089246" y="329157"/>
                    </a:moveTo>
                    <a:cubicBezTo>
                      <a:pt x="5070242" y="230253"/>
                      <a:pt x="5039010" y="137051"/>
                      <a:pt x="4955722" y="71693"/>
                    </a:cubicBezTo>
                    <a:cubicBezTo>
                      <a:pt x="4816496" y="-37457"/>
                      <a:pt x="4580185" y="-19940"/>
                      <a:pt x="4446578" y="110362"/>
                    </a:cubicBezTo>
                    <a:cubicBezTo>
                      <a:pt x="4316771" y="237029"/>
                      <a:pt x="4295619" y="397985"/>
                      <a:pt x="4309087" y="567700"/>
                    </a:cubicBezTo>
                    <a:cubicBezTo>
                      <a:pt x="4320820" y="714858"/>
                      <a:pt x="4362216" y="856232"/>
                      <a:pt x="4400720" y="998019"/>
                    </a:cubicBezTo>
                    <a:cubicBezTo>
                      <a:pt x="4481281" y="1294648"/>
                      <a:pt x="4572831" y="1589046"/>
                      <a:pt x="4581093" y="1900135"/>
                    </a:cubicBezTo>
                    <a:cubicBezTo>
                      <a:pt x="4585473" y="2067123"/>
                      <a:pt x="4563163" y="2228989"/>
                      <a:pt x="4490617" y="2381187"/>
                    </a:cubicBezTo>
                    <a:cubicBezTo>
                      <a:pt x="4395845" y="2580069"/>
                      <a:pt x="4236128" y="2712519"/>
                      <a:pt x="4044930" y="2811919"/>
                    </a:cubicBezTo>
                    <a:cubicBezTo>
                      <a:pt x="3784987" y="2947013"/>
                      <a:pt x="3505461" y="3022203"/>
                      <a:pt x="3219656" y="3076736"/>
                    </a:cubicBezTo>
                    <a:cubicBezTo>
                      <a:pt x="2968141" y="3124825"/>
                      <a:pt x="2714230" y="3152257"/>
                      <a:pt x="2458170" y="3162916"/>
                    </a:cubicBezTo>
                    <a:cubicBezTo>
                      <a:pt x="2134109" y="3176384"/>
                      <a:pt x="1811618" y="3166551"/>
                      <a:pt x="1493093" y="3100698"/>
                    </a:cubicBezTo>
                    <a:cubicBezTo>
                      <a:pt x="1358164" y="3072771"/>
                      <a:pt x="1225466" y="3035754"/>
                      <a:pt x="1110450" y="2954862"/>
                    </a:cubicBezTo>
                    <a:cubicBezTo>
                      <a:pt x="1007580" y="2882481"/>
                      <a:pt x="971141" y="2786139"/>
                      <a:pt x="997912" y="2663687"/>
                    </a:cubicBezTo>
                    <a:cubicBezTo>
                      <a:pt x="1015512" y="2583043"/>
                      <a:pt x="1053685" y="2511902"/>
                      <a:pt x="1098303" y="2443818"/>
                    </a:cubicBezTo>
                    <a:cubicBezTo>
                      <a:pt x="1232158" y="2239317"/>
                      <a:pt x="1409144" y="2073816"/>
                      <a:pt x="1584230" y="1906414"/>
                    </a:cubicBezTo>
                    <a:cubicBezTo>
                      <a:pt x="1617776" y="1874355"/>
                      <a:pt x="1651653" y="1859731"/>
                      <a:pt x="1697676" y="1865018"/>
                    </a:cubicBezTo>
                    <a:cubicBezTo>
                      <a:pt x="1738576" y="1869728"/>
                      <a:pt x="1780137" y="1869398"/>
                      <a:pt x="1821368" y="1869894"/>
                    </a:cubicBezTo>
                    <a:cubicBezTo>
                      <a:pt x="2407851" y="1876256"/>
                      <a:pt x="2994003" y="1867415"/>
                      <a:pt x="3578916" y="1821227"/>
                    </a:cubicBezTo>
                    <a:cubicBezTo>
                      <a:pt x="3750201" y="1807676"/>
                      <a:pt x="3921155" y="1789416"/>
                      <a:pt x="4089879" y="1755704"/>
                    </a:cubicBezTo>
                    <a:cubicBezTo>
                      <a:pt x="4146478" y="1744384"/>
                      <a:pt x="4202912" y="1731329"/>
                      <a:pt x="4255462" y="1706541"/>
                    </a:cubicBezTo>
                    <a:cubicBezTo>
                      <a:pt x="4278598" y="1695634"/>
                      <a:pt x="4305947" y="1685389"/>
                      <a:pt x="4305286" y="1652751"/>
                    </a:cubicBezTo>
                    <a:cubicBezTo>
                      <a:pt x="4304625" y="1620527"/>
                      <a:pt x="4277276" y="1610777"/>
                      <a:pt x="4254058" y="1599953"/>
                    </a:cubicBezTo>
                    <a:cubicBezTo>
                      <a:pt x="4231749" y="1589625"/>
                      <a:pt x="4208117" y="1581527"/>
                      <a:pt x="4184403" y="1574752"/>
                    </a:cubicBezTo>
                    <a:cubicBezTo>
                      <a:pt x="4040964" y="1533934"/>
                      <a:pt x="3893310" y="1517409"/>
                      <a:pt x="3745739" y="1501627"/>
                    </a:cubicBezTo>
                    <a:cubicBezTo>
                      <a:pt x="3539173" y="1479566"/>
                      <a:pt x="3331946" y="1466015"/>
                      <a:pt x="3124388" y="1456844"/>
                    </a:cubicBezTo>
                    <a:cubicBezTo>
                      <a:pt x="3107367" y="1465602"/>
                      <a:pt x="3089107" y="1472543"/>
                      <a:pt x="3073738" y="1483449"/>
                    </a:cubicBezTo>
                    <a:cubicBezTo>
                      <a:pt x="3050768" y="1499810"/>
                      <a:pt x="3083240" y="1490721"/>
                      <a:pt x="3081422" y="1498074"/>
                    </a:cubicBezTo>
                    <a:cubicBezTo>
                      <a:pt x="3271050" y="1505759"/>
                      <a:pt x="3460513" y="1516996"/>
                      <a:pt x="3649479" y="1534512"/>
                    </a:cubicBezTo>
                    <a:cubicBezTo>
                      <a:pt x="3824482" y="1550707"/>
                      <a:pt x="3999816" y="1566572"/>
                      <a:pt x="4171266" y="1608629"/>
                    </a:cubicBezTo>
                    <a:cubicBezTo>
                      <a:pt x="4187213" y="1612512"/>
                      <a:pt x="4202994" y="1617717"/>
                      <a:pt x="4218281" y="1623584"/>
                    </a:cubicBezTo>
                    <a:cubicBezTo>
                      <a:pt x="4234723" y="1629864"/>
                      <a:pt x="4259759" y="1634904"/>
                      <a:pt x="4259759" y="1652586"/>
                    </a:cubicBezTo>
                    <a:cubicBezTo>
                      <a:pt x="4259759" y="1673325"/>
                      <a:pt x="4233649" y="1677457"/>
                      <a:pt x="4216215" y="1683984"/>
                    </a:cubicBezTo>
                    <a:cubicBezTo>
                      <a:pt x="4161929" y="1704228"/>
                      <a:pt x="4105082" y="1714721"/>
                      <a:pt x="4048152" y="1723893"/>
                    </a:cubicBezTo>
                    <a:cubicBezTo>
                      <a:pt x="3785896" y="1765867"/>
                      <a:pt x="3521408" y="1784623"/>
                      <a:pt x="3256425" y="1799496"/>
                    </a:cubicBezTo>
                    <a:cubicBezTo>
                      <a:pt x="2826354" y="1823705"/>
                      <a:pt x="2395870" y="1831225"/>
                      <a:pt x="1965221" y="1829242"/>
                    </a:cubicBezTo>
                    <a:cubicBezTo>
                      <a:pt x="1873671" y="1828828"/>
                      <a:pt x="1782120" y="1829159"/>
                      <a:pt x="1684043" y="1829159"/>
                    </a:cubicBezTo>
                    <a:cubicBezTo>
                      <a:pt x="1702386" y="1793960"/>
                      <a:pt x="1723208" y="1788589"/>
                      <a:pt x="1749979" y="1789002"/>
                    </a:cubicBezTo>
                    <a:cubicBezTo>
                      <a:pt x="1923329" y="1791894"/>
                      <a:pt x="2096679" y="1796687"/>
                      <a:pt x="2270030" y="1794869"/>
                    </a:cubicBezTo>
                    <a:cubicBezTo>
                      <a:pt x="2554678" y="1791894"/>
                      <a:pt x="2839409" y="1784458"/>
                      <a:pt x="3122818" y="1755456"/>
                    </a:cubicBezTo>
                    <a:cubicBezTo>
                      <a:pt x="3218417" y="1745706"/>
                      <a:pt x="3314181" y="1734469"/>
                      <a:pt x="3406557" y="1706128"/>
                    </a:cubicBezTo>
                    <a:cubicBezTo>
                      <a:pt x="3434237" y="1697618"/>
                      <a:pt x="3471419" y="1692412"/>
                      <a:pt x="3471667" y="1653578"/>
                    </a:cubicBezTo>
                    <a:cubicBezTo>
                      <a:pt x="3471915" y="1614660"/>
                      <a:pt x="3434733" y="1608298"/>
                      <a:pt x="3406971" y="1600696"/>
                    </a:cubicBezTo>
                    <a:cubicBezTo>
                      <a:pt x="3265845" y="1561614"/>
                      <a:pt x="3120587" y="1549881"/>
                      <a:pt x="2975165" y="1539553"/>
                    </a:cubicBezTo>
                    <a:cubicBezTo>
                      <a:pt x="2975165" y="1539553"/>
                      <a:pt x="2975165" y="1539553"/>
                      <a:pt x="2975165" y="1539553"/>
                    </a:cubicBezTo>
                    <a:cubicBezTo>
                      <a:pt x="2975165" y="1539553"/>
                      <a:pt x="2975165" y="1539553"/>
                      <a:pt x="2975165" y="1539553"/>
                    </a:cubicBezTo>
                    <a:cubicBezTo>
                      <a:pt x="2944675" y="1545667"/>
                      <a:pt x="2917904" y="1560457"/>
                      <a:pt x="2891299" y="1575495"/>
                    </a:cubicBezTo>
                    <a:cubicBezTo>
                      <a:pt x="2982684" y="1583675"/>
                      <a:pt x="3074234" y="1590451"/>
                      <a:pt x="3165371" y="1600366"/>
                    </a:cubicBezTo>
                    <a:cubicBezTo>
                      <a:pt x="3250889" y="1609703"/>
                      <a:pt x="3336986" y="1617800"/>
                      <a:pt x="3425396" y="1650933"/>
                    </a:cubicBezTo>
                    <a:cubicBezTo>
                      <a:pt x="3379704" y="1679440"/>
                      <a:pt x="3333516" y="1682744"/>
                      <a:pt x="3289310" y="1690016"/>
                    </a:cubicBezTo>
                    <a:cubicBezTo>
                      <a:pt x="3159174" y="1711581"/>
                      <a:pt x="3027632" y="1722075"/>
                      <a:pt x="2896091" y="1729842"/>
                    </a:cubicBezTo>
                    <a:cubicBezTo>
                      <a:pt x="2660110" y="1743888"/>
                      <a:pt x="2423880" y="1752894"/>
                      <a:pt x="2187321" y="1749011"/>
                    </a:cubicBezTo>
                    <a:cubicBezTo>
                      <a:pt x="2187321" y="1749011"/>
                      <a:pt x="2187321" y="1749011"/>
                      <a:pt x="2187321" y="1749011"/>
                    </a:cubicBezTo>
                    <a:cubicBezTo>
                      <a:pt x="2187321" y="1749011"/>
                      <a:pt x="2187238" y="1749011"/>
                      <a:pt x="2187238" y="1749011"/>
                    </a:cubicBezTo>
                    <a:cubicBezTo>
                      <a:pt x="2125599" y="1747937"/>
                      <a:pt x="1692553" y="1742318"/>
                      <a:pt x="1680572" y="1741905"/>
                    </a:cubicBezTo>
                    <a:cubicBezTo>
                      <a:pt x="1444839" y="1733643"/>
                      <a:pt x="1209271" y="1722736"/>
                      <a:pt x="976347" y="1682084"/>
                    </a:cubicBezTo>
                    <a:cubicBezTo>
                      <a:pt x="945775" y="1676713"/>
                      <a:pt x="914377" y="1672333"/>
                      <a:pt x="882566" y="1651595"/>
                    </a:cubicBezTo>
                    <a:cubicBezTo>
                      <a:pt x="984361" y="1610199"/>
                      <a:pt x="1089710" y="1611025"/>
                      <a:pt x="1191093" y="1592434"/>
                    </a:cubicBezTo>
                    <a:lnTo>
                      <a:pt x="1191093" y="1592434"/>
                    </a:lnTo>
                    <a:cubicBezTo>
                      <a:pt x="1165231" y="1578553"/>
                      <a:pt x="1139947" y="1563432"/>
                      <a:pt x="1110202" y="1559053"/>
                    </a:cubicBezTo>
                    <a:cubicBezTo>
                      <a:pt x="1045257" y="1570455"/>
                      <a:pt x="979569" y="1577891"/>
                      <a:pt x="916029" y="1596069"/>
                    </a:cubicBezTo>
                    <a:cubicBezTo>
                      <a:pt x="898926" y="1600944"/>
                      <a:pt x="882070" y="1607306"/>
                      <a:pt x="865792" y="1614330"/>
                    </a:cubicBezTo>
                    <a:cubicBezTo>
                      <a:pt x="848854" y="1621684"/>
                      <a:pt x="834477" y="1632177"/>
                      <a:pt x="834642" y="1653578"/>
                    </a:cubicBezTo>
                    <a:cubicBezTo>
                      <a:pt x="834807" y="1674978"/>
                      <a:pt x="849432" y="1685141"/>
                      <a:pt x="866371" y="1692577"/>
                    </a:cubicBezTo>
                    <a:cubicBezTo>
                      <a:pt x="930076" y="1720422"/>
                      <a:pt x="998160" y="1730420"/>
                      <a:pt x="1066162" y="1739922"/>
                    </a:cubicBezTo>
                    <a:cubicBezTo>
                      <a:pt x="1258268" y="1766776"/>
                      <a:pt x="1451614" y="1778096"/>
                      <a:pt x="1650496" y="1784706"/>
                    </a:cubicBezTo>
                    <a:cubicBezTo>
                      <a:pt x="1632980" y="1809659"/>
                      <a:pt x="1616537" y="1823540"/>
                      <a:pt x="1586874" y="1822466"/>
                    </a:cubicBezTo>
                    <a:cubicBezTo>
                      <a:pt x="1292724" y="1811972"/>
                      <a:pt x="998656" y="1801314"/>
                      <a:pt x="705332" y="1775534"/>
                    </a:cubicBezTo>
                    <a:cubicBezTo>
                      <a:pt x="527272" y="1759918"/>
                      <a:pt x="349459" y="1743558"/>
                      <a:pt x="174209" y="1707037"/>
                    </a:cubicBezTo>
                    <a:cubicBezTo>
                      <a:pt x="147355" y="1701418"/>
                      <a:pt x="120997" y="1693321"/>
                      <a:pt x="94970" y="1684645"/>
                    </a:cubicBezTo>
                    <a:cubicBezTo>
                      <a:pt x="76048" y="1678365"/>
                      <a:pt x="47625" y="1674317"/>
                      <a:pt x="47790" y="1652338"/>
                    </a:cubicBezTo>
                    <a:cubicBezTo>
                      <a:pt x="47873" y="1633912"/>
                      <a:pt x="75139" y="1628872"/>
                      <a:pt x="93235" y="1622427"/>
                    </a:cubicBezTo>
                    <a:cubicBezTo>
                      <a:pt x="163550" y="1597392"/>
                      <a:pt x="236839" y="1585989"/>
                      <a:pt x="310212" y="1574752"/>
                    </a:cubicBezTo>
                    <a:cubicBezTo>
                      <a:pt x="541483" y="1539470"/>
                      <a:pt x="774738" y="1525011"/>
                      <a:pt x="1007745" y="1507824"/>
                    </a:cubicBezTo>
                    <a:cubicBezTo>
                      <a:pt x="1007745" y="1507824"/>
                      <a:pt x="1007745" y="1507824"/>
                      <a:pt x="1007745" y="1507824"/>
                    </a:cubicBezTo>
                    <a:cubicBezTo>
                      <a:pt x="986262" y="1489729"/>
                      <a:pt x="959739" y="1480971"/>
                      <a:pt x="935281" y="1468411"/>
                    </a:cubicBezTo>
                    <a:cubicBezTo>
                      <a:pt x="927597" y="1470890"/>
                      <a:pt x="919913" y="1475352"/>
                      <a:pt x="912146" y="1475600"/>
                    </a:cubicBezTo>
                    <a:cubicBezTo>
                      <a:pt x="693268" y="1482292"/>
                      <a:pt x="476208" y="1506915"/>
                      <a:pt x="260553" y="1543436"/>
                    </a:cubicBezTo>
                    <a:cubicBezTo>
                      <a:pt x="182141" y="1556739"/>
                      <a:pt x="102819" y="1570455"/>
                      <a:pt x="32587" y="1611273"/>
                    </a:cubicBezTo>
                    <a:cubicBezTo>
                      <a:pt x="-11123" y="1636639"/>
                      <a:pt x="-10792" y="1670599"/>
                      <a:pt x="33165" y="1695634"/>
                    </a:cubicBezTo>
                    <a:cubicBezTo>
                      <a:pt x="58036" y="1709763"/>
                      <a:pt x="85220" y="1720918"/>
                      <a:pt x="112652" y="1729098"/>
                    </a:cubicBezTo>
                    <a:cubicBezTo>
                      <a:pt x="234278" y="1765288"/>
                      <a:pt x="359788" y="1782475"/>
                      <a:pt x="485380" y="1796687"/>
                    </a:cubicBezTo>
                    <a:cubicBezTo>
                      <a:pt x="787628" y="1830894"/>
                      <a:pt x="1091032" y="1849072"/>
                      <a:pt x="1395098" y="1857747"/>
                    </a:cubicBezTo>
                    <a:cubicBezTo>
                      <a:pt x="1449383" y="1859317"/>
                      <a:pt x="1503586" y="1862788"/>
                      <a:pt x="1557789" y="1865432"/>
                    </a:cubicBezTo>
                    <a:cubicBezTo>
                      <a:pt x="1551179" y="1882949"/>
                      <a:pt x="1539116" y="1891542"/>
                      <a:pt x="1528292" y="1901457"/>
                    </a:cubicBezTo>
                    <a:cubicBezTo>
                      <a:pt x="1412780" y="2007715"/>
                      <a:pt x="1300821" y="2117525"/>
                      <a:pt x="1199769" y="2237829"/>
                    </a:cubicBezTo>
                    <a:cubicBezTo>
                      <a:pt x="1102104" y="2354002"/>
                      <a:pt x="1010058" y="2474224"/>
                      <a:pt x="964531" y="2621960"/>
                    </a:cubicBezTo>
                    <a:cubicBezTo>
                      <a:pt x="914790" y="2783247"/>
                      <a:pt x="962300" y="2910575"/>
                      <a:pt x="1104005" y="3002786"/>
                    </a:cubicBezTo>
                    <a:cubicBezTo>
                      <a:pt x="1144492" y="3029061"/>
                      <a:pt x="1187623" y="3050379"/>
                      <a:pt x="1232406" y="3068143"/>
                    </a:cubicBezTo>
                    <a:cubicBezTo>
                      <a:pt x="1415672" y="3141020"/>
                      <a:pt x="1608274" y="3172005"/>
                      <a:pt x="1802860" y="3191092"/>
                    </a:cubicBezTo>
                    <a:cubicBezTo>
                      <a:pt x="2042972" y="3214640"/>
                      <a:pt x="2283581" y="3215301"/>
                      <a:pt x="2524520" y="3202494"/>
                    </a:cubicBezTo>
                    <a:cubicBezTo>
                      <a:pt x="2816191" y="3186960"/>
                      <a:pt x="3104888" y="3150356"/>
                      <a:pt x="3389536" y="3084834"/>
                    </a:cubicBezTo>
                    <a:cubicBezTo>
                      <a:pt x="3658403" y="3022947"/>
                      <a:pt x="3920494" y="2941477"/>
                      <a:pt x="4158211" y="2796302"/>
                    </a:cubicBezTo>
                    <a:cubicBezTo>
                      <a:pt x="4399646" y="2648814"/>
                      <a:pt x="4554653" y="2440925"/>
                      <a:pt x="4605385" y="2159086"/>
                    </a:cubicBezTo>
                    <a:cubicBezTo>
                      <a:pt x="4643394" y="1948223"/>
                      <a:pt x="4620341" y="1740335"/>
                      <a:pt x="4580515" y="1533025"/>
                    </a:cubicBezTo>
                    <a:cubicBezTo>
                      <a:pt x="4538458" y="1314396"/>
                      <a:pt x="4470787" y="1102211"/>
                      <a:pt x="4415262" y="887051"/>
                    </a:cubicBezTo>
                    <a:cubicBezTo>
                      <a:pt x="4374114" y="727417"/>
                      <a:pt x="4334288" y="567948"/>
                      <a:pt x="4353457" y="399803"/>
                    </a:cubicBezTo>
                    <a:cubicBezTo>
                      <a:pt x="4373453" y="224883"/>
                      <a:pt x="4478223" y="93258"/>
                      <a:pt x="4642816" y="54424"/>
                    </a:cubicBezTo>
                    <a:cubicBezTo>
                      <a:pt x="4803689" y="16416"/>
                      <a:pt x="4982410" y="66983"/>
                      <a:pt x="5034630" y="282804"/>
                    </a:cubicBezTo>
                    <a:cubicBezTo>
                      <a:pt x="5056774" y="374271"/>
                      <a:pt x="5066607" y="466565"/>
                      <a:pt x="5065119" y="560346"/>
                    </a:cubicBezTo>
                    <a:cubicBezTo>
                      <a:pt x="5079827" y="572079"/>
                      <a:pt x="5094039" y="572740"/>
                      <a:pt x="5107837" y="558776"/>
                    </a:cubicBezTo>
                    <a:cubicBezTo>
                      <a:pt x="5108746" y="481686"/>
                      <a:pt x="5103789" y="405008"/>
                      <a:pt x="5089246" y="329157"/>
                    </a:cubicBezTo>
                    <a:close/>
                  </a:path>
                </a:pathLst>
              </a:custGeom>
              <a:solidFill>
                <a:srgbClr val="3B434C"/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138FFCFD-FB5D-490C-A165-09AD6BDBBF9E}"/>
                  </a:ext>
                </a:extLst>
              </p:cNvPr>
              <p:cNvSpPr/>
              <p:nvPr/>
            </p:nvSpPr>
            <p:spPr>
              <a:xfrm>
                <a:off x="10989705" y="5072377"/>
                <a:ext cx="27890" cy="192464"/>
              </a:xfrm>
              <a:custGeom>
                <a:avLst/>
                <a:gdLst>
                  <a:gd name="connsiteX0" fmla="*/ 39661 w 39664"/>
                  <a:gd name="connsiteY0" fmla="*/ 248726 h 273718"/>
                  <a:gd name="connsiteX1" fmla="*/ 20987 w 39664"/>
                  <a:gd name="connsiteY1" fmla="*/ 273679 h 273718"/>
                  <a:gd name="connsiteX2" fmla="*/ 0 w 39664"/>
                  <a:gd name="connsiteY2" fmla="*/ 247404 h 273718"/>
                  <a:gd name="connsiteX3" fmla="*/ 83 w 39664"/>
                  <a:gd name="connsiteY3" fmla="*/ 24973 h 273718"/>
                  <a:gd name="connsiteX4" fmla="*/ 18178 w 39664"/>
                  <a:gd name="connsiteY4" fmla="*/ 21 h 273718"/>
                  <a:gd name="connsiteX5" fmla="*/ 39661 w 39664"/>
                  <a:gd name="connsiteY5" fmla="*/ 26296 h 273718"/>
                  <a:gd name="connsiteX6" fmla="*/ 39661 w 39664"/>
                  <a:gd name="connsiteY6" fmla="*/ 248726 h 273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664" h="273718">
                    <a:moveTo>
                      <a:pt x="39661" y="248726"/>
                    </a:moveTo>
                    <a:cubicBezTo>
                      <a:pt x="39661" y="261781"/>
                      <a:pt x="39413" y="272853"/>
                      <a:pt x="20987" y="273679"/>
                    </a:cubicBezTo>
                    <a:cubicBezTo>
                      <a:pt x="83" y="274506"/>
                      <a:pt x="0" y="262277"/>
                      <a:pt x="0" y="247404"/>
                    </a:cubicBezTo>
                    <a:cubicBezTo>
                      <a:pt x="248" y="173288"/>
                      <a:pt x="165" y="99090"/>
                      <a:pt x="83" y="24973"/>
                    </a:cubicBezTo>
                    <a:cubicBezTo>
                      <a:pt x="83" y="12249"/>
                      <a:pt x="-826" y="516"/>
                      <a:pt x="18178" y="21"/>
                    </a:cubicBezTo>
                    <a:cubicBezTo>
                      <a:pt x="38752" y="-558"/>
                      <a:pt x="39743" y="11175"/>
                      <a:pt x="39661" y="26296"/>
                    </a:cubicBezTo>
                    <a:cubicBezTo>
                      <a:pt x="39413" y="63312"/>
                      <a:pt x="39578" y="211627"/>
                      <a:pt x="39661" y="248726"/>
                    </a:cubicBezTo>
                    <a:close/>
                  </a:path>
                </a:pathLst>
              </a:custGeom>
              <a:solidFill>
                <a:srgbClr val="7A8892"/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7F7FBD7-9938-C841-8116-22B94FAE237B}"/>
              </a:ext>
            </a:extLst>
          </p:cNvPr>
          <p:cNvSpPr txBox="1"/>
          <p:nvPr/>
        </p:nvSpPr>
        <p:spPr>
          <a:xfrm>
            <a:off x="182374" y="1084567"/>
            <a:ext cx="5913626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//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event_list.dart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class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EventList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extends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StatelessWidget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{ // Widget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untuk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menampilkan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daftar acara... }</a:t>
            </a:r>
            <a:b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</a:b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//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event_item.dart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class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EventItem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extends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StatelessWidget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{ // Widget yang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dapat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digunakan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kembali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untuk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menampilkan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acara... 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1E6D47-ACFC-45A8-16FB-239988EB4E4A}"/>
              </a:ext>
            </a:extLst>
          </p:cNvPr>
          <p:cNvSpPr txBox="1"/>
          <p:nvPr/>
        </p:nvSpPr>
        <p:spPr>
          <a:xfrm>
            <a:off x="196501" y="2718696"/>
            <a:ext cx="5913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Widget yang berfungsi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melihat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daftar acara yang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telah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dibuat oleh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pengguna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serta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fungsinya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menggunakan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kembali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class yang sama agar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menampilkan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acara yang sudah dibuat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43B7E4-0622-6F05-85B6-04FC557B6420}"/>
              </a:ext>
            </a:extLst>
          </p:cNvPr>
          <p:cNvSpPr txBox="1"/>
          <p:nvPr/>
        </p:nvSpPr>
        <p:spPr>
          <a:xfrm>
            <a:off x="180151" y="4540001"/>
            <a:ext cx="6713006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//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event_details_screen.dart</a:t>
            </a:r>
            <a:endParaRPr lang="en-GB" b="0" i="0" dirty="0">
              <a:solidFill>
                <a:srgbClr val="FFFFFF"/>
              </a:solidFill>
              <a:effectLst/>
              <a:latin typeface="Söhne Mono"/>
            </a:endParaRPr>
          </a:p>
          <a:p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class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EventDetailsScreen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extends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StatelessWidget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{</a:t>
            </a:r>
          </a:p>
          <a:p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 // Widget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untuk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menampilkan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informasi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detail acara...</a:t>
            </a:r>
          </a:p>
          <a:p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79A74A-BF59-93D3-DA0C-09041AE4E390}"/>
              </a:ext>
            </a:extLst>
          </p:cNvPr>
          <p:cNvSpPr txBox="1"/>
          <p:nvPr/>
        </p:nvSpPr>
        <p:spPr>
          <a:xfrm>
            <a:off x="171305" y="5883599"/>
            <a:ext cx="7181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Berfungsi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menampilkan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informasi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pada acara yang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telah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dibuat</a:t>
            </a:r>
          </a:p>
        </p:txBody>
      </p:sp>
    </p:spTree>
    <p:extLst>
      <p:ext uri="{BB962C8B-B14F-4D97-AF65-F5344CB8AC3E}">
        <p14:creationId xmlns:p14="http://schemas.microsoft.com/office/powerpoint/2010/main" val="1555136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SARAN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5132CD8-81B3-4477-8F80-C03D19A0E25E}"/>
              </a:ext>
            </a:extLst>
          </p:cNvPr>
          <p:cNvGrpSpPr/>
          <p:nvPr/>
        </p:nvGrpSpPr>
        <p:grpSpPr>
          <a:xfrm>
            <a:off x="3892221" y="1816977"/>
            <a:ext cx="4150550" cy="3912574"/>
            <a:chOff x="2636176" y="1796880"/>
            <a:chExt cx="4150550" cy="3912574"/>
          </a:xfrm>
        </p:grpSpPr>
        <p:sp>
          <p:nvSpPr>
            <p:cNvPr id="4" name="Freeform: Shape 23">
              <a:extLst>
                <a:ext uri="{FF2B5EF4-FFF2-40B4-BE49-F238E27FC236}">
                  <a16:creationId xmlns:a16="http://schemas.microsoft.com/office/drawing/2014/main" id="{81382956-3B58-4F2F-BA61-F9402D725F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14664" y="1875774"/>
              <a:ext cx="3650109" cy="3711110"/>
            </a:xfrm>
            <a:custGeom>
              <a:avLst/>
              <a:gdLst>
                <a:gd name="connsiteX0" fmla="*/ 1632503 w 2337564"/>
                <a:gd name="connsiteY0" fmla="*/ 0 h 2376629"/>
                <a:gd name="connsiteX1" fmla="*/ 1973743 w 2337564"/>
                <a:gd name="connsiteY1" fmla="*/ 536479 h 2376629"/>
                <a:gd name="connsiteX2" fmla="*/ 1338632 w 2337564"/>
                <a:gd name="connsiteY2" fmla="*/ 566281 h 2376629"/>
                <a:gd name="connsiteX3" fmla="*/ 1411376 w 2337564"/>
                <a:gd name="connsiteY3" fmla="*/ 426106 h 2376629"/>
                <a:gd name="connsiteX4" fmla="*/ 1336049 w 2337564"/>
                <a:gd name="connsiteY4" fmla="*/ 414609 h 2376629"/>
                <a:gd name="connsiteX5" fmla="*/ 1241029 w 2337564"/>
                <a:gd name="connsiteY5" fmla="*/ 409812 h 2376629"/>
                <a:gd name="connsiteX6" fmla="*/ 311684 w 2337564"/>
                <a:gd name="connsiteY6" fmla="*/ 1339156 h 2376629"/>
                <a:gd name="connsiteX7" fmla="*/ 1241029 w 2337564"/>
                <a:gd name="connsiteY7" fmla="*/ 2268501 h 2376629"/>
                <a:gd name="connsiteX8" fmla="*/ 1276800 w 2337564"/>
                <a:gd name="connsiteY8" fmla="*/ 2266695 h 2376629"/>
                <a:gd name="connsiteX9" fmla="*/ 1283069 w 2337564"/>
                <a:gd name="connsiteY9" fmla="*/ 2267289 h 2376629"/>
                <a:gd name="connsiteX10" fmla="*/ 2146453 w 2337564"/>
                <a:gd name="connsiteY10" fmla="*/ 1724859 h 2376629"/>
                <a:gd name="connsiteX11" fmla="*/ 2329590 w 2337564"/>
                <a:gd name="connsiteY11" fmla="*/ 1186157 h 2376629"/>
                <a:gd name="connsiteX12" fmla="*/ 2331676 w 2337564"/>
                <a:gd name="connsiteY12" fmla="*/ 1091239 h 2376629"/>
                <a:gd name="connsiteX13" fmla="*/ 2337564 w 2337564"/>
                <a:gd name="connsiteY13" fmla="*/ 1207847 h 2376629"/>
                <a:gd name="connsiteX14" fmla="*/ 1168782 w 2337564"/>
                <a:gd name="connsiteY14" fmla="*/ 2376629 h 2376629"/>
                <a:gd name="connsiteX15" fmla="*/ 0 w 2337564"/>
                <a:gd name="connsiteY15" fmla="*/ 1207847 h 2376629"/>
                <a:gd name="connsiteX16" fmla="*/ 1168782 w 2337564"/>
                <a:gd name="connsiteY16" fmla="*/ 39065 h 2376629"/>
                <a:gd name="connsiteX17" fmla="*/ 1516342 w 2337564"/>
                <a:gd name="connsiteY17" fmla="*/ 91611 h 2376629"/>
                <a:gd name="connsiteX18" fmla="*/ 1574009 w 2337564"/>
                <a:gd name="connsiteY18" fmla="*/ 112718 h 2376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337564" h="2376629">
                  <a:moveTo>
                    <a:pt x="1632503" y="0"/>
                  </a:moveTo>
                  <a:lnTo>
                    <a:pt x="1973743" y="536479"/>
                  </a:lnTo>
                  <a:lnTo>
                    <a:pt x="1338632" y="566281"/>
                  </a:lnTo>
                  <a:lnTo>
                    <a:pt x="1411376" y="426106"/>
                  </a:lnTo>
                  <a:lnTo>
                    <a:pt x="1336049" y="414609"/>
                  </a:lnTo>
                  <a:cubicBezTo>
                    <a:pt x="1304807" y="411437"/>
                    <a:pt x="1273108" y="409812"/>
                    <a:pt x="1241029" y="409812"/>
                  </a:cubicBezTo>
                  <a:cubicBezTo>
                    <a:pt x="727767" y="409811"/>
                    <a:pt x="311684" y="825893"/>
                    <a:pt x="311684" y="1339156"/>
                  </a:cubicBezTo>
                  <a:cubicBezTo>
                    <a:pt x="311685" y="1852419"/>
                    <a:pt x="727767" y="2268501"/>
                    <a:pt x="1241029" y="2268501"/>
                  </a:cubicBezTo>
                  <a:lnTo>
                    <a:pt x="1276800" y="2266695"/>
                  </a:lnTo>
                  <a:lnTo>
                    <a:pt x="1283069" y="2267289"/>
                  </a:lnTo>
                  <a:cubicBezTo>
                    <a:pt x="1587888" y="2277898"/>
                    <a:pt x="1931140" y="2074979"/>
                    <a:pt x="2146453" y="1724859"/>
                  </a:cubicBezTo>
                  <a:cubicBezTo>
                    <a:pt x="2254110" y="1549799"/>
                    <a:pt x="2314494" y="1362798"/>
                    <a:pt x="2329590" y="1186157"/>
                  </a:cubicBezTo>
                  <a:lnTo>
                    <a:pt x="2331676" y="1091239"/>
                  </a:lnTo>
                  <a:lnTo>
                    <a:pt x="2337564" y="1207847"/>
                  </a:lnTo>
                  <a:cubicBezTo>
                    <a:pt x="2337564" y="1853347"/>
                    <a:pt x="1814282" y="2376629"/>
                    <a:pt x="1168782" y="2376629"/>
                  </a:cubicBezTo>
                  <a:cubicBezTo>
                    <a:pt x="523282" y="2376629"/>
                    <a:pt x="0" y="1853347"/>
                    <a:pt x="0" y="1207847"/>
                  </a:cubicBezTo>
                  <a:cubicBezTo>
                    <a:pt x="0" y="562347"/>
                    <a:pt x="523282" y="39065"/>
                    <a:pt x="1168782" y="39065"/>
                  </a:cubicBezTo>
                  <a:cubicBezTo>
                    <a:pt x="1289813" y="39065"/>
                    <a:pt x="1406548" y="57462"/>
                    <a:pt x="1516342" y="91611"/>
                  </a:cubicBezTo>
                  <a:lnTo>
                    <a:pt x="1574009" y="11271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836B9CB-3EF9-4DAC-A28B-09117850CD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17688" y="4897630"/>
              <a:ext cx="720000" cy="720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6686413-3665-4B55-86A5-DD3D5224D1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6176" y="4809454"/>
              <a:ext cx="900000" cy="90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3C37965B-AFE5-4DA0-AB2A-2C9958B615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36176" y="3429000"/>
              <a:ext cx="1080000" cy="10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12DF33A-24FC-4B9A-8A6D-AEC27C4194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51570" y="1796880"/>
              <a:ext cx="1260000" cy="126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6554B529-73F6-401D-9825-24CCDA6EE1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6726" y="4175391"/>
              <a:ext cx="540000" cy="540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9B2FD770-E1E9-4DDE-80E0-B227ECC10730}"/>
              </a:ext>
            </a:extLst>
          </p:cNvPr>
          <p:cNvSpPr/>
          <p:nvPr/>
        </p:nvSpPr>
        <p:spPr>
          <a:xfrm>
            <a:off x="7626699" y="4317008"/>
            <a:ext cx="294119" cy="27532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" name="Block Arc 10">
            <a:extLst>
              <a:ext uri="{FF2B5EF4-FFF2-40B4-BE49-F238E27FC236}">
                <a16:creationId xmlns:a16="http://schemas.microsoft.com/office/drawing/2014/main" id="{5FB03E45-246F-4DD1-9470-74025A90C07A}"/>
              </a:ext>
            </a:extLst>
          </p:cNvPr>
          <p:cNvSpPr/>
          <p:nvPr/>
        </p:nvSpPr>
        <p:spPr>
          <a:xfrm>
            <a:off x="5137898" y="5110764"/>
            <a:ext cx="545426" cy="369442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856E3391-7552-4B93-B960-C734CF6DB293}"/>
              </a:ext>
            </a:extLst>
          </p:cNvPr>
          <p:cNvSpPr/>
          <p:nvPr/>
        </p:nvSpPr>
        <p:spPr>
          <a:xfrm rot="2700000">
            <a:off x="6793308" y="5025971"/>
            <a:ext cx="280850" cy="503512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3" name="Rounded Rectangle 5">
            <a:extLst>
              <a:ext uri="{FF2B5EF4-FFF2-40B4-BE49-F238E27FC236}">
                <a16:creationId xmlns:a16="http://schemas.microsoft.com/office/drawing/2014/main" id="{B49D43A9-F793-4C8D-A89C-50D414C4F4D0}"/>
              </a:ext>
            </a:extLst>
          </p:cNvPr>
          <p:cNvSpPr/>
          <p:nvPr/>
        </p:nvSpPr>
        <p:spPr>
          <a:xfrm flipH="1">
            <a:off x="4194145" y="3803142"/>
            <a:ext cx="495085" cy="408415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4" name="Oval 21">
            <a:extLst>
              <a:ext uri="{FF2B5EF4-FFF2-40B4-BE49-F238E27FC236}">
                <a16:creationId xmlns:a16="http://schemas.microsoft.com/office/drawing/2014/main" id="{99909153-AF33-4204-895F-7F7D01E02771}"/>
              </a:ext>
            </a:extLst>
          </p:cNvPr>
          <p:cNvSpPr>
            <a:spLocks noChangeAspect="1"/>
          </p:cNvSpPr>
          <p:nvPr/>
        </p:nvSpPr>
        <p:spPr>
          <a:xfrm>
            <a:off x="4992317" y="2098671"/>
            <a:ext cx="670911" cy="67651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15" name="Group 18">
            <a:extLst>
              <a:ext uri="{FF2B5EF4-FFF2-40B4-BE49-F238E27FC236}">
                <a16:creationId xmlns:a16="http://schemas.microsoft.com/office/drawing/2014/main" id="{E39D4B55-2D99-47B9-8BC0-222A078E7A14}"/>
              </a:ext>
            </a:extLst>
          </p:cNvPr>
          <p:cNvGrpSpPr/>
          <p:nvPr/>
        </p:nvGrpSpPr>
        <p:grpSpPr>
          <a:xfrm>
            <a:off x="5525902" y="3136784"/>
            <a:ext cx="1168449" cy="1542540"/>
            <a:chOff x="4020203" y="419231"/>
            <a:chExt cx="4367084" cy="5765249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6" name="Rectangle 36">
              <a:extLst>
                <a:ext uri="{FF2B5EF4-FFF2-40B4-BE49-F238E27FC236}">
                  <a16:creationId xmlns:a16="http://schemas.microsoft.com/office/drawing/2014/main" id="{D71F5E21-7FF8-410E-856C-FD2B7A62A88D}"/>
                </a:ext>
              </a:extLst>
            </p:cNvPr>
            <p:cNvSpPr/>
            <p:nvPr/>
          </p:nvSpPr>
          <p:spPr>
            <a:xfrm>
              <a:off x="4045203" y="619883"/>
              <a:ext cx="4294509" cy="5398073"/>
            </a:xfrm>
            <a:custGeom>
              <a:avLst/>
              <a:gdLst/>
              <a:ahLst/>
              <a:cxnLst/>
              <a:rect l="l" t="t" r="r" b="b"/>
              <a:pathLst>
                <a:path w="4294511" h="5398073">
                  <a:moveTo>
                    <a:pt x="1162213" y="0"/>
                  </a:moveTo>
                  <a:lnTo>
                    <a:pt x="1680726" y="0"/>
                  </a:lnTo>
                  <a:lnTo>
                    <a:pt x="1680726" y="2407824"/>
                  </a:lnTo>
                  <a:lnTo>
                    <a:pt x="1881378" y="2407824"/>
                  </a:lnTo>
                  <a:lnTo>
                    <a:pt x="1881378" y="1306295"/>
                  </a:lnTo>
                  <a:lnTo>
                    <a:pt x="2508555" y="1306295"/>
                  </a:lnTo>
                  <a:lnTo>
                    <a:pt x="2508555" y="2407824"/>
                  </a:lnTo>
                  <a:lnTo>
                    <a:pt x="2683986" y="2407824"/>
                  </a:lnTo>
                  <a:lnTo>
                    <a:pt x="2683986" y="1456809"/>
                  </a:lnTo>
                  <a:lnTo>
                    <a:pt x="3311163" y="1456809"/>
                  </a:lnTo>
                  <a:lnTo>
                    <a:pt x="3311163" y="2407824"/>
                  </a:lnTo>
                  <a:lnTo>
                    <a:pt x="3320378" y="2407824"/>
                  </a:lnTo>
                  <a:lnTo>
                    <a:pt x="3320378" y="1649240"/>
                  </a:lnTo>
                  <a:lnTo>
                    <a:pt x="3940780" y="1649240"/>
                  </a:lnTo>
                  <a:lnTo>
                    <a:pt x="3940780" y="2107035"/>
                  </a:lnTo>
                  <a:lnTo>
                    <a:pt x="4294511" y="2107035"/>
                  </a:lnTo>
                  <a:lnTo>
                    <a:pt x="4294511" y="3912904"/>
                  </a:lnTo>
                  <a:lnTo>
                    <a:pt x="3940780" y="3912904"/>
                  </a:lnTo>
                  <a:lnTo>
                    <a:pt x="3940780" y="4715513"/>
                  </a:lnTo>
                  <a:lnTo>
                    <a:pt x="3847228" y="4715513"/>
                  </a:lnTo>
                  <a:lnTo>
                    <a:pt x="3847228" y="5398073"/>
                  </a:lnTo>
                  <a:lnTo>
                    <a:pt x="1083968" y="5398073"/>
                  </a:lnTo>
                  <a:lnTo>
                    <a:pt x="1083968" y="4814946"/>
                  </a:lnTo>
                  <a:lnTo>
                    <a:pt x="959432" y="4814946"/>
                  </a:lnTo>
                  <a:lnTo>
                    <a:pt x="959432" y="4325080"/>
                  </a:lnTo>
                  <a:lnTo>
                    <a:pt x="708694" y="4325080"/>
                  </a:lnTo>
                  <a:lnTo>
                    <a:pt x="708694" y="3823450"/>
                  </a:lnTo>
                  <a:lnTo>
                    <a:pt x="457956" y="3823450"/>
                  </a:lnTo>
                  <a:lnTo>
                    <a:pt x="457956" y="3319551"/>
                  </a:lnTo>
                  <a:lnTo>
                    <a:pt x="261425" y="3319551"/>
                  </a:lnTo>
                  <a:lnTo>
                    <a:pt x="261425" y="2935233"/>
                  </a:lnTo>
                  <a:lnTo>
                    <a:pt x="0" y="2935233"/>
                  </a:lnTo>
                  <a:lnTo>
                    <a:pt x="0" y="2441147"/>
                  </a:lnTo>
                  <a:lnTo>
                    <a:pt x="627177" y="2441147"/>
                  </a:lnTo>
                  <a:lnTo>
                    <a:pt x="627177" y="2470757"/>
                  </a:lnTo>
                  <a:lnTo>
                    <a:pt x="888602" y="2470757"/>
                  </a:lnTo>
                  <a:lnTo>
                    <a:pt x="888602" y="2510208"/>
                  </a:lnTo>
                  <a:lnTo>
                    <a:pt x="1083968" y="2510208"/>
                  </a:lnTo>
                  <a:lnTo>
                    <a:pt x="1083968" y="2407824"/>
                  </a:lnTo>
                  <a:lnTo>
                    <a:pt x="1162213" y="24078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17" name="Rectangle 14">
              <a:extLst>
                <a:ext uri="{FF2B5EF4-FFF2-40B4-BE49-F238E27FC236}">
                  <a16:creationId xmlns:a16="http://schemas.microsoft.com/office/drawing/2014/main" id="{F23B8C05-DF41-4061-8755-BE9FD139404E}"/>
                </a:ext>
              </a:extLst>
            </p:cNvPr>
            <p:cNvSpPr/>
            <p:nvPr/>
          </p:nvSpPr>
          <p:spPr>
            <a:xfrm>
              <a:off x="4020203" y="419231"/>
              <a:ext cx="4367084" cy="5765249"/>
            </a:xfrm>
            <a:custGeom>
              <a:avLst/>
              <a:gdLst/>
              <a:ahLst/>
              <a:cxnLst/>
              <a:rect l="l" t="t" r="r" b="b"/>
              <a:pathLst>
                <a:path w="4367084" h="5765249">
                  <a:moveTo>
                    <a:pt x="3965780" y="4113557"/>
                  </a:moveTo>
                  <a:lnTo>
                    <a:pt x="4166432" y="4113557"/>
                  </a:lnTo>
                  <a:lnTo>
                    <a:pt x="4166432" y="4916165"/>
                  </a:lnTo>
                  <a:lnTo>
                    <a:pt x="3972555" y="4916165"/>
                  </a:lnTo>
                  <a:lnTo>
                    <a:pt x="3972555" y="5763466"/>
                  </a:lnTo>
                  <a:lnTo>
                    <a:pt x="3771903" y="5763466"/>
                  </a:lnTo>
                  <a:lnTo>
                    <a:pt x="3771903" y="5763465"/>
                  </a:lnTo>
                  <a:lnTo>
                    <a:pt x="1193520" y="5763465"/>
                  </a:lnTo>
                  <a:lnTo>
                    <a:pt x="1193520" y="5765249"/>
                  </a:lnTo>
                  <a:lnTo>
                    <a:pt x="992868" y="5765249"/>
                  </a:lnTo>
                  <a:lnTo>
                    <a:pt x="992868" y="5009248"/>
                  </a:lnTo>
                  <a:lnTo>
                    <a:pt x="1193520" y="5009248"/>
                  </a:lnTo>
                  <a:lnTo>
                    <a:pt x="1193520" y="5562813"/>
                  </a:lnTo>
                  <a:lnTo>
                    <a:pt x="3771903" y="5562813"/>
                  </a:lnTo>
                  <a:lnTo>
                    <a:pt x="3771903" y="4916165"/>
                  </a:lnTo>
                  <a:lnTo>
                    <a:pt x="3965780" y="4916165"/>
                  </a:lnTo>
                  <a:close/>
                  <a:moveTo>
                    <a:pt x="404924" y="3516123"/>
                  </a:moveTo>
                  <a:lnTo>
                    <a:pt x="605576" y="3516123"/>
                  </a:lnTo>
                  <a:lnTo>
                    <a:pt x="605576" y="4024102"/>
                  </a:lnTo>
                  <a:lnTo>
                    <a:pt x="794053" y="4024102"/>
                  </a:lnTo>
                  <a:lnTo>
                    <a:pt x="794053" y="4525732"/>
                  </a:lnTo>
                  <a:lnTo>
                    <a:pt x="991620" y="4525732"/>
                  </a:lnTo>
                  <a:lnTo>
                    <a:pt x="991620" y="5027362"/>
                  </a:lnTo>
                  <a:lnTo>
                    <a:pt x="790968" y="5027362"/>
                  </a:lnTo>
                  <a:lnTo>
                    <a:pt x="790968" y="4525732"/>
                  </a:lnTo>
                  <a:lnTo>
                    <a:pt x="593401" y="4525732"/>
                  </a:lnTo>
                  <a:lnTo>
                    <a:pt x="593401" y="4056122"/>
                  </a:lnTo>
                  <a:lnTo>
                    <a:pt x="404924" y="4056122"/>
                  </a:lnTo>
                  <a:close/>
                  <a:moveTo>
                    <a:pt x="4166432" y="2307688"/>
                  </a:moveTo>
                  <a:lnTo>
                    <a:pt x="4367084" y="2307688"/>
                  </a:lnTo>
                  <a:lnTo>
                    <a:pt x="4367084" y="4113556"/>
                  </a:lnTo>
                  <a:lnTo>
                    <a:pt x="4166432" y="4113556"/>
                  </a:lnTo>
                  <a:close/>
                  <a:moveTo>
                    <a:pt x="3965780" y="1906384"/>
                  </a:moveTo>
                  <a:lnTo>
                    <a:pt x="4166432" y="1906384"/>
                  </a:lnTo>
                  <a:lnTo>
                    <a:pt x="4166432" y="2307688"/>
                  </a:lnTo>
                  <a:lnTo>
                    <a:pt x="3965780" y="2307688"/>
                  </a:lnTo>
                  <a:close/>
                  <a:moveTo>
                    <a:pt x="2520856" y="1506947"/>
                  </a:moveTo>
                  <a:lnTo>
                    <a:pt x="2721508" y="1506947"/>
                  </a:lnTo>
                  <a:lnTo>
                    <a:pt x="3336164" y="1506947"/>
                  </a:lnTo>
                  <a:lnTo>
                    <a:pt x="3336164" y="1685040"/>
                  </a:lnTo>
                  <a:lnTo>
                    <a:pt x="3464150" y="1685040"/>
                  </a:lnTo>
                  <a:lnTo>
                    <a:pt x="3464150" y="1682197"/>
                  </a:lnTo>
                  <a:lnTo>
                    <a:pt x="3965780" y="1682197"/>
                  </a:lnTo>
                  <a:lnTo>
                    <a:pt x="3965780" y="1882849"/>
                  </a:lnTo>
                  <a:lnTo>
                    <a:pt x="3536816" y="1882849"/>
                  </a:lnTo>
                  <a:lnTo>
                    <a:pt x="3536816" y="2788626"/>
                  </a:lnTo>
                  <a:lnTo>
                    <a:pt x="3336164" y="2788626"/>
                  </a:lnTo>
                  <a:lnTo>
                    <a:pt x="3336164" y="1707599"/>
                  </a:lnTo>
                  <a:lnTo>
                    <a:pt x="2721508" y="1707599"/>
                  </a:lnTo>
                  <a:lnTo>
                    <a:pt x="2721508" y="2710859"/>
                  </a:lnTo>
                  <a:lnTo>
                    <a:pt x="2520856" y="2710859"/>
                  </a:lnTo>
                  <a:close/>
                  <a:moveTo>
                    <a:pt x="1705727" y="200652"/>
                  </a:moveTo>
                  <a:lnTo>
                    <a:pt x="1906379" y="200652"/>
                  </a:lnTo>
                  <a:lnTo>
                    <a:pt x="1906379" y="1306295"/>
                  </a:lnTo>
                  <a:lnTo>
                    <a:pt x="2508335" y="1306295"/>
                  </a:lnTo>
                  <a:lnTo>
                    <a:pt x="2508335" y="1506947"/>
                  </a:lnTo>
                  <a:lnTo>
                    <a:pt x="1906379" y="1506947"/>
                  </a:lnTo>
                  <a:lnTo>
                    <a:pt x="1906379" y="2608477"/>
                  </a:lnTo>
                  <a:lnTo>
                    <a:pt x="1705727" y="2608477"/>
                  </a:lnTo>
                  <a:close/>
                  <a:moveTo>
                    <a:pt x="986562" y="200652"/>
                  </a:moveTo>
                  <a:lnTo>
                    <a:pt x="1187214" y="200652"/>
                  </a:lnTo>
                  <a:lnTo>
                    <a:pt x="1187214" y="3612116"/>
                  </a:lnTo>
                  <a:lnTo>
                    <a:pt x="986562" y="3612116"/>
                  </a:lnTo>
                  <a:lnTo>
                    <a:pt x="986562" y="2838909"/>
                  </a:lnTo>
                  <a:lnTo>
                    <a:pt x="600014" y="2838909"/>
                  </a:lnTo>
                  <a:lnTo>
                    <a:pt x="600014" y="2641799"/>
                  </a:lnTo>
                  <a:lnTo>
                    <a:pt x="200652" y="2641799"/>
                  </a:lnTo>
                  <a:lnTo>
                    <a:pt x="200652" y="3118899"/>
                  </a:lnTo>
                  <a:lnTo>
                    <a:pt x="384605" y="3118899"/>
                  </a:lnTo>
                  <a:lnTo>
                    <a:pt x="384605" y="3520203"/>
                  </a:lnTo>
                  <a:lnTo>
                    <a:pt x="183953" y="3520203"/>
                  </a:lnTo>
                  <a:lnTo>
                    <a:pt x="183953" y="3141857"/>
                  </a:lnTo>
                  <a:lnTo>
                    <a:pt x="0" y="3141857"/>
                  </a:lnTo>
                  <a:lnTo>
                    <a:pt x="0" y="2439575"/>
                  </a:lnTo>
                  <a:lnTo>
                    <a:pt x="200652" y="2439575"/>
                  </a:lnTo>
                  <a:lnTo>
                    <a:pt x="200652" y="2441147"/>
                  </a:lnTo>
                  <a:lnTo>
                    <a:pt x="610687" y="2441147"/>
                  </a:lnTo>
                  <a:lnTo>
                    <a:pt x="610687" y="2638257"/>
                  </a:lnTo>
                  <a:lnTo>
                    <a:pt x="986562" y="2638257"/>
                  </a:lnTo>
                  <a:close/>
                  <a:moveTo>
                    <a:pt x="1187214" y="0"/>
                  </a:moveTo>
                  <a:lnTo>
                    <a:pt x="1688844" y="0"/>
                  </a:lnTo>
                  <a:lnTo>
                    <a:pt x="1688844" y="200652"/>
                  </a:lnTo>
                  <a:lnTo>
                    <a:pt x="1187214" y="20065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67">
            <a:extLst>
              <a:ext uri="{FF2B5EF4-FFF2-40B4-BE49-F238E27FC236}">
                <a16:creationId xmlns:a16="http://schemas.microsoft.com/office/drawing/2014/main" id="{FD5C3A00-3C2A-4F36-95A6-1C8A1755F371}"/>
              </a:ext>
            </a:extLst>
          </p:cNvPr>
          <p:cNvGrpSpPr/>
          <p:nvPr/>
        </p:nvGrpSpPr>
        <p:grpSpPr>
          <a:xfrm>
            <a:off x="1638548" y="1925779"/>
            <a:ext cx="2632161" cy="1268880"/>
            <a:chOff x="1130190" y="4149080"/>
            <a:chExt cx="1523461" cy="126888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9A269F-7487-41FE-B981-EEE5646D8B3C}"/>
                </a:ext>
              </a:extLst>
            </p:cNvPr>
            <p:cNvSpPr txBox="1"/>
            <p:nvPr/>
          </p:nvSpPr>
          <p:spPr>
            <a:xfrm>
              <a:off x="1130190" y="4149080"/>
              <a:ext cx="1523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err="1">
                  <a:solidFill>
                    <a:schemeClr val="accent5"/>
                  </a:solidFill>
                  <a:cs typeface="Arial" pitchFamily="34" charset="0"/>
                </a:rPr>
                <a:t>Variasi</a:t>
              </a:r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accent5"/>
                  </a:solidFill>
                  <a:cs typeface="Arial" pitchFamily="34" charset="0"/>
                </a:rPr>
                <a:t>Musik</a:t>
              </a:r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 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23105FF-18CD-4F7E-85B0-428A49991D84}"/>
                </a:ext>
              </a:extLst>
            </p:cNvPr>
            <p:cNvSpPr txBox="1"/>
            <p:nvPr/>
          </p:nvSpPr>
          <p:spPr>
            <a:xfrm>
              <a:off x="1130190" y="4402297"/>
              <a:ext cx="152346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Aplikasi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kami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masih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terpaku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pada 1 music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untuk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pengingat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kedepannya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mungkin bisa menggunakan music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dari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files yang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tersimpan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dalam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perangkat</a:t>
              </a:r>
              <a:endParaRPr lang="ko-KR" altLang="en-US" sz="1200" dirty="0">
                <a:cs typeface="Arial" pitchFamily="34" charset="0"/>
              </a:endParaRPr>
            </a:p>
          </p:txBody>
        </p:sp>
      </p:grpSp>
      <p:grpSp>
        <p:nvGrpSpPr>
          <p:cNvPr id="21" name="Group 67">
            <a:extLst>
              <a:ext uri="{FF2B5EF4-FFF2-40B4-BE49-F238E27FC236}">
                <a16:creationId xmlns:a16="http://schemas.microsoft.com/office/drawing/2014/main" id="{7E6C8011-A04C-42A6-8693-F59997B18172}"/>
              </a:ext>
            </a:extLst>
          </p:cNvPr>
          <p:cNvGrpSpPr/>
          <p:nvPr/>
        </p:nvGrpSpPr>
        <p:grpSpPr>
          <a:xfrm>
            <a:off x="1712975" y="4862096"/>
            <a:ext cx="2632161" cy="1268880"/>
            <a:chOff x="1130190" y="4149080"/>
            <a:chExt cx="1523461" cy="126888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9B1883-4A3E-4DD6-A04A-2801C8DE545F}"/>
                </a:ext>
              </a:extLst>
            </p:cNvPr>
            <p:cNvSpPr txBox="1"/>
            <p:nvPr/>
          </p:nvSpPr>
          <p:spPr>
            <a:xfrm>
              <a:off x="1130190" y="4149080"/>
              <a:ext cx="1523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User Interface </a:t>
              </a:r>
              <a:r>
                <a:rPr lang="en-US" altLang="ko-KR" sz="1200" b="1" dirty="0" err="1">
                  <a:solidFill>
                    <a:schemeClr val="accent5"/>
                  </a:solidFill>
                  <a:cs typeface="Arial" pitchFamily="34" charset="0"/>
                </a:rPr>
                <a:t>Dinamis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C840F73-8A79-4329-8083-1A4753F15D3F}"/>
                </a:ext>
              </a:extLst>
            </p:cNvPr>
            <p:cNvSpPr txBox="1"/>
            <p:nvPr/>
          </p:nvSpPr>
          <p:spPr>
            <a:xfrm>
              <a:off x="1130190" y="4402297"/>
              <a:ext cx="152346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Aplikasi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kami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masih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memiliki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user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interace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yang simple, kami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mempunyai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saran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kedepannya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agar UI kami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terlihat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menarik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dinamis</a:t>
              </a:r>
              <a:endParaRPr lang="ko-KR" altLang="en-US" sz="1200" dirty="0">
                <a:cs typeface="Arial" pitchFamily="34" charset="0"/>
              </a:endParaRPr>
            </a:p>
          </p:txBody>
        </p:sp>
      </p:grpSp>
      <p:grpSp>
        <p:nvGrpSpPr>
          <p:cNvPr id="30" name="Group 67">
            <a:extLst>
              <a:ext uri="{FF2B5EF4-FFF2-40B4-BE49-F238E27FC236}">
                <a16:creationId xmlns:a16="http://schemas.microsoft.com/office/drawing/2014/main" id="{630EB794-8C94-4608-848E-5C388E23BC0A}"/>
              </a:ext>
            </a:extLst>
          </p:cNvPr>
          <p:cNvGrpSpPr/>
          <p:nvPr/>
        </p:nvGrpSpPr>
        <p:grpSpPr>
          <a:xfrm>
            <a:off x="8474499" y="3824049"/>
            <a:ext cx="2632161" cy="1822877"/>
            <a:chOff x="1130190" y="4149080"/>
            <a:chExt cx="1523461" cy="182287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5CD490A-E0A1-45B4-99C6-6D61C6FE0071}"/>
                </a:ext>
              </a:extLst>
            </p:cNvPr>
            <p:cNvSpPr txBox="1"/>
            <p:nvPr/>
          </p:nvSpPr>
          <p:spPr>
            <a:xfrm>
              <a:off x="1130190" y="4149080"/>
              <a:ext cx="1523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Handle Error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FC4B63D-0D44-4D28-A450-C842CC3A13D9}"/>
                </a:ext>
              </a:extLst>
            </p:cNvPr>
            <p:cNvSpPr txBox="1"/>
            <p:nvPr/>
          </p:nvSpPr>
          <p:spPr>
            <a:xfrm>
              <a:off x="1130190" y="4402297"/>
              <a:ext cx="152346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Aplikasi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kami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masih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memerlukan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interaktif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handle error agar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pengguna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nantinya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dapat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tercerahkan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dikala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menghadapi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kesulitan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dalam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aplikasi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kami, jadi saran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kedepannya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kami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meningkatkan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handle error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dari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aplikasi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kami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82763B-61C1-4AEB-9A5A-17DFECF6D9EC}"/>
              </a:ext>
            </a:extLst>
          </p:cNvPr>
          <p:cNvSpPr txBox="1"/>
          <p:nvPr/>
        </p:nvSpPr>
        <p:spPr>
          <a:xfrm>
            <a:off x="412922" y="258394"/>
            <a:ext cx="441301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accent2"/>
                </a:solidFill>
                <a:cs typeface="Arial" pitchFamily="34" charset="0"/>
              </a:rPr>
              <a:t>KESIMPULAN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D20A06-CCB6-4788-9307-635361A2E92B}"/>
              </a:ext>
            </a:extLst>
          </p:cNvPr>
          <p:cNvSpPr txBox="1"/>
          <p:nvPr/>
        </p:nvSpPr>
        <p:spPr>
          <a:xfrm>
            <a:off x="412921" y="843169"/>
            <a:ext cx="1094419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1. **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Struktur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Proyek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:** Kode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diorganisir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dengan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baik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ke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dalam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beberapa file,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dengan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setiap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file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bertanggung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jawab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atas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bagian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tertentu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dari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fungsionalitas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aplikasi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.</a:t>
            </a:r>
          </a:p>
          <a:p>
            <a:endParaRPr lang="en-US" altLang="ko-KR" sz="16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2. **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Penggunaan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Packages:**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Aplikasi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menggunakan beberapa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paket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seperti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`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dio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`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untuk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HTTP requests, `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shared_preferences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`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untuk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menyimpan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data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lokal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, dan `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assets_audio_player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`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untuk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memainkan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audio.</a:t>
            </a:r>
          </a:p>
          <a:p>
            <a:endParaRPr lang="en-US" altLang="ko-KR" sz="16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3. **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Fungsionalitas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Utama:**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Aplikasi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ini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adalah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aplikasi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penjadwalan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sederhana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yang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memungkinkan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pengguna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untuk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menambah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,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mengedit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,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melihat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detail, dan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menghapus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acara. Selain itu,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ada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integrasi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dengan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pemutaran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audio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sebagai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peringatan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saat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acara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dimulai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.</a:t>
            </a:r>
          </a:p>
          <a:p>
            <a:endParaRPr lang="en-US" altLang="ko-KR" sz="16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4. **Widget dan UI:** Desain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antarmuka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pengguna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cukup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sederhana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dan menggunakan widget-widget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standar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Flutter.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Komponen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seperti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`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EventList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`, `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AddEventForm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`, dan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lainnya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digunakan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untuk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membangun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UI.</a:t>
            </a:r>
          </a:p>
          <a:p>
            <a:endParaRPr lang="en-US" altLang="ko-KR" sz="16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5. **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Penanganan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Error:** Beberapa dialog error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ditampilkan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ketika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ada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kesalahan,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seperti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ketika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nama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acara kosong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saat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menyimpan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atau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jika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terjadi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kesalahan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saat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memuat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acara.</a:t>
            </a:r>
          </a:p>
          <a:p>
            <a:endParaRPr lang="en-US" altLang="ko-KR" sz="16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6. **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Penjadwalan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Check Event:**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Aplikasi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ini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memiliki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penjadwalan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cek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acara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setiap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30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detik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untuk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memberikan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peringatan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jika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ada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acara yang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dimulai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.</a:t>
            </a:r>
          </a:p>
          <a:p>
            <a:endParaRPr lang="en-US" altLang="ko-KR" sz="16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7. **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Pemutaran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Audio:**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Penggunaan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`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assets_audio_player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`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untuk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memainkan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audio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sebagai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peringatan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memberikan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pengalaman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yang lebih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menarik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dan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berbeda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PENUTUP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08F0FB4-45A6-4F35-A05C-574184989ECD}"/>
              </a:ext>
            </a:extLst>
          </p:cNvPr>
          <p:cNvSpPr txBox="1"/>
          <p:nvPr/>
        </p:nvSpPr>
        <p:spPr>
          <a:xfrm>
            <a:off x="4840103" y="1095880"/>
            <a:ext cx="676372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Program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tersebut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menunjukkan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implementasi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aplikasi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penjadwalan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sederhana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integrasi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beberapa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fitur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seperti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penyimpanan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lokal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penjadwalan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peringatan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dan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pemutaran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audio.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Pemisahan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kode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ke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beberapa kelas dan file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membantu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memahami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memelihara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aplikasi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lebih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baik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Meskipun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sederhana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aplikasi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ini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memberikan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dasar yang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baik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pengembangan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lebih lanjut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menambahkan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fitur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tambahan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meningkatkan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antarmuka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pengguna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Meski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presentasi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ini dibuat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sebaik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mungkin, kesalahan mungkin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terjadi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Mohon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dimaafkan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apabila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masukan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atau saran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perbaikan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sangat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dihargai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Terima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kasih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atas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perhatian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semoga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aplikasi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ini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bermanfaat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4B8A81A-ACB7-4388-81EA-A86F5D8E2182}"/>
              </a:ext>
            </a:extLst>
          </p:cNvPr>
          <p:cNvGrpSpPr/>
          <p:nvPr/>
        </p:nvGrpSpPr>
        <p:grpSpPr>
          <a:xfrm>
            <a:off x="335393" y="2014505"/>
            <a:ext cx="4558824" cy="3939526"/>
            <a:chOff x="0" y="0"/>
            <a:chExt cx="7934952" cy="6857020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817A262-32AA-44CD-A775-F5A750ECDE56}"/>
                </a:ext>
              </a:extLst>
            </p:cNvPr>
            <p:cNvGrpSpPr/>
            <p:nvPr/>
          </p:nvGrpSpPr>
          <p:grpSpPr>
            <a:xfrm>
              <a:off x="3259917" y="0"/>
              <a:ext cx="4144327" cy="5931604"/>
              <a:chOff x="3259917" y="0"/>
              <a:chExt cx="4144327" cy="5931604"/>
            </a:xfrm>
          </p:grpSpPr>
          <p:sp>
            <p:nvSpPr>
              <p:cNvPr id="84" name="자유형: 도형 83">
                <a:extLst>
                  <a:ext uri="{FF2B5EF4-FFF2-40B4-BE49-F238E27FC236}">
                    <a16:creationId xmlns:a16="http://schemas.microsoft.com/office/drawing/2014/main" id="{26D317A4-41CF-4D90-BFEB-973D3F423EFB}"/>
                  </a:ext>
                </a:extLst>
              </p:cNvPr>
              <p:cNvSpPr/>
              <p:nvPr/>
            </p:nvSpPr>
            <p:spPr>
              <a:xfrm>
                <a:off x="3493537" y="3918148"/>
                <a:ext cx="3823851" cy="2013456"/>
              </a:xfrm>
              <a:custGeom>
                <a:avLst/>
                <a:gdLst>
                  <a:gd name="connsiteX0" fmla="*/ 3823851 w 3823851"/>
                  <a:gd name="connsiteY0" fmla="*/ 1995749 h 2013456"/>
                  <a:gd name="connsiteX1" fmla="*/ 3724061 w 3823851"/>
                  <a:gd name="connsiteY1" fmla="*/ 1540267 h 2013456"/>
                  <a:gd name="connsiteX2" fmla="*/ 3456907 w 3823851"/>
                  <a:gd name="connsiteY2" fmla="*/ 901904 h 2013456"/>
                  <a:gd name="connsiteX3" fmla="*/ 2927278 w 3823851"/>
                  <a:gd name="connsiteY3" fmla="*/ 186907 h 2013456"/>
                  <a:gd name="connsiteX4" fmla="*/ 2686181 w 3823851"/>
                  <a:gd name="connsiteY4" fmla="*/ 2369 h 2013456"/>
                  <a:gd name="connsiteX5" fmla="*/ 2668948 w 3823851"/>
                  <a:gd name="connsiteY5" fmla="*/ 20254 h 2013456"/>
                  <a:gd name="connsiteX6" fmla="*/ 2644430 w 3823851"/>
                  <a:gd name="connsiteY6" fmla="*/ 68995 h 2013456"/>
                  <a:gd name="connsiteX7" fmla="*/ 2549495 w 3823851"/>
                  <a:gd name="connsiteY7" fmla="*/ 0 h 2013456"/>
                  <a:gd name="connsiteX8" fmla="*/ 1593343 w 3823851"/>
                  <a:gd name="connsiteY8" fmla="*/ 240267 h 2013456"/>
                  <a:gd name="connsiteX9" fmla="*/ 1473654 w 3823851"/>
                  <a:gd name="connsiteY9" fmla="*/ 245952 h 2013456"/>
                  <a:gd name="connsiteX10" fmla="*/ 1400395 w 3823851"/>
                  <a:gd name="connsiteY10" fmla="*/ 283263 h 2013456"/>
                  <a:gd name="connsiteX11" fmla="*/ 1241204 w 3823851"/>
                  <a:gd name="connsiteY11" fmla="*/ 441210 h 2013456"/>
                  <a:gd name="connsiteX12" fmla="*/ 1073426 w 3823851"/>
                  <a:gd name="connsiteY12" fmla="*/ 658025 h 2013456"/>
                  <a:gd name="connsiteX13" fmla="*/ 1021665 w 3823851"/>
                  <a:gd name="connsiteY13" fmla="*/ 525247 h 2013456"/>
                  <a:gd name="connsiteX14" fmla="*/ 996614 w 3823851"/>
                  <a:gd name="connsiteY14" fmla="*/ 516364 h 2013456"/>
                  <a:gd name="connsiteX15" fmla="*/ 642166 w 3823851"/>
                  <a:gd name="connsiteY15" fmla="*/ 424805 h 2013456"/>
                  <a:gd name="connsiteX16" fmla="*/ 595616 w 3823851"/>
                  <a:gd name="connsiteY16" fmla="*/ 427648 h 2013456"/>
                  <a:gd name="connsiteX17" fmla="*/ 479362 w 3823851"/>
                  <a:gd name="connsiteY17" fmla="*/ 511330 h 2013456"/>
                  <a:gd name="connsiteX18" fmla="*/ 435893 w 3823851"/>
                  <a:gd name="connsiteY18" fmla="*/ 588379 h 2013456"/>
                  <a:gd name="connsiteX19" fmla="*/ 169627 w 3823851"/>
                  <a:gd name="connsiteY19" fmla="*/ 1071104 h 2013456"/>
                  <a:gd name="connsiteX20" fmla="*/ 168679 w 3823851"/>
                  <a:gd name="connsiteY20" fmla="*/ 1995690 h 2013456"/>
                  <a:gd name="connsiteX21" fmla="*/ 895817 w 3823851"/>
                  <a:gd name="connsiteY21" fmla="*/ 1714678 h 2013456"/>
                  <a:gd name="connsiteX22" fmla="*/ 1023501 w 3823851"/>
                  <a:gd name="connsiteY22" fmla="*/ 1629160 h 2013456"/>
                  <a:gd name="connsiteX23" fmla="*/ 1304751 w 3823851"/>
                  <a:gd name="connsiteY23" fmla="*/ 1394223 h 2013456"/>
                  <a:gd name="connsiteX24" fmla="*/ 1427105 w 3823851"/>
                  <a:gd name="connsiteY24" fmla="*/ 1306870 h 2013456"/>
                  <a:gd name="connsiteX25" fmla="*/ 1465600 w 3823851"/>
                  <a:gd name="connsiteY25" fmla="*/ 1336540 h 2013456"/>
                  <a:gd name="connsiteX26" fmla="*/ 1454525 w 3823851"/>
                  <a:gd name="connsiteY26" fmla="*/ 2013457 h 2013456"/>
                  <a:gd name="connsiteX27" fmla="*/ 3823851 w 3823851"/>
                  <a:gd name="connsiteY27" fmla="*/ 1995749 h 2013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823851" h="2013456">
                    <a:moveTo>
                      <a:pt x="3823851" y="1995749"/>
                    </a:moveTo>
                    <a:cubicBezTo>
                      <a:pt x="3823851" y="1995749"/>
                      <a:pt x="3726963" y="1551756"/>
                      <a:pt x="3724061" y="1540267"/>
                    </a:cubicBezTo>
                    <a:cubicBezTo>
                      <a:pt x="3666674" y="1314213"/>
                      <a:pt x="3570378" y="1104268"/>
                      <a:pt x="3456907" y="901904"/>
                    </a:cubicBezTo>
                    <a:cubicBezTo>
                      <a:pt x="3310745" y="641205"/>
                      <a:pt x="3143145" y="395964"/>
                      <a:pt x="2927278" y="186907"/>
                    </a:cubicBezTo>
                    <a:cubicBezTo>
                      <a:pt x="2854256" y="116136"/>
                      <a:pt x="2776260" y="51169"/>
                      <a:pt x="2686181" y="2369"/>
                    </a:cubicBezTo>
                    <a:cubicBezTo>
                      <a:pt x="2674752" y="2843"/>
                      <a:pt x="2672797" y="12614"/>
                      <a:pt x="2668948" y="20254"/>
                    </a:cubicBezTo>
                    <a:cubicBezTo>
                      <a:pt x="2660775" y="36481"/>
                      <a:pt x="2653135" y="53004"/>
                      <a:pt x="2644430" y="68995"/>
                    </a:cubicBezTo>
                    <a:lnTo>
                      <a:pt x="2549495" y="0"/>
                    </a:lnTo>
                    <a:lnTo>
                      <a:pt x="1593343" y="240267"/>
                    </a:lnTo>
                    <a:cubicBezTo>
                      <a:pt x="1553486" y="243051"/>
                      <a:pt x="1513629" y="244886"/>
                      <a:pt x="1473654" y="245952"/>
                    </a:cubicBezTo>
                    <a:cubicBezTo>
                      <a:pt x="1445878" y="251875"/>
                      <a:pt x="1422308" y="266384"/>
                      <a:pt x="1400395" y="283263"/>
                    </a:cubicBezTo>
                    <a:cubicBezTo>
                      <a:pt x="1340758" y="329220"/>
                      <a:pt x="1289412" y="383823"/>
                      <a:pt x="1241204" y="441210"/>
                    </a:cubicBezTo>
                    <a:cubicBezTo>
                      <a:pt x="1180975" y="512929"/>
                      <a:pt x="1120035" y="584292"/>
                      <a:pt x="1073426" y="658025"/>
                    </a:cubicBezTo>
                    <a:cubicBezTo>
                      <a:pt x="1106295" y="599986"/>
                      <a:pt x="1089416" y="551542"/>
                      <a:pt x="1021665" y="525247"/>
                    </a:cubicBezTo>
                    <a:cubicBezTo>
                      <a:pt x="1013374" y="522049"/>
                      <a:pt x="1004906" y="519384"/>
                      <a:pt x="996614" y="516364"/>
                    </a:cubicBezTo>
                    <a:cubicBezTo>
                      <a:pt x="880538" y="477987"/>
                      <a:pt x="761263" y="451692"/>
                      <a:pt x="642166" y="424805"/>
                    </a:cubicBezTo>
                    <a:cubicBezTo>
                      <a:pt x="626768" y="421311"/>
                      <a:pt x="610837" y="421311"/>
                      <a:pt x="595616" y="427648"/>
                    </a:cubicBezTo>
                    <a:cubicBezTo>
                      <a:pt x="543974" y="437657"/>
                      <a:pt x="506486" y="467801"/>
                      <a:pt x="479362" y="511330"/>
                    </a:cubicBezTo>
                    <a:cubicBezTo>
                      <a:pt x="463787" y="536322"/>
                      <a:pt x="448863" y="561965"/>
                      <a:pt x="435893" y="588379"/>
                    </a:cubicBezTo>
                    <a:cubicBezTo>
                      <a:pt x="354995" y="753669"/>
                      <a:pt x="245136" y="902911"/>
                      <a:pt x="169627" y="1071104"/>
                    </a:cubicBezTo>
                    <a:cubicBezTo>
                      <a:pt x="-139279" y="1652198"/>
                      <a:pt x="44312" y="1995690"/>
                      <a:pt x="168679" y="1995690"/>
                    </a:cubicBezTo>
                    <a:cubicBezTo>
                      <a:pt x="512646" y="1995690"/>
                      <a:pt x="883617" y="1719652"/>
                      <a:pt x="895817" y="1714678"/>
                    </a:cubicBezTo>
                    <a:cubicBezTo>
                      <a:pt x="941656" y="1691048"/>
                      <a:pt x="982045" y="1659245"/>
                      <a:pt x="1023501" y="1629160"/>
                    </a:cubicBezTo>
                    <a:cubicBezTo>
                      <a:pt x="1122522" y="1557204"/>
                      <a:pt x="1212718" y="1474530"/>
                      <a:pt x="1304751" y="1394223"/>
                    </a:cubicBezTo>
                    <a:cubicBezTo>
                      <a:pt x="1342890" y="1360940"/>
                      <a:pt x="1386893" y="1336718"/>
                      <a:pt x="1427105" y="1306870"/>
                    </a:cubicBezTo>
                    <a:cubicBezTo>
                      <a:pt x="1435100" y="1296683"/>
                      <a:pt x="1471403" y="1317115"/>
                      <a:pt x="1465600" y="1336540"/>
                    </a:cubicBezTo>
                    <a:cubicBezTo>
                      <a:pt x="1472825" y="1449005"/>
                      <a:pt x="1454525" y="2013457"/>
                      <a:pt x="1454525" y="2013457"/>
                    </a:cubicBezTo>
                    <a:lnTo>
                      <a:pt x="3823851" y="1995749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5" name="자유형: 도형 84">
                <a:extLst>
                  <a:ext uri="{FF2B5EF4-FFF2-40B4-BE49-F238E27FC236}">
                    <a16:creationId xmlns:a16="http://schemas.microsoft.com/office/drawing/2014/main" id="{D962EF98-8AA6-4DF1-98E5-FBFD5871DD77}"/>
                  </a:ext>
                </a:extLst>
              </p:cNvPr>
              <p:cNvSpPr/>
              <p:nvPr/>
            </p:nvSpPr>
            <p:spPr>
              <a:xfrm>
                <a:off x="5699748" y="4458189"/>
                <a:ext cx="390758" cy="833175"/>
              </a:xfrm>
              <a:custGeom>
                <a:avLst/>
                <a:gdLst>
                  <a:gd name="connsiteX0" fmla="*/ 10630 w 390758"/>
                  <a:gd name="connsiteY0" fmla="*/ 39276 h 833175"/>
                  <a:gd name="connsiteX1" fmla="*/ 1569 w 390758"/>
                  <a:gd name="connsiteY1" fmla="*/ 5578 h 833175"/>
                  <a:gd name="connsiteX2" fmla="*/ 11045 w 390758"/>
                  <a:gd name="connsiteY2" fmla="*/ 4275 h 833175"/>
                  <a:gd name="connsiteX3" fmla="*/ 43617 w 390758"/>
                  <a:gd name="connsiteY3" fmla="*/ 18963 h 833175"/>
                  <a:gd name="connsiteX4" fmla="*/ 173256 w 390758"/>
                  <a:gd name="connsiteY4" fmla="*/ 314662 h 833175"/>
                  <a:gd name="connsiteX5" fmla="*/ 207013 w 390758"/>
                  <a:gd name="connsiteY5" fmla="*/ 131071 h 833175"/>
                  <a:gd name="connsiteX6" fmla="*/ 213054 w 390758"/>
                  <a:gd name="connsiteY6" fmla="*/ 90385 h 833175"/>
                  <a:gd name="connsiteX7" fmla="*/ 242073 w 390758"/>
                  <a:gd name="connsiteY7" fmla="*/ 60063 h 833175"/>
                  <a:gd name="connsiteX8" fmla="*/ 253562 w 390758"/>
                  <a:gd name="connsiteY8" fmla="*/ 94768 h 833175"/>
                  <a:gd name="connsiteX9" fmla="*/ 216252 w 390758"/>
                  <a:gd name="connsiteY9" fmla="*/ 270363 h 833175"/>
                  <a:gd name="connsiteX10" fmla="*/ 202038 w 390758"/>
                  <a:gd name="connsiteY10" fmla="*/ 336515 h 833175"/>
                  <a:gd name="connsiteX11" fmla="*/ 225964 w 390758"/>
                  <a:gd name="connsiteY11" fmla="*/ 420079 h 833175"/>
                  <a:gd name="connsiteX12" fmla="*/ 385629 w 390758"/>
                  <a:gd name="connsiteY12" fmla="*/ 788444 h 833175"/>
                  <a:gd name="connsiteX13" fmla="*/ 390130 w 390758"/>
                  <a:gd name="connsiteY13" fmla="*/ 802362 h 833175"/>
                  <a:gd name="connsiteX14" fmla="*/ 378286 w 390758"/>
                  <a:gd name="connsiteY14" fmla="*/ 832092 h 833175"/>
                  <a:gd name="connsiteX15" fmla="*/ 351694 w 390758"/>
                  <a:gd name="connsiteY15" fmla="*/ 814858 h 833175"/>
                  <a:gd name="connsiteX16" fmla="*/ 302776 w 390758"/>
                  <a:gd name="connsiteY16" fmla="*/ 704111 h 833175"/>
                  <a:gd name="connsiteX17" fmla="*/ 154127 w 390758"/>
                  <a:gd name="connsiteY17" fmla="*/ 366364 h 833175"/>
                  <a:gd name="connsiteX18" fmla="*/ 10630 w 390758"/>
                  <a:gd name="connsiteY18" fmla="*/ 39276 h 833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90758" h="833175">
                    <a:moveTo>
                      <a:pt x="10630" y="39276"/>
                    </a:moveTo>
                    <a:cubicBezTo>
                      <a:pt x="5359" y="28675"/>
                      <a:pt x="-3642" y="19022"/>
                      <a:pt x="1569" y="5578"/>
                    </a:cubicBezTo>
                    <a:cubicBezTo>
                      <a:pt x="4708" y="5164"/>
                      <a:pt x="7847" y="4749"/>
                      <a:pt x="11045" y="4275"/>
                    </a:cubicBezTo>
                    <a:cubicBezTo>
                      <a:pt x="28279" y="-4904"/>
                      <a:pt x="35978" y="1018"/>
                      <a:pt x="43617" y="18963"/>
                    </a:cubicBezTo>
                    <a:cubicBezTo>
                      <a:pt x="84836" y="115614"/>
                      <a:pt x="127773" y="211496"/>
                      <a:pt x="173256" y="314662"/>
                    </a:cubicBezTo>
                    <a:cubicBezTo>
                      <a:pt x="185397" y="248747"/>
                      <a:pt x="196294" y="189939"/>
                      <a:pt x="207013" y="131071"/>
                    </a:cubicBezTo>
                    <a:cubicBezTo>
                      <a:pt x="209441" y="117569"/>
                      <a:pt x="211218" y="103948"/>
                      <a:pt x="213054" y="90385"/>
                    </a:cubicBezTo>
                    <a:cubicBezTo>
                      <a:pt x="215363" y="72974"/>
                      <a:pt x="224365" y="57576"/>
                      <a:pt x="242073" y="60063"/>
                    </a:cubicBezTo>
                    <a:cubicBezTo>
                      <a:pt x="260669" y="62669"/>
                      <a:pt x="255931" y="82627"/>
                      <a:pt x="253562" y="94768"/>
                    </a:cubicBezTo>
                    <a:cubicBezTo>
                      <a:pt x="242132" y="153517"/>
                      <a:pt x="228866" y="211851"/>
                      <a:pt x="216252" y="270363"/>
                    </a:cubicBezTo>
                    <a:cubicBezTo>
                      <a:pt x="211514" y="292394"/>
                      <a:pt x="206954" y="314485"/>
                      <a:pt x="202038" y="336515"/>
                    </a:cubicBezTo>
                    <a:cubicBezTo>
                      <a:pt x="194872" y="368673"/>
                      <a:pt x="214712" y="393606"/>
                      <a:pt x="225964" y="420079"/>
                    </a:cubicBezTo>
                    <a:cubicBezTo>
                      <a:pt x="278199" y="543262"/>
                      <a:pt x="332269" y="665735"/>
                      <a:pt x="385629" y="788444"/>
                    </a:cubicBezTo>
                    <a:cubicBezTo>
                      <a:pt x="387583" y="792945"/>
                      <a:pt x="389893" y="797683"/>
                      <a:pt x="390130" y="802362"/>
                    </a:cubicBezTo>
                    <a:cubicBezTo>
                      <a:pt x="390663" y="813851"/>
                      <a:pt x="393861" y="827413"/>
                      <a:pt x="378286" y="832092"/>
                    </a:cubicBezTo>
                    <a:cubicBezTo>
                      <a:pt x="363420" y="836593"/>
                      <a:pt x="356787" y="826347"/>
                      <a:pt x="351694" y="814858"/>
                    </a:cubicBezTo>
                    <a:cubicBezTo>
                      <a:pt x="335349" y="777962"/>
                      <a:pt x="319062" y="741066"/>
                      <a:pt x="302776" y="704111"/>
                    </a:cubicBezTo>
                    <a:cubicBezTo>
                      <a:pt x="253207" y="591529"/>
                      <a:pt x="203578" y="479005"/>
                      <a:pt x="154127" y="366364"/>
                    </a:cubicBezTo>
                    <a:cubicBezTo>
                      <a:pt x="106156" y="257394"/>
                      <a:pt x="58423" y="148305"/>
                      <a:pt x="10630" y="39276"/>
                    </a:cubicBezTo>
                    <a:close/>
                  </a:path>
                </a:pathLst>
              </a:custGeom>
              <a:solidFill>
                <a:srgbClr val="212F99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6" name="자유형: 도형 85">
                <a:extLst>
                  <a:ext uri="{FF2B5EF4-FFF2-40B4-BE49-F238E27FC236}">
                    <a16:creationId xmlns:a16="http://schemas.microsoft.com/office/drawing/2014/main" id="{3306A52C-FC60-4D4E-9864-DF2165325C03}"/>
                  </a:ext>
                </a:extLst>
              </p:cNvPr>
              <p:cNvSpPr/>
              <p:nvPr/>
            </p:nvSpPr>
            <p:spPr>
              <a:xfrm>
                <a:off x="4335640" y="4608271"/>
                <a:ext cx="2323335" cy="1014093"/>
              </a:xfrm>
              <a:custGeom>
                <a:avLst/>
                <a:gdLst>
                  <a:gd name="connsiteX0" fmla="*/ 177195 w 2323335"/>
                  <a:gd name="connsiteY0" fmla="*/ 68284 h 1014093"/>
                  <a:gd name="connsiteX1" fmla="*/ 0 w 2323335"/>
                  <a:gd name="connsiteY1" fmla="*/ 648667 h 1014093"/>
                  <a:gd name="connsiteX2" fmla="*/ 177195 w 2323335"/>
                  <a:gd name="connsiteY2" fmla="*/ 68284 h 1014093"/>
                  <a:gd name="connsiteX3" fmla="*/ 703389 w 2323335"/>
                  <a:gd name="connsiteY3" fmla="*/ 62243 h 1014093"/>
                  <a:gd name="connsiteX4" fmla="*/ 630545 w 2323335"/>
                  <a:gd name="connsiteY4" fmla="*/ 641619 h 1014093"/>
                  <a:gd name="connsiteX5" fmla="*/ 576652 w 2323335"/>
                  <a:gd name="connsiteY5" fmla="*/ 617990 h 1014093"/>
                  <a:gd name="connsiteX6" fmla="*/ 677271 w 2323335"/>
                  <a:gd name="connsiteY6" fmla="*/ 274201 h 1014093"/>
                  <a:gd name="connsiteX7" fmla="*/ 703389 w 2323335"/>
                  <a:gd name="connsiteY7" fmla="*/ 62243 h 1014093"/>
                  <a:gd name="connsiteX8" fmla="*/ 2308385 w 2323335"/>
                  <a:gd name="connsiteY8" fmla="*/ 60052 h 1014093"/>
                  <a:gd name="connsiteX9" fmla="*/ 2322777 w 2323335"/>
                  <a:gd name="connsiteY9" fmla="*/ 90196 h 1014093"/>
                  <a:gd name="connsiteX10" fmla="*/ 2246379 w 2323335"/>
                  <a:gd name="connsiteY10" fmla="*/ 615562 h 1014093"/>
                  <a:gd name="connsiteX11" fmla="*/ 2139127 w 2323335"/>
                  <a:gd name="connsiteY11" fmla="*/ 902556 h 1014093"/>
                  <a:gd name="connsiteX12" fmla="*/ 2104185 w 2323335"/>
                  <a:gd name="connsiteY12" fmla="*/ 914518 h 1014093"/>
                  <a:gd name="connsiteX13" fmla="*/ 2308385 w 2323335"/>
                  <a:gd name="connsiteY13" fmla="*/ 60052 h 1014093"/>
                  <a:gd name="connsiteX14" fmla="*/ 851386 w 2323335"/>
                  <a:gd name="connsiteY14" fmla="*/ 0 h 1014093"/>
                  <a:gd name="connsiteX15" fmla="*/ 883722 w 2323335"/>
                  <a:gd name="connsiteY15" fmla="*/ 2310 h 1014093"/>
                  <a:gd name="connsiteX16" fmla="*/ 869331 w 2323335"/>
                  <a:gd name="connsiteY16" fmla="*/ 216341 h 1014093"/>
                  <a:gd name="connsiteX17" fmla="*/ 1070689 w 2323335"/>
                  <a:gd name="connsiteY17" fmla="*/ 738804 h 1014093"/>
                  <a:gd name="connsiteX18" fmla="*/ 1178356 w 2323335"/>
                  <a:gd name="connsiteY18" fmla="*/ 994232 h 1014093"/>
                  <a:gd name="connsiteX19" fmla="*/ 1180132 w 2323335"/>
                  <a:gd name="connsiteY19" fmla="*/ 1014072 h 1014093"/>
                  <a:gd name="connsiteX20" fmla="*/ 1152653 w 2323335"/>
                  <a:gd name="connsiteY20" fmla="*/ 987422 h 1014093"/>
                  <a:gd name="connsiteX21" fmla="*/ 829060 w 2323335"/>
                  <a:gd name="connsiteY21" fmla="*/ 282493 h 1014093"/>
                  <a:gd name="connsiteX22" fmla="*/ 790269 w 2323335"/>
                  <a:gd name="connsiteY22" fmla="*/ 116491 h 1014093"/>
                  <a:gd name="connsiteX23" fmla="*/ 798441 w 2323335"/>
                  <a:gd name="connsiteY23" fmla="*/ 43766 h 1014093"/>
                  <a:gd name="connsiteX24" fmla="*/ 841970 w 2323335"/>
                  <a:gd name="connsiteY24" fmla="*/ 3850 h 1014093"/>
                  <a:gd name="connsiteX25" fmla="*/ 851386 w 2323335"/>
                  <a:gd name="connsiteY25" fmla="*/ 0 h 1014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323335" h="1014093">
                    <a:moveTo>
                      <a:pt x="177195" y="68284"/>
                    </a:moveTo>
                    <a:cubicBezTo>
                      <a:pt x="188802" y="283263"/>
                      <a:pt x="129046" y="476507"/>
                      <a:pt x="0" y="648667"/>
                    </a:cubicBezTo>
                    <a:cubicBezTo>
                      <a:pt x="76753" y="460635"/>
                      <a:pt x="136686" y="267450"/>
                      <a:pt x="177195" y="68284"/>
                    </a:cubicBezTo>
                    <a:close/>
                    <a:moveTo>
                      <a:pt x="703389" y="62243"/>
                    </a:moveTo>
                    <a:cubicBezTo>
                      <a:pt x="720800" y="260639"/>
                      <a:pt x="718609" y="456607"/>
                      <a:pt x="630545" y="641619"/>
                    </a:cubicBezTo>
                    <a:cubicBezTo>
                      <a:pt x="618759" y="619707"/>
                      <a:pt x="599630" y="614496"/>
                      <a:pt x="576652" y="617990"/>
                    </a:cubicBezTo>
                    <a:cubicBezTo>
                      <a:pt x="627228" y="508368"/>
                      <a:pt x="656662" y="392647"/>
                      <a:pt x="677271" y="274201"/>
                    </a:cubicBezTo>
                    <a:cubicBezTo>
                      <a:pt x="689471" y="203963"/>
                      <a:pt x="693854" y="132777"/>
                      <a:pt x="703389" y="62243"/>
                    </a:cubicBezTo>
                    <a:close/>
                    <a:moveTo>
                      <a:pt x="2308385" y="60052"/>
                    </a:moveTo>
                    <a:cubicBezTo>
                      <a:pt x="2327573" y="70712"/>
                      <a:pt x="2322836" y="81668"/>
                      <a:pt x="2322777" y="90196"/>
                    </a:cubicBezTo>
                    <a:cubicBezTo>
                      <a:pt x="2321532" y="268812"/>
                      <a:pt x="2295238" y="443697"/>
                      <a:pt x="2246379" y="615562"/>
                    </a:cubicBezTo>
                    <a:cubicBezTo>
                      <a:pt x="2218367" y="714286"/>
                      <a:pt x="2177147" y="807740"/>
                      <a:pt x="2139127" y="902556"/>
                    </a:cubicBezTo>
                    <a:cubicBezTo>
                      <a:pt x="2127993" y="908004"/>
                      <a:pt x="2117451" y="915348"/>
                      <a:pt x="2104185" y="914518"/>
                    </a:cubicBezTo>
                    <a:cubicBezTo>
                      <a:pt x="2192723" y="635934"/>
                      <a:pt x="2241641" y="347460"/>
                      <a:pt x="2308385" y="60052"/>
                    </a:cubicBezTo>
                    <a:close/>
                    <a:moveTo>
                      <a:pt x="851386" y="0"/>
                    </a:moveTo>
                    <a:cubicBezTo>
                      <a:pt x="861869" y="4797"/>
                      <a:pt x="872944" y="1658"/>
                      <a:pt x="883722" y="2310"/>
                    </a:cubicBezTo>
                    <a:cubicBezTo>
                      <a:pt x="834686" y="70712"/>
                      <a:pt x="846530" y="142075"/>
                      <a:pt x="869331" y="216341"/>
                    </a:cubicBezTo>
                    <a:cubicBezTo>
                      <a:pt x="924231" y="395312"/>
                      <a:pt x="986947" y="570789"/>
                      <a:pt x="1070689" y="738804"/>
                    </a:cubicBezTo>
                    <a:cubicBezTo>
                      <a:pt x="1111789" y="821361"/>
                      <a:pt x="1143059" y="908833"/>
                      <a:pt x="1178356" y="994232"/>
                    </a:cubicBezTo>
                    <a:cubicBezTo>
                      <a:pt x="1180725" y="999977"/>
                      <a:pt x="1184752" y="1006669"/>
                      <a:pt x="1180132" y="1014072"/>
                    </a:cubicBezTo>
                    <a:cubicBezTo>
                      <a:pt x="1161714" y="1014783"/>
                      <a:pt x="1158220" y="997963"/>
                      <a:pt x="1152653" y="987422"/>
                    </a:cubicBezTo>
                    <a:cubicBezTo>
                      <a:pt x="1031602" y="758526"/>
                      <a:pt x="912623" y="528564"/>
                      <a:pt x="829060" y="282493"/>
                    </a:cubicBezTo>
                    <a:cubicBezTo>
                      <a:pt x="810700" y="228482"/>
                      <a:pt x="798441" y="172871"/>
                      <a:pt x="790269" y="116491"/>
                    </a:cubicBezTo>
                    <a:cubicBezTo>
                      <a:pt x="786715" y="91795"/>
                      <a:pt x="791275" y="67632"/>
                      <a:pt x="798441" y="43766"/>
                    </a:cubicBezTo>
                    <a:cubicBezTo>
                      <a:pt x="805133" y="21498"/>
                      <a:pt x="821953" y="11134"/>
                      <a:pt x="841970" y="3850"/>
                    </a:cubicBezTo>
                    <a:cubicBezTo>
                      <a:pt x="845109" y="2547"/>
                      <a:pt x="848248" y="1303"/>
                      <a:pt x="851386" y="0"/>
                    </a:cubicBezTo>
                    <a:close/>
                  </a:path>
                </a:pathLst>
              </a:custGeom>
              <a:solidFill>
                <a:srgbClr val="212F99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7" name="자유형: 도형 86">
                <a:extLst>
                  <a:ext uri="{FF2B5EF4-FFF2-40B4-BE49-F238E27FC236}">
                    <a16:creationId xmlns:a16="http://schemas.microsoft.com/office/drawing/2014/main" id="{59A61F4C-203C-4CE2-805A-E324863B83D3}"/>
                  </a:ext>
                </a:extLst>
              </p:cNvPr>
              <p:cNvSpPr/>
              <p:nvPr/>
            </p:nvSpPr>
            <p:spPr>
              <a:xfrm>
                <a:off x="3259917" y="0"/>
                <a:ext cx="4144327" cy="4617073"/>
              </a:xfrm>
              <a:custGeom>
                <a:avLst/>
                <a:gdLst>
                  <a:gd name="connsiteX0" fmla="*/ 4113438 w 4144327"/>
                  <a:gd name="connsiteY0" fmla="*/ 1843337 h 4617073"/>
                  <a:gd name="connsiteX1" fmla="*/ 4046635 w 4144327"/>
                  <a:gd name="connsiteY1" fmla="*/ 1551072 h 4617073"/>
                  <a:gd name="connsiteX2" fmla="*/ 3703202 w 4144327"/>
                  <a:gd name="connsiteY2" fmla="*/ 1060944 h 4617073"/>
                  <a:gd name="connsiteX3" fmla="*/ 3297466 w 4144327"/>
                  <a:gd name="connsiteY3" fmla="*/ 717215 h 4617073"/>
                  <a:gd name="connsiteX4" fmla="*/ 3363144 w 4144327"/>
                  <a:gd name="connsiteY4" fmla="*/ 333215 h 4617073"/>
                  <a:gd name="connsiteX5" fmla="*/ 3362671 w 4144327"/>
                  <a:gd name="connsiteY5" fmla="*/ 447159 h 4617073"/>
                  <a:gd name="connsiteX6" fmla="*/ 3327788 w 4144327"/>
                  <a:gd name="connsiteY6" fmla="*/ 620031 h 4617073"/>
                  <a:gd name="connsiteX7" fmla="*/ 3270934 w 4144327"/>
                  <a:gd name="connsiteY7" fmla="*/ 689203 h 4617073"/>
                  <a:gd name="connsiteX8" fmla="*/ 3177244 w 4144327"/>
                  <a:gd name="connsiteY8" fmla="*/ 684228 h 4617073"/>
                  <a:gd name="connsiteX9" fmla="*/ 3169486 w 4144327"/>
                  <a:gd name="connsiteY9" fmla="*/ 630276 h 4617073"/>
                  <a:gd name="connsiteX10" fmla="*/ 3126371 w 4144327"/>
                  <a:gd name="connsiteY10" fmla="*/ 312960 h 4617073"/>
                  <a:gd name="connsiteX11" fmla="*/ 2692742 w 4144327"/>
                  <a:gd name="connsiteY11" fmla="*/ 86 h 4617073"/>
                  <a:gd name="connsiteX12" fmla="*/ 2874320 w 4144327"/>
                  <a:gd name="connsiteY12" fmla="*/ 124513 h 4617073"/>
                  <a:gd name="connsiteX13" fmla="*/ 3081303 w 4144327"/>
                  <a:gd name="connsiteY13" fmla="*/ 385212 h 4617073"/>
                  <a:gd name="connsiteX14" fmla="*/ 3081007 w 4144327"/>
                  <a:gd name="connsiteY14" fmla="*/ 630513 h 4617073"/>
                  <a:gd name="connsiteX15" fmla="*/ 2788505 w 4144327"/>
                  <a:gd name="connsiteY15" fmla="*/ 380830 h 4617073"/>
                  <a:gd name="connsiteX16" fmla="*/ 1909580 w 4144327"/>
                  <a:gd name="connsiteY16" fmla="*/ 207721 h 4617073"/>
                  <a:gd name="connsiteX17" fmla="*/ 1712427 w 4144327"/>
                  <a:gd name="connsiteY17" fmla="*/ 222468 h 4617073"/>
                  <a:gd name="connsiteX18" fmla="*/ 1473404 w 4144327"/>
                  <a:gd name="connsiteY18" fmla="*/ 344645 h 4617073"/>
                  <a:gd name="connsiteX19" fmla="*/ 1489749 w 4144327"/>
                  <a:gd name="connsiteY19" fmla="*/ 343401 h 4617073"/>
                  <a:gd name="connsiteX20" fmla="*/ 1962347 w 4144327"/>
                  <a:gd name="connsiteY20" fmla="*/ 238458 h 4617073"/>
                  <a:gd name="connsiteX21" fmla="*/ 2309334 w 4144327"/>
                  <a:gd name="connsiteY21" fmla="*/ 264694 h 4617073"/>
                  <a:gd name="connsiteX22" fmla="*/ 2414099 w 4144327"/>
                  <a:gd name="connsiteY22" fmla="*/ 319889 h 4617073"/>
                  <a:gd name="connsiteX23" fmla="*/ 2403143 w 4144327"/>
                  <a:gd name="connsiteY23" fmla="*/ 319830 h 4617073"/>
                  <a:gd name="connsiteX24" fmla="*/ 2043068 w 4144327"/>
                  <a:gd name="connsiteY24" fmla="*/ 321962 h 4617073"/>
                  <a:gd name="connsiteX25" fmla="*/ 1789772 w 4144327"/>
                  <a:gd name="connsiteY25" fmla="*/ 364188 h 4617073"/>
                  <a:gd name="connsiteX26" fmla="*/ 1356380 w 4144327"/>
                  <a:gd name="connsiteY26" fmla="*/ 463919 h 4617073"/>
                  <a:gd name="connsiteX27" fmla="*/ 1188898 w 4144327"/>
                  <a:gd name="connsiteY27" fmla="*/ 528235 h 4617073"/>
                  <a:gd name="connsiteX28" fmla="*/ 817807 w 4144327"/>
                  <a:gd name="connsiteY28" fmla="*/ 440585 h 4617073"/>
                  <a:gd name="connsiteX29" fmla="*/ 784347 w 4144327"/>
                  <a:gd name="connsiteY29" fmla="*/ 411981 h 4617073"/>
                  <a:gd name="connsiteX30" fmla="*/ 875609 w 4144327"/>
                  <a:gd name="connsiteY30" fmla="*/ 556781 h 4617073"/>
                  <a:gd name="connsiteX31" fmla="*/ 1033556 w 4144327"/>
                  <a:gd name="connsiteY31" fmla="*/ 603152 h 4617073"/>
                  <a:gd name="connsiteX32" fmla="*/ 1000214 w 4144327"/>
                  <a:gd name="connsiteY32" fmla="*/ 642891 h 4617073"/>
                  <a:gd name="connsiteX33" fmla="*/ 497827 w 4144327"/>
                  <a:gd name="connsiteY33" fmla="*/ 927456 h 4617073"/>
                  <a:gd name="connsiteX34" fmla="*/ 247255 w 4144327"/>
                  <a:gd name="connsiteY34" fmla="*/ 1167901 h 4617073"/>
                  <a:gd name="connsiteX35" fmla="*/ 166712 w 4144327"/>
                  <a:gd name="connsiteY35" fmla="*/ 1401357 h 4617073"/>
                  <a:gd name="connsiteX36" fmla="*/ 392588 w 4144327"/>
                  <a:gd name="connsiteY36" fmla="*/ 1087535 h 4617073"/>
                  <a:gd name="connsiteX37" fmla="*/ 372689 w 4144327"/>
                  <a:gd name="connsiteY37" fmla="*/ 1108796 h 4617073"/>
                  <a:gd name="connsiteX38" fmla="*/ 265081 w 4144327"/>
                  <a:gd name="connsiteY38" fmla="*/ 1324249 h 4617073"/>
                  <a:gd name="connsiteX39" fmla="*/ 221197 w 4144327"/>
                  <a:gd name="connsiteY39" fmla="*/ 1619297 h 4617073"/>
                  <a:gd name="connsiteX40" fmla="*/ 109740 w 4144327"/>
                  <a:gd name="connsiteY40" fmla="*/ 1746034 h 4617073"/>
                  <a:gd name="connsiteX41" fmla="*/ 0 w 4144327"/>
                  <a:gd name="connsiteY41" fmla="*/ 1758411 h 4617073"/>
                  <a:gd name="connsiteX42" fmla="*/ 126855 w 4144327"/>
                  <a:gd name="connsiteY42" fmla="*/ 1797617 h 4617073"/>
                  <a:gd name="connsiteX43" fmla="*/ 237128 w 4144327"/>
                  <a:gd name="connsiteY43" fmla="*/ 1747870 h 4617073"/>
                  <a:gd name="connsiteX44" fmla="*/ 383823 w 4144327"/>
                  <a:gd name="connsiteY44" fmla="*/ 2452206 h 4617073"/>
                  <a:gd name="connsiteX45" fmla="*/ 438900 w 4144327"/>
                  <a:gd name="connsiteY45" fmla="*/ 1968593 h 4617073"/>
                  <a:gd name="connsiteX46" fmla="*/ 425634 w 4144327"/>
                  <a:gd name="connsiteY46" fmla="*/ 2176583 h 4617073"/>
                  <a:gd name="connsiteX47" fmla="*/ 532413 w 4144327"/>
                  <a:gd name="connsiteY47" fmla="*/ 2479212 h 4617073"/>
                  <a:gd name="connsiteX48" fmla="*/ 532413 w 4144327"/>
                  <a:gd name="connsiteY48" fmla="*/ 2479212 h 4617073"/>
                  <a:gd name="connsiteX49" fmla="*/ 526728 w 4144327"/>
                  <a:gd name="connsiteY49" fmla="*/ 2573258 h 4617073"/>
                  <a:gd name="connsiteX50" fmla="*/ 337985 w 4144327"/>
                  <a:gd name="connsiteY50" fmla="*/ 2976328 h 4617073"/>
                  <a:gd name="connsiteX51" fmla="*/ 669277 w 4144327"/>
                  <a:gd name="connsiteY51" fmla="*/ 3279194 h 4617073"/>
                  <a:gd name="connsiteX52" fmla="*/ 669277 w 4144327"/>
                  <a:gd name="connsiteY52" fmla="*/ 3279194 h 4617073"/>
                  <a:gd name="connsiteX53" fmla="*/ 715411 w 4144327"/>
                  <a:gd name="connsiteY53" fmla="*/ 3392487 h 4617073"/>
                  <a:gd name="connsiteX54" fmla="*/ 686451 w 4144327"/>
                  <a:gd name="connsiteY54" fmla="*/ 3402318 h 4617073"/>
                  <a:gd name="connsiteX55" fmla="*/ 604073 w 4144327"/>
                  <a:gd name="connsiteY55" fmla="*/ 3509393 h 4617073"/>
                  <a:gd name="connsiteX56" fmla="*/ 666967 w 4144327"/>
                  <a:gd name="connsiteY56" fmla="*/ 3810067 h 4617073"/>
                  <a:gd name="connsiteX57" fmla="*/ 862284 w 4144327"/>
                  <a:gd name="connsiteY57" fmla="*/ 4173043 h 4617073"/>
                  <a:gd name="connsiteX58" fmla="*/ 860744 w 4144327"/>
                  <a:gd name="connsiteY58" fmla="*/ 4299484 h 4617073"/>
                  <a:gd name="connsiteX59" fmla="*/ 829415 w 4144327"/>
                  <a:gd name="connsiteY59" fmla="*/ 4345856 h 4617073"/>
                  <a:gd name="connsiteX60" fmla="*/ 887750 w 4144327"/>
                  <a:gd name="connsiteY60" fmla="*/ 4354384 h 4617073"/>
                  <a:gd name="connsiteX61" fmla="*/ 1230709 w 4144327"/>
                  <a:gd name="connsiteY61" fmla="*/ 4442625 h 4617073"/>
                  <a:gd name="connsiteX62" fmla="*/ 1248535 w 4144327"/>
                  <a:gd name="connsiteY62" fmla="*/ 4423793 h 4617073"/>
                  <a:gd name="connsiteX63" fmla="*/ 1334526 w 4144327"/>
                  <a:gd name="connsiteY63" fmla="*/ 4341414 h 4617073"/>
                  <a:gd name="connsiteX64" fmla="*/ 1482110 w 4144327"/>
                  <a:gd name="connsiteY64" fmla="*/ 4174346 h 4617073"/>
                  <a:gd name="connsiteX65" fmla="*/ 1489157 w 4144327"/>
                  <a:gd name="connsiteY65" fmla="*/ 4147933 h 4617073"/>
                  <a:gd name="connsiteX66" fmla="*/ 1489572 w 4144327"/>
                  <a:gd name="connsiteY66" fmla="*/ 4148051 h 4617073"/>
                  <a:gd name="connsiteX67" fmla="*/ 1700050 w 4144327"/>
                  <a:gd name="connsiteY67" fmla="*/ 4171918 h 4617073"/>
                  <a:gd name="connsiteX68" fmla="*/ 1960038 w 4144327"/>
                  <a:gd name="connsiteY68" fmla="*/ 4155276 h 4617073"/>
                  <a:gd name="connsiteX69" fmla="*/ 1948845 w 4144327"/>
                  <a:gd name="connsiteY69" fmla="*/ 4175886 h 4617073"/>
                  <a:gd name="connsiteX70" fmla="*/ 1917634 w 4144327"/>
                  <a:gd name="connsiteY70" fmla="*/ 4612299 h 4617073"/>
                  <a:gd name="connsiteX71" fmla="*/ 1926695 w 4144327"/>
                  <a:gd name="connsiteY71" fmla="*/ 4607561 h 4617073"/>
                  <a:gd name="connsiteX72" fmla="*/ 1927051 w 4144327"/>
                  <a:gd name="connsiteY72" fmla="*/ 4608390 h 4617073"/>
                  <a:gd name="connsiteX73" fmla="*/ 1959386 w 4144327"/>
                  <a:gd name="connsiteY73" fmla="*/ 4610700 h 4617073"/>
                  <a:gd name="connsiteX74" fmla="*/ 2247031 w 4144327"/>
                  <a:gd name="connsiteY74" fmla="*/ 4545377 h 4617073"/>
                  <a:gd name="connsiteX75" fmla="*/ 2450343 w 4144327"/>
                  <a:gd name="connsiteY75" fmla="*/ 4497584 h 4617073"/>
                  <a:gd name="connsiteX76" fmla="*/ 2442467 w 4144327"/>
                  <a:gd name="connsiteY76" fmla="*/ 4465604 h 4617073"/>
                  <a:gd name="connsiteX77" fmla="*/ 2450758 w 4144327"/>
                  <a:gd name="connsiteY77" fmla="*/ 4462584 h 4617073"/>
                  <a:gd name="connsiteX78" fmla="*/ 2440631 w 4144327"/>
                  <a:gd name="connsiteY78" fmla="*/ 4444639 h 4617073"/>
                  <a:gd name="connsiteX79" fmla="*/ 2478830 w 4144327"/>
                  <a:gd name="connsiteY79" fmla="*/ 4348994 h 4617073"/>
                  <a:gd name="connsiteX80" fmla="*/ 2569914 w 4144327"/>
                  <a:gd name="connsiteY80" fmla="*/ 4307893 h 4617073"/>
                  <a:gd name="connsiteX81" fmla="*/ 2919743 w 4144327"/>
                  <a:gd name="connsiteY81" fmla="*/ 3920576 h 4617073"/>
                  <a:gd name="connsiteX82" fmla="*/ 2938872 w 4144327"/>
                  <a:gd name="connsiteY82" fmla="*/ 3796860 h 4617073"/>
                  <a:gd name="connsiteX83" fmla="*/ 2951131 w 4144327"/>
                  <a:gd name="connsiteY83" fmla="*/ 3717146 h 4617073"/>
                  <a:gd name="connsiteX84" fmla="*/ 2961318 w 4144327"/>
                  <a:gd name="connsiteY84" fmla="*/ 3639090 h 4617073"/>
                  <a:gd name="connsiteX85" fmla="*/ 2971563 w 4144327"/>
                  <a:gd name="connsiteY85" fmla="*/ 3487362 h 4617073"/>
                  <a:gd name="connsiteX86" fmla="*/ 2971563 w 4144327"/>
                  <a:gd name="connsiteY86" fmla="*/ 3487362 h 4617073"/>
                  <a:gd name="connsiteX87" fmla="*/ 2985362 w 4144327"/>
                  <a:gd name="connsiteY87" fmla="*/ 3461777 h 4617073"/>
                  <a:gd name="connsiteX88" fmla="*/ 3043697 w 4144327"/>
                  <a:gd name="connsiteY88" fmla="*/ 3349373 h 4617073"/>
                  <a:gd name="connsiteX89" fmla="*/ 3202236 w 4144327"/>
                  <a:gd name="connsiteY89" fmla="*/ 3283694 h 4617073"/>
                  <a:gd name="connsiteX90" fmla="*/ 3467495 w 4144327"/>
                  <a:gd name="connsiteY90" fmla="*/ 3246325 h 4617073"/>
                  <a:gd name="connsiteX91" fmla="*/ 3654106 w 4144327"/>
                  <a:gd name="connsiteY91" fmla="*/ 2988765 h 4617073"/>
                  <a:gd name="connsiteX92" fmla="*/ 3654106 w 4144327"/>
                  <a:gd name="connsiteY92" fmla="*/ 2988765 h 4617073"/>
                  <a:gd name="connsiteX93" fmla="*/ 3718896 w 4144327"/>
                  <a:gd name="connsiteY93" fmla="*/ 2957318 h 4617073"/>
                  <a:gd name="connsiteX94" fmla="*/ 3771249 w 4144327"/>
                  <a:gd name="connsiteY94" fmla="*/ 2886132 h 4617073"/>
                  <a:gd name="connsiteX95" fmla="*/ 3865827 w 4144327"/>
                  <a:gd name="connsiteY95" fmla="*/ 2673877 h 4617073"/>
                  <a:gd name="connsiteX96" fmla="*/ 3902605 w 4144327"/>
                  <a:gd name="connsiteY96" fmla="*/ 2571363 h 4617073"/>
                  <a:gd name="connsiteX97" fmla="*/ 3940389 w 4144327"/>
                  <a:gd name="connsiteY97" fmla="*/ 2465768 h 4617073"/>
                  <a:gd name="connsiteX98" fmla="*/ 3906395 w 4144327"/>
                  <a:gd name="connsiteY98" fmla="*/ 2758092 h 4617073"/>
                  <a:gd name="connsiteX99" fmla="*/ 3915220 w 4144327"/>
                  <a:gd name="connsiteY99" fmla="*/ 2758566 h 4617073"/>
                  <a:gd name="connsiteX100" fmla="*/ 4103074 w 4144327"/>
                  <a:gd name="connsiteY100" fmla="*/ 2576870 h 4617073"/>
                  <a:gd name="connsiteX101" fmla="*/ 4143879 w 4144327"/>
                  <a:gd name="connsiteY101" fmla="*/ 2306400 h 4617073"/>
                  <a:gd name="connsiteX102" fmla="*/ 4113438 w 4144327"/>
                  <a:gd name="connsiteY102" fmla="*/ 1843337 h 4617073"/>
                  <a:gd name="connsiteX103" fmla="*/ 262712 w 4144327"/>
                  <a:gd name="connsiteY103" fmla="*/ 1656015 h 4617073"/>
                  <a:gd name="connsiteX104" fmla="*/ 275327 w 4144327"/>
                  <a:gd name="connsiteY104" fmla="*/ 1491790 h 4617073"/>
                  <a:gd name="connsiteX105" fmla="*/ 484087 w 4144327"/>
                  <a:gd name="connsiteY105" fmla="*/ 1170329 h 4617073"/>
                  <a:gd name="connsiteX106" fmla="*/ 602592 w 4144327"/>
                  <a:gd name="connsiteY106" fmla="*/ 1070361 h 4617073"/>
                  <a:gd name="connsiteX107" fmla="*/ 262712 w 4144327"/>
                  <a:gd name="connsiteY107" fmla="*/ 1656015 h 4617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</a:cxnLst>
                <a:rect l="l" t="t" r="r" b="b"/>
                <a:pathLst>
                  <a:path w="4144327" h="4617073">
                    <a:moveTo>
                      <a:pt x="4113438" y="1843337"/>
                    </a:moveTo>
                    <a:cubicBezTo>
                      <a:pt x="4102778" y="1743250"/>
                      <a:pt x="4085011" y="1645000"/>
                      <a:pt x="4046635" y="1551072"/>
                    </a:cubicBezTo>
                    <a:cubicBezTo>
                      <a:pt x="3969290" y="1361500"/>
                      <a:pt x="3845514" y="1204737"/>
                      <a:pt x="3703202" y="1060944"/>
                    </a:cubicBezTo>
                    <a:cubicBezTo>
                      <a:pt x="3578123" y="934504"/>
                      <a:pt x="3440489" y="822869"/>
                      <a:pt x="3297466" y="717215"/>
                    </a:cubicBezTo>
                    <a:cubicBezTo>
                      <a:pt x="3462698" y="596223"/>
                      <a:pt x="3425032" y="441652"/>
                      <a:pt x="3363144" y="333215"/>
                    </a:cubicBezTo>
                    <a:cubicBezTo>
                      <a:pt x="3363144" y="376566"/>
                      <a:pt x="3365158" y="412040"/>
                      <a:pt x="3362671" y="447159"/>
                    </a:cubicBezTo>
                    <a:cubicBezTo>
                      <a:pt x="3358585" y="506145"/>
                      <a:pt x="3350945" y="564776"/>
                      <a:pt x="3327788" y="620031"/>
                    </a:cubicBezTo>
                    <a:cubicBezTo>
                      <a:pt x="3315825" y="648635"/>
                      <a:pt x="3300131" y="675049"/>
                      <a:pt x="3270934" y="689203"/>
                    </a:cubicBezTo>
                    <a:cubicBezTo>
                      <a:pt x="3239191" y="704601"/>
                      <a:pt x="3206381" y="700574"/>
                      <a:pt x="3177244" y="684228"/>
                    </a:cubicBezTo>
                    <a:cubicBezTo>
                      <a:pt x="3155924" y="672265"/>
                      <a:pt x="3169308" y="648221"/>
                      <a:pt x="3169486" y="630276"/>
                    </a:cubicBezTo>
                    <a:cubicBezTo>
                      <a:pt x="3170552" y="522313"/>
                      <a:pt x="3163031" y="415712"/>
                      <a:pt x="3126371" y="312960"/>
                    </a:cubicBezTo>
                    <a:cubicBezTo>
                      <a:pt x="3062352" y="133456"/>
                      <a:pt x="2873372" y="-3941"/>
                      <a:pt x="2692742" y="86"/>
                    </a:cubicBezTo>
                    <a:cubicBezTo>
                      <a:pt x="2757236" y="38877"/>
                      <a:pt x="2818117" y="78438"/>
                      <a:pt x="2874320" y="124513"/>
                    </a:cubicBezTo>
                    <a:cubicBezTo>
                      <a:pt x="2962087" y="196410"/>
                      <a:pt x="3039906" y="276420"/>
                      <a:pt x="3081303" y="385212"/>
                    </a:cubicBezTo>
                    <a:cubicBezTo>
                      <a:pt x="3112276" y="466644"/>
                      <a:pt x="3112099" y="569750"/>
                      <a:pt x="3081007" y="630513"/>
                    </a:cubicBezTo>
                    <a:cubicBezTo>
                      <a:pt x="2980269" y="497795"/>
                      <a:pt x="2923415" y="448107"/>
                      <a:pt x="2788505" y="380830"/>
                    </a:cubicBezTo>
                    <a:cubicBezTo>
                      <a:pt x="2511521" y="242544"/>
                      <a:pt x="2217124" y="189777"/>
                      <a:pt x="1909580" y="207721"/>
                    </a:cubicBezTo>
                    <a:cubicBezTo>
                      <a:pt x="1843902" y="211571"/>
                      <a:pt x="1777572" y="205708"/>
                      <a:pt x="1712427" y="222468"/>
                    </a:cubicBezTo>
                    <a:cubicBezTo>
                      <a:pt x="1623593" y="245269"/>
                      <a:pt x="1545656" y="287198"/>
                      <a:pt x="1473404" y="344645"/>
                    </a:cubicBezTo>
                    <a:cubicBezTo>
                      <a:pt x="1481221" y="348612"/>
                      <a:pt x="1485189" y="344941"/>
                      <a:pt x="1489749" y="343401"/>
                    </a:cubicBezTo>
                    <a:cubicBezTo>
                      <a:pt x="1643729" y="292588"/>
                      <a:pt x="1796761" y="237688"/>
                      <a:pt x="1962347" y="238458"/>
                    </a:cubicBezTo>
                    <a:cubicBezTo>
                      <a:pt x="2078661" y="238991"/>
                      <a:pt x="2195211" y="236563"/>
                      <a:pt x="2309334" y="264694"/>
                    </a:cubicBezTo>
                    <a:cubicBezTo>
                      <a:pt x="2347236" y="274051"/>
                      <a:pt x="2384369" y="286310"/>
                      <a:pt x="2414099" y="319889"/>
                    </a:cubicBezTo>
                    <a:cubicBezTo>
                      <a:pt x="2407999" y="319889"/>
                      <a:pt x="2405512" y="320126"/>
                      <a:pt x="2403143" y="319830"/>
                    </a:cubicBezTo>
                    <a:cubicBezTo>
                      <a:pt x="2283039" y="306801"/>
                      <a:pt x="2163172" y="308282"/>
                      <a:pt x="2043068" y="321962"/>
                    </a:cubicBezTo>
                    <a:cubicBezTo>
                      <a:pt x="1957787" y="331675"/>
                      <a:pt x="1874342" y="351041"/>
                      <a:pt x="1789772" y="364188"/>
                    </a:cubicBezTo>
                    <a:cubicBezTo>
                      <a:pt x="1642781" y="387048"/>
                      <a:pt x="1497626" y="416186"/>
                      <a:pt x="1356380" y="463919"/>
                    </a:cubicBezTo>
                    <a:cubicBezTo>
                      <a:pt x="1299526" y="483167"/>
                      <a:pt x="1246699" y="515384"/>
                      <a:pt x="1188898" y="528235"/>
                    </a:cubicBezTo>
                    <a:cubicBezTo>
                      <a:pt x="1052804" y="558498"/>
                      <a:pt x="926896" y="531611"/>
                      <a:pt x="817807" y="440585"/>
                    </a:cubicBezTo>
                    <a:cubicBezTo>
                      <a:pt x="808509" y="432827"/>
                      <a:pt x="799389" y="424832"/>
                      <a:pt x="784347" y="411981"/>
                    </a:cubicBezTo>
                    <a:cubicBezTo>
                      <a:pt x="799034" y="476948"/>
                      <a:pt x="825980" y="523971"/>
                      <a:pt x="875609" y="556781"/>
                    </a:cubicBezTo>
                    <a:cubicBezTo>
                      <a:pt x="923461" y="588465"/>
                      <a:pt x="978479" y="596282"/>
                      <a:pt x="1033556" y="603152"/>
                    </a:cubicBezTo>
                    <a:cubicBezTo>
                      <a:pt x="1029233" y="624058"/>
                      <a:pt x="1017566" y="634718"/>
                      <a:pt x="1000214" y="642891"/>
                    </a:cubicBezTo>
                    <a:cubicBezTo>
                      <a:pt x="825684" y="725269"/>
                      <a:pt x="655063" y="814637"/>
                      <a:pt x="497827" y="927456"/>
                    </a:cubicBezTo>
                    <a:cubicBezTo>
                      <a:pt x="402893" y="995562"/>
                      <a:pt x="314355" y="1070598"/>
                      <a:pt x="247255" y="1167901"/>
                    </a:cubicBezTo>
                    <a:cubicBezTo>
                      <a:pt x="199936" y="1236481"/>
                      <a:pt x="170976" y="1311398"/>
                      <a:pt x="166712" y="1401357"/>
                    </a:cubicBezTo>
                    <a:cubicBezTo>
                      <a:pt x="203549" y="1259459"/>
                      <a:pt x="290251" y="1139237"/>
                      <a:pt x="392588" y="1087535"/>
                    </a:cubicBezTo>
                    <a:cubicBezTo>
                      <a:pt x="384178" y="1096478"/>
                      <a:pt x="378375" y="1102637"/>
                      <a:pt x="372689" y="1108796"/>
                    </a:cubicBezTo>
                    <a:cubicBezTo>
                      <a:pt x="316131" y="1170270"/>
                      <a:pt x="276689" y="1239856"/>
                      <a:pt x="265081" y="1324249"/>
                    </a:cubicBezTo>
                    <a:cubicBezTo>
                      <a:pt x="251460" y="1422736"/>
                      <a:pt x="234167" y="1520750"/>
                      <a:pt x="221197" y="1619297"/>
                    </a:cubicBezTo>
                    <a:cubicBezTo>
                      <a:pt x="212136" y="1687936"/>
                      <a:pt x="171154" y="1724891"/>
                      <a:pt x="109740" y="1746034"/>
                    </a:cubicBezTo>
                    <a:cubicBezTo>
                      <a:pt x="76160" y="1757582"/>
                      <a:pt x="41219" y="1757286"/>
                      <a:pt x="0" y="1758411"/>
                    </a:cubicBezTo>
                    <a:cubicBezTo>
                      <a:pt x="42403" y="1786957"/>
                      <a:pt x="82557" y="1800637"/>
                      <a:pt x="126855" y="1797617"/>
                    </a:cubicBezTo>
                    <a:cubicBezTo>
                      <a:pt x="168666" y="1794774"/>
                      <a:pt x="213084" y="1795189"/>
                      <a:pt x="237128" y="1747870"/>
                    </a:cubicBezTo>
                    <a:cubicBezTo>
                      <a:pt x="176365" y="2005193"/>
                      <a:pt x="217999" y="2239241"/>
                      <a:pt x="383823" y="2452206"/>
                    </a:cubicBezTo>
                    <a:cubicBezTo>
                      <a:pt x="308669" y="2183868"/>
                      <a:pt x="366707" y="2056006"/>
                      <a:pt x="438900" y="1968593"/>
                    </a:cubicBezTo>
                    <a:cubicBezTo>
                      <a:pt x="426641" y="2038831"/>
                      <a:pt x="423621" y="2107530"/>
                      <a:pt x="425634" y="2176583"/>
                    </a:cubicBezTo>
                    <a:cubicBezTo>
                      <a:pt x="428891" y="2288929"/>
                      <a:pt x="458681" y="2391799"/>
                      <a:pt x="532413" y="2479212"/>
                    </a:cubicBezTo>
                    <a:cubicBezTo>
                      <a:pt x="532413" y="2479212"/>
                      <a:pt x="532413" y="2479212"/>
                      <a:pt x="532413" y="2479212"/>
                    </a:cubicBezTo>
                    <a:cubicBezTo>
                      <a:pt x="520746" y="2509949"/>
                      <a:pt x="533005" y="2542166"/>
                      <a:pt x="526728" y="2573258"/>
                    </a:cubicBezTo>
                    <a:cubicBezTo>
                      <a:pt x="378611" y="2660967"/>
                      <a:pt x="305708" y="2816723"/>
                      <a:pt x="337985" y="2976328"/>
                    </a:cubicBezTo>
                    <a:cubicBezTo>
                      <a:pt x="368188" y="3125747"/>
                      <a:pt x="514113" y="3259117"/>
                      <a:pt x="669277" y="3279194"/>
                    </a:cubicBezTo>
                    <a:cubicBezTo>
                      <a:pt x="669277" y="3279194"/>
                      <a:pt x="669277" y="3279194"/>
                      <a:pt x="669277" y="3279194"/>
                    </a:cubicBezTo>
                    <a:cubicBezTo>
                      <a:pt x="684675" y="3317096"/>
                      <a:pt x="700132" y="3354999"/>
                      <a:pt x="715411" y="3392487"/>
                    </a:cubicBezTo>
                    <a:cubicBezTo>
                      <a:pt x="705758" y="3400008"/>
                      <a:pt x="693913" y="3394145"/>
                      <a:pt x="686451" y="3402318"/>
                    </a:cubicBezTo>
                    <a:cubicBezTo>
                      <a:pt x="634631" y="3413392"/>
                      <a:pt x="607211" y="3449518"/>
                      <a:pt x="604073" y="3509393"/>
                    </a:cubicBezTo>
                    <a:cubicBezTo>
                      <a:pt x="598565" y="3615224"/>
                      <a:pt x="630427" y="3713297"/>
                      <a:pt x="666967" y="3810067"/>
                    </a:cubicBezTo>
                    <a:cubicBezTo>
                      <a:pt x="715885" y="3939646"/>
                      <a:pt x="788433" y="4056789"/>
                      <a:pt x="862284" y="4173043"/>
                    </a:cubicBezTo>
                    <a:cubicBezTo>
                      <a:pt x="889941" y="4216631"/>
                      <a:pt x="889112" y="4257673"/>
                      <a:pt x="860744" y="4299484"/>
                    </a:cubicBezTo>
                    <a:cubicBezTo>
                      <a:pt x="850262" y="4314941"/>
                      <a:pt x="839839" y="4330398"/>
                      <a:pt x="829415" y="4345856"/>
                    </a:cubicBezTo>
                    <a:cubicBezTo>
                      <a:pt x="848899" y="4348639"/>
                      <a:pt x="868621" y="4350119"/>
                      <a:pt x="887750" y="4354384"/>
                    </a:cubicBezTo>
                    <a:cubicBezTo>
                      <a:pt x="1003057" y="4379909"/>
                      <a:pt x="1117534" y="4408750"/>
                      <a:pt x="1230709" y="4442625"/>
                    </a:cubicBezTo>
                    <a:cubicBezTo>
                      <a:pt x="1239355" y="4438895"/>
                      <a:pt x="1244153" y="4431551"/>
                      <a:pt x="1248535" y="4423793"/>
                    </a:cubicBezTo>
                    <a:cubicBezTo>
                      <a:pt x="1268967" y="4387726"/>
                      <a:pt x="1299289" y="4361549"/>
                      <a:pt x="1334526" y="4341414"/>
                    </a:cubicBezTo>
                    <a:cubicBezTo>
                      <a:pt x="1402810" y="4302327"/>
                      <a:pt x="1447168" y="4242571"/>
                      <a:pt x="1482110" y="4174346"/>
                    </a:cubicBezTo>
                    <a:cubicBezTo>
                      <a:pt x="1486314" y="4166114"/>
                      <a:pt x="1492296" y="4157764"/>
                      <a:pt x="1489157" y="4147933"/>
                    </a:cubicBezTo>
                    <a:cubicBezTo>
                      <a:pt x="1489276" y="4147992"/>
                      <a:pt x="1489453" y="4147992"/>
                      <a:pt x="1489572" y="4148051"/>
                    </a:cubicBezTo>
                    <a:cubicBezTo>
                      <a:pt x="1559218" y="4160370"/>
                      <a:pt x="1627739" y="4182933"/>
                      <a:pt x="1700050" y="4171918"/>
                    </a:cubicBezTo>
                    <a:cubicBezTo>
                      <a:pt x="1786989" y="4170970"/>
                      <a:pt x="1873809" y="4167476"/>
                      <a:pt x="1960038" y="4155276"/>
                    </a:cubicBezTo>
                    <a:cubicBezTo>
                      <a:pt x="1956307" y="4162146"/>
                      <a:pt x="1952398" y="4168898"/>
                      <a:pt x="1948845" y="4175886"/>
                    </a:cubicBezTo>
                    <a:cubicBezTo>
                      <a:pt x="1876593" y="4316895"/>
                      <a:pt x="1855924" y="4461636"/>
                      <a:pt x="1917634" y="4612299"/>
                    </a:cubicBezTo>
                    <a:cubicBezTo>
                      <a:pt x="1922194" y="4612832"/>
                      <a:pt x="1924978" y="4610878"/>
                      <a:pt x="1926695" y="4607561"/>
                    </a:cubicBezTo>
                    <a:cubicBezTo>
                      <a:pt x="1926814" y="4607857"/>
                      <a:pt x="1926932" y="4608153"/>
                      <a:pt x="1927051" y="4608390"/>
                    </a:cubicBezTo>
                    <a:cubicBezTo>
                      <a:pt x="1937000" y="4620827"/>
                      <a:pt x="1948016" y="4618340"/>
                      <a:pt x="1959386" y="4610700"/>
                    </a:cubicBezTo>
                    <a:cubicBezTo>
                      <a:pt x="2055268" y="4589024"/>
                      <a:pt x="2151328" y="4567882"/>
                      <a:pt x="2247031" y="4545377"/>
                    </a:cubicBezTo>
                    <a:cubicBezTo>
                      <a:pt x="2314782" y="4529446"/>
                      <a:pt x="2384073" y="4519852"/>
                      <a:pt x="2450343" y="4497584"/>
                    </a:cubicBezTo>
                    <a:cubicBezTo>
                      <a:pt x="2455851" y="4484733"/>
                      <a:pt x="2449040" y="4475198"/>
                      <a:pt x="2442467" y="4465604"/>
                    </a:cubicBezTo>
                    <a:cubicBezTo>
                      <a:pt x="2445369" y="4465663"/>
                      <a:pt x="2448152" y="4464834"/>
                      <a:pt x="2450758" y="4462584"/>
                    </a:cubicBezTo>
                    <a:cubicBezTo>
                      <a:pt x="2447382" y="4456602"/>
                      <a:pt x="2444125" y="4450561"/>
                      <a:pt x="2440631" y="4444639"/>
                    </a:cubicBezTo>
                    <a:cubicBezTo>
                      <a:pt x="2405452" y="4385298"/>
                      <a:pt x="2413092" y="4366465"/>
                      <a:pt x="2478830" y="4348994"/>
                    </a:cubicBezTo>
                    <a:cubicBezTo>
                      <a:pt x="2511402" y="4340348"/>
                      <a:pt x="2542613" y="4327674"/>
                      <a:pt x="2569914" y="4307893"/>
                    </a:cubicBezTo>
                    <a:cubicBezTo>
                      <a:pt x="2714003" y="4203721"/>
                      <a:pt x="2849150" y="4091257"/>
                      <a:pt x="2919743" y="3920576"/>
                    </a:cubicBezTo>
                    <a:cubicBezTo>
                      <a:pt x="2929456" y="3879831"/>
                      <a:pt x="2942129" y="3839027"/>
                      <a:pt x="2938872" y="3796860"/>
                    </a:cubicBezTo>
                    <a:cubicBezTo>
                      <a:pt x="2936681" y="3768552"/>
                      <a:pt x="2942129" y="3742967"/>
                      <a:pt x="2951131" y="3717146"/>
                    </a:cubicBezTo>
                    <a:cubicBezTo>
                      <a:pt x="2959956" y="3691799"/>
                      <a:pt x="2960785" y="3665622"/>
                      <a:pt x="2961318" y="3639090"/>
                    </a:cubicBezTo>
                    <a:cubicBezTo>
                      <a:pt x="2962384" y="3588396"/>
                      <a:pt x="2963568" y="3537642"/>
                      <a:pt x="2971563" y="3487362"/>
                    </a:cubicBezTo>
                    <a:cubicBezTo>
                      <a:pt x="2971563" y="3487362"/>
                      <a:pt x="2971563" y="3487362"/>
                      <a:pt x="2971563" y="3487362"/>
                    </a:cubicBezTo>
                    <a:cubicBezTo>
                      <a:pt x="2979499" y="3480610"/>
                      <a:pt x="2981868" y="3471016"/>
                      <a:pt x="2985362" y="3461777"/>
                    </a:cubicBezTo>
                    <a:cubicBezTo>
                      <a:pt x="3000227" y="3421980"/>
                      <a:pt x="3017106" y="3382952"/>
                      <a:pt x="3043697" y="3349373"/>
                    </a:cubicBezTo>
                    <a:cubicBezTo>
                      <a:pt x="3084146" y="3298322"/>
                      <a:pt x="3133064" y="3266520"/>
                      <a:pt x="3202236" y="3283694"/>
                    </a:cubicBezTo>
                    <a:cubicBezTo>
                      <a:pt x="3295571" y="3306910"/>
                      <a:pt x="3383991" y="3291512"/>
                      <a:pt x="3467495" y="3246325"/>
                    </a:cubicBezTo>
                    <a:cubicBezTo>
                      <a:pt x="3570602" y="3190537"/>
                      <a:pt x="3636695" y="3107092"/>
                      <a:pt x="3654106" y="2988765"/>
                    </a:cubicBezTo>
                    <a:cubicBezTo>
                      <a:pt x="3654106" y="2988765"/>
                      <a:pt x="3654106" y="2988765"/>
                      <a:pt x="3654106" y="2988765"/>
                    </a:cubicBezTo>
                    <a:cubicBezTo>
                      <a:pt x="3680164" y="2987462"/>
                      <a:pt x="3700892" y="2975262"/>
                      <a:pt x="3718896" y="2957318"/>
                    </a:cubicBezTo>
                    <a:cubicBezTo>
                      <a:pt x="3740038" y="2936294"/>
                      <a:pt x="3756443" y="2911834"/>
                      <a:pt x="3771249" y="2886132"/>
                    </a:cubicBezTo>
                    <a:cubicBezTo>
                      <a:pt x="3810040" y="2818618"/>
                      <a:pt x="3838348" y="2746366"/>
                      <a:pt x="3865827" y="2673877"/>
                    </a:cubicBezTo>
                    <a:cubicBezTo>
                      <a:pt x="3878679" y="2639943"/>
                      <a:pt x="3890405" y="2605534"/>
                      <a:pt x="3902605" y="2571363"/>
                    </a:cubicBezTo>
                    <a:cubicBezTo>
                      <a:pt x="3914805" y="2537250"/>
                      <a:pt x="3927005" y="2503138"/>
                      <a:pt x="3940389" y="2465768"/>
                    </a:cubicBezTo>
                    <a:cubicBezTo>
                      <a:pt x="4004231" y="2574265"/>
                      <a:pt x="3976219" y="2668429"/>
                      <a:pt x="3906395" y="2758092"/>
                    </a:cubicBezTo>
                    <a:cubicBezTo>
                      <a:pt x="3911606" y="2758447"/>
                      <a:pt x="3913502" y="2758980"/>
                      <a:pt x="3915220" y="2758566"/>
                    </a:cubicBezTo>
                    <a:cubicBezTo>
                      <a:pt x="4015602" y="2737068"/>
                      <a:pt x="4070324" y="2668073"/>
                      <a:pt x="4103074" y="2576870"/>
                    </a:cubicBezTo>
                    <a:cubicBezTo>
                      <a:pt x="4134403" y="2489457"/>
                      <a:pt x="4141806" y="2398136"/>
                      <a:pt x="4143879" y="2306400"/>
                    </a:cubicBezTo>
                    <a:cubicBezTo>
                      <a:pt x="4147373" y="2151236"/>
                      <a:pt x="4129843" y="1997316"/>
                      <a:pt x="4113438" y="1843337"/>
                    </a:cubicBezTo>
                    <a:close/>
                    <a:moveTo>
                      <a:pt x="262712" y="1656015"/>
                    </a:moveTo>
                    <a:cubicBezTo>
                      <a:pt x="274202" y="1601826"/>
                      <a:pt x="261410" y="1546453"/>
                      <a:pt x="275327" y="1491790"/>
                    </a:cubicBezTo>
                    <a:cubicBezTo>
                      <a:pt x="308728" y="1360434"/>
                      <a:pt x="385896" y="1258689"/>
                      <a:pt x="484087" y="1170329"/>
                    </a:cubicBezTo>
                    <a:cubicBezTo>
                      <a:pt x="520568" y="1137519"/>
                      <a:pt x="559063" y="1106960"/>
                      <a:pt x="602592" y="1070361"/>
                    </a:cubicBezTo>
                    <a:cubicBezTo>
                      <a:pt x="492023" y="1273317"/>
                      <a:pt x="339347" y="1442517"/>
                      <a:pt x="262712" y="16560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8" name="자유형: 도형 87">
                <a:extLst>
                  <a:ext uri="{FF2B5EF4-FFF2-40B4-BE49-F238E27FC236}">
                    <a16:creationId xmlns:a16="http://schemas.microsoft.com/office/drawing/2014/main" id="{46E680CE-7871-4C94-8C80-846A40D0E2E2}"/>
                  </a:ext>
                </a:extLst>
              </p:cNvPr>
              <p:cNvSpPr/>
              <p:nvPr/>
            </p:nvSpPr>
            <p:spPr>
              <a:xfrm>
                <a:off x="3783291" y="2073713"/>
                <a:ext cx="3130671" cy="2100345"/>
              </a:xfrm>
              <a:custGeom>
                <a:avLst/>
                <a:gdLst>
                  <a:gd name="connsiteX0" fmla="*/ 1436485 w 3130671"/>
                  <a:gd name="connsiteY0" fmla="*/ 2080734 h 2100345"/>
                  <a:gd name="connsiteX1" fmla="*/ 1176497 w 3130671"/>
                  <a:gd name="connsiteY1" fmla="*/ 2097375 h 2100345"/>
                  <a:gd name="connsiteX2" fmla="*/ 966019 w 3130671"/>
                  <a:gd name="connsiteY2" fmla="*/ 2073509 h 2100345"/>
                  <a:gd name="connsiteX3" fmla="*/ 636504 w 3130671"/>
                  <a:gd name="connsiteY3" fmla="*/ 1911179 h 2100345"/>
                  <a:gd name="connsiteX4" fmla="*/ 270981 w 3130671"/>
                  <a:gd name="connsiteY4" fmla="*/ 1490401 h 2100345"/>
                  <a:gd name="connsiteX5" fmla="*/ 215963 w 3130671"/>
                  <a:gd name="connsiteY5" fmla="*/ 1385813 h 2100345"/>
                  <a:gd name="connsiteX6" fmla="*/ 162840 w 3130671"/>
                  <a:gd name="connsiteY6" fmla="*/ 1327716 h 2100345"/>
                  <a:gd name="connsiteX7" fmla="*/ 191800 w 3130671"/>
                  <a:gd name="connsiteY7" fmla="*/ 1317885 h 2100345"/>
                  <a:gd name="connsiteX8" fmla="*/ 145665 w 3130671"/>
                  <a:gd name="connsiteY8" fmla="*/ 1204592 h 2100345"/>
                  <a:gd name="connsiteX9" fmla="*/ 124641 w 3130671"/>
                  <a:gd name="connsiteY9" fmla="*/ 1173500 h 2100345"/>
                  <a:gd name="connsiteX10" fmla="*/ 5248 w 3130671"/>
                  <a:gd name="connsiteY10" fmla="*/ 622372 h 2100345"/>
                  <a:gd name="connsiteX11" fmla="*/ 3057 w 3130671"/>
                  <a:gd name="connsiteY11" fmla="*/ 498597 h 2100345"/>
                  <a:gd name="connsiteX12" fmla="*/ 8742 w 3130671"/>
                  <a:gd name="connsiteY12" fmla="*/ 404551 h 2100345"/>
                  <a:gd name="connsiteX13" fmla="*/ 36577 w 3130671"/>
                  <a:gd name="connsiteY13" fmla="*/ 461405 h 2100345"/>
                  <a:gd name="connsiteX14" fmla="*/ 36044 w 3130671"/>
                  <a:gd name="connsiteY14" fmla="*/ 592761 h 2100345"/>
                  <a:gd name="connsiteX15" fmla="*/ 104091 w 3130671"/>
                  <a:gd name="connsiteY15" fmla="*/ 504282 h 2100345"/>
                  <a:gd name="connsiteX16" fmla="*/ 104091 w 3130671"/>
                  <a:gd name="connsiteY16" fmla="*/ 714108 h 2100345"/>
                  <a:gd name="connsiteX17" fmla="*/ 110309 w 3130671"/>
                  <a:gd name="connsiteY17" fmla="*/ 716418 h 2100345"/>
                  <a:gd name="connsiteX18" fmla="*/ 161123 w 3130671"/>
                  <a:gd name="connsiteY18" fmla="*/ 632618 h 2100345"/>
                  <a:gd name="connsiteX19" fmla="*/ 195827 w 3130671"/>
                  <a:gd name="connsiteY19" fmla="*/ 727019 h 2100345"/>
                  <a:gd name="connsiteX20" fmla="*/ 199617 w 3130671"/>
                  <a:gd name="connsiteY20" fmla="*/ 726486 h 2100345"/>
                  <a:gd name="connsiteX21" fmla="*/ 203940 w 3130671"/>
                  <a:gd name="connsiteY21" fmla="*/ 633625 h 2100345"/>
                  <a:gd name="connsiteX22" fmla="*/ 209744 w 3130671"/>
                  <a:gd name="connsiteY22" fmla="*/ 432445 h 2100345"/>
                  <a:gd name="connsiteX23" fmla="*/ 202519 w 3130671"/>
                  <a:gd name="connsiteY23" fmla="*/ 353856 h 2100345"/>
                  <a:gd name="connsiteX24" fmla="*/ 225498 w 3130671"/>
                  <a:gd name="connsiteY24" fmla="*/ 278288 h 2100345"/>
                  <a:gd name="connsiteX25" fmla="*/ 327953 w 3130671"/>
                  <a:gd name="connsiteY25" fmla="*/ 209649 h 2100345"/>
                  <a:gd name="connsiteX26" fmla="*/ 291827 w 3130671"/>
                  <a:gd name="connsiteY26" fmla="*/ 368958 h 2100345"/>
                  <a:gd name="connsiteX27" fmla="*/ 760161 w 3130671"/>
                  <a:gd name="connsiteY27" fmla="*/ 0 h 2100345"/>
                  <a:gd name="connsiteX28" fmla="*/ 642545 w 3130671"/>
                  <a:gd name="connsiteY28" fmla="*/ 225935 h 2100345"/>
                  <a:gd name="connsiteX29" fmla="*/ 410154 w 3130671"/>
                  <a:gd name="connsiteY29" fmla="*/ 341005 h 2100345"/>
                  <a:gd name="connsiteX30" fmla="*/ 671682 w 3130671"/>
                  <a:gd name="connsiteY30" fmla="*/ 278584 h 2100345"/>
                  <a:gd name="connsiteX31" fmla="*/ 599489 w 3130671"/>
                  <a:gd name="connsiteY31" fmla="*/ 378078 h 2100345"/>
                  <a:gd name="connsiteX32" fmla="*/ 780711 w 3130671"/>
                  <a:gd name="connsiteY32" fmla="*/ 408874 h 2100345"/>
                  <a:gd name="connsiteX33" fmla="*/ 1031520 w 3130671"/>
                  <a:gd name="connsiteY33" fmla="*/ 397385 h 2100345"/>
                  <a:gd name="connsiteX34" fmla="*/ 1130185 w 3130671"/>
                  <a:gd name="connsiteY34" fmla="*/ 346513 h 2100345"/>
                  <a:gd name="connsiteX35" fmla="*/ 1294410 w 3130671"/>
                  <a:gd name="connsiteY35" fmla="*/ 168903 h 2100345"/>
                  <a:gd name="connsiteX36" fmla="*/ 1315553 w 3130671"/>
                  <a:gd name="connsiteY36" fmla="*/ 148768 h 2100345"/>
                  <a:gd name="connsiteX37" fmla="*/ 1128231 w 3130671"/>
                  <a:gd name="connsiteY37" fmla="*/ 412783 h 2100345"/>
                  <a:gd name="connsiteX38" fmla="*/ 1519989 w 3130671"/>
                  <a:gd name="connsiteY38" fmla="*/ 440085 h 2100345"/>
                  <a:gd name="connsiteX39" fmla="*/ 1699079 w 3130671"/>
                  <a:gd name="connsiteY39" fmla="*/ 425042 h 2100345"/>
                  <a:gd name="connsiteX40" fmla="*/ 1983467 w 3130671"/>
                  <a:gd name="connsiteY40" fmla="*/ 218473 h 2100345"/>
                  <a:gd name="connsiteX41" fmla="*/ 2052343 w 3130671"/>
                  <a:gd name="connsiteY41" fmla="*/ 121762 h 2100345"/>
                  <a:gd name="connsiteX42" fmla="*/ 1575422 w 3130671"/>
                  <a:gd name="connsiteY42" fmla="*/ 498656 h 2100345"/>
                  <a:gd name="connsiteX43" fmla="*/ 1751847 w 3130671"/>
                  <a:gd name="connsiteY43" fmla="*/ 485982 h 2100345"/>
                  <a:gd name="connsiteX44" fmla="*/ 1933365 w 3130671"/>
                  <a:gd name="connsiteY44" fmla="*/ 461642 h 2100345"/>
                  <a:gd name="connsiteX45" fmla="*/ 2114409 w 3130671"/>
                  <a:gd name="connsiteY45" fmla="*/ 426759 h 2100345"/>
                  <a:gd name="connsiteX46" fmla="*/ 1907958 w 3130671"/>
                  <a:gd name="connsiteY46" fmla="*/ 518732 h 2100345"/>
                  <a:gd name="connsiteX47" fmla="*/ 2440015 w 3130671"/>
                  <a:gd name="connsiteY47" fmla="*/ 281723 h 2100345"/>
                  <a:gd name="connsiteX48" fmla="*/ 2214021 w 3130671"/>
                  <a:gd name="connsiteY48" fmla="*/ 787663 h 2100345"/>
                  <a:gd name="connsiteX49" fmla="*/ 2326249 w 3130671"/>
                  <a:gd name="connsiteY49" fmla="*/ 781859 h 2100345"/>
                  <a:gd name="connsiteX50" fmla="*/ 2423611 w 3130671"/>
                  <a:gd name="connsiteY50" fmla="*/ 775226 h 2100345"/>
                  <a:gd name="connsiteX51" fmla="*/ 2444102 w 3130671"/>
                  <a:gd name="connsiteY51" fmla="*/ 795658 h 2100345"/>
                  <a:gd name="connsiteX52" fmla="*/ 2443806 w 3130671"/>
                  <a:gd name="connsiteY52" fmla="*/ 963969 h 2100345"/>
                  <a:gd name="connsiteX53" fmla="*/ 2626627 w 3130671"/>
                  <a:gd name="connsiteY53" fmla="*/ 779846 h 2100345"/>
                  <a:gd name="connsiteX54" fmla="*/ 2757924 w 3130671"/>
                  <a:gd name="connsiteY54" fmla="*/ 705521 h 2100345"/>
                  <a:gd name="connsiteX55" fmla="*/ 2963072 w 3130671"/>
                  <a:gd name="connsiteY55" fmla="*/ 749583 h 2100345"/>
                  <a:gd name="connsiteX56" fmla="*/ 3063632 w 3130671"/>
                  <a:gd name="connsiteY56" fmla="*/ 865127 h 2100345"/>
                  <a:gd name="connsiteX57" fmla="*/ 3130672 w 3130671"/>
                  <a:gd name="connsiteY57" fmla="*/ 914282 h 2100345"/>
                  <a:gd name="connsiteX58" fmla="*/ 2944061 w 3130671"/>
                  <a:gd name="connsiteY58" fmla="*/ 1171842 h 2100345"/>
                  <a:gd name="connsiteX59" fmla="*/ 2678802 w 3130671"/>
                  <a:gd name="connsiteY59" fmla="*/ 1209211 h 2100345"/>
                  <a:gd name="connsiteX60" fmla="*/ 2520263 w 3130671"/>
                  <a:gd name="connsiteY60" fmla="*/ 1274889 h 2100345"/>
                  <a:gd name="connsiteX61" fmla="*/ 2461928 w 3130671"/>
                  <a:gd name="connsiteY61" fmla="*/ 1387294 h 2100345"/>
                  <a:gd name="connsiteX62" fmla="*/ 2448129 w 3130671"/>
                  <a:gd name="connsiteY62" fmla="*/ 1412878 h 2100345"/>
                  <a:gd name="connsiteX63" fmla="*/ 2435219 w 3130671"/>
                  <a:gd name="connsiteY63" fmla="*/ 1389367 h 2100345"/>
                  <a:gd name="connsiteX64" fmla="*/ 2399507 w 3130671"/>
                  <a:gd name="connsiteY64" fmla="*/ 1317056 h 2100345"/>
                  <a:gd name="connsiteX65" fmla="*/ 2279285 w 3130671"/>
                  <a:gd name="connsiteY65" fmla="*/ 1351168 h 2100345"/>
                  <a:gd name="connsiteX66" fmla="*/ 2267500 w 3130671"/>
                  <a:gd name="connsiteY66" fmla="*/ 1369409 h 2100345"/>
                  <a:gd name="connsiteX67" fmla="*/ 2249259 w 3130671"/>
                  <a:gd name="connsiteY67" fmla="*/ 1356261 h 2100345"/>
                  <a:gd name="connsiteX68" fmla="*/ 2227465 w 3130671"/>
                  <a:gd name="connsiteY68" fmla="*/ 1328308 h 2100345"/>
                  <a:gd name="connsiteX69" fmla="*/ 2164097 w 3130671"/>
                  <a:gd name="connsiteY69" fmla="*/ 1332809 h 2100345"/>
                  <a:gd name="connsiteX70" fmla="*/ 2146330 w 3130671"/>
                  <a:gd name="connsiteY70" fmla="*/ 1370060 h 2100345"/>
                  <a:gd name="connsiteX71" fmla="*/ 2107006 w 3130671"/>
                  <a:gd name="connsiteY71" fmla="*/ 1379122 h 2100345"/>
                  <a:gd name="connsiteX72" fmla="*/ 2100432 w 3130671"/>
                  <a:gd name="connsiteY72" fmla="*/ 1373199 h 2100345"/>
                  <a:gd name="connsiteX73" fmla="*/ 2047309 w 3130671"/>
                  <a:gd name="connsiteY73" fmla="*/ 1358571 h 2100345"/>
                  <a:gd name="connsiteX74" fmla="*/ 2013671 w 3130671"/>
                  <a:gd name="connsiteY74" fmla="*/ 1410806 h 2100345"/>
                  <a:gd name="connsiteX75" fmla="*/ 2014796 w 3130671"/>
                  <a:gd name="connsiteY75" fmla="*/ 1452084 h 2100345"/>
                  <a:gd name="connsiteX76" fmla="*/ 2013848 w 3130671"/>
                  <a:gd name="connsiteY76" fmla="*/ 1522263 h 2100345"/>
                  <a:gd name="connsiteX77" fmla="*/ 1830672 w 3130671"/>
                  <a:gd name="connsiteY77" fmla="*/ 1801735 h 2100345"/>
                  <a:gd name="connsiteX78" fmla="*/ 1570151 w 3130671"/>
                  <a:gd name="connsiteY78" fmla="*/ 1965131 h 2100345"/>
                  <a:gd name="connsiteX79" fmla="*/ 1458813 w 3130671"/>
                  <a:gd name="connsiteY79" fmla="*/ 2064270 h 2100345"/>
                  <a:gd name="connsiteX80" fmla="*/ 1436485 w 3130671"/>
                  <a:gd name="connsiteY80" fmla="*/ 2080734 h 2100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3130671" h="2100345">
                    <a:moveTo>
                      <a:pt x="1436485" y="2080734"/>
                    </a:moveTo>
                    <a:cubicBezTo>
                      <a:pt x="1350257" y="2092934"/>
                      <a:pt x="1263436" y="2096428"/>
                      <a:pt x="1176497" y="2097375"/>
                    </a:cubicBezTo>
                    <a:cubicBezTo>
                      <a:pt x="1104186" y="2108450"/>
                      <a:pt x="1035666" y="2085886"/>
                      <a:pt x="966019" y="2073509"/>
                    </a:cubicBezTo>
                    <a:cubicBezTo>
                      <a:pt x="847396" y="2037264"/>
                      <a:pt x="736590" y="1985385"/>
                      <a:pt x="636504" y="1911179"/>
                    </a:cubicBezTo>
                    <a:cubicBezTo>
                      <a:pt x="483590" y="1797767"/>
                      <a:pt x="366270" y="1653738"/>
                      <a:pt x="270981" y="1490401"/>
                    </a:cubicBezTo>
                    <a:cubicBezTo>
                      <a:pt x="251082" y="1456348"/>
                      <a:pt x="232427" y="1421643"/>
                      <a:pt x="215963" y="1385813"/>
                    </a:cubicBezTo>
                    <a:cubicBezTo>
                      <a:pt x="204296" y="1360407"/>
                      <a:pt x="192037" y="1336599"/>
                      <a:pt x="162840" y="1327716"/>
                    </a:cubicBezTo>
                    <a:cubicBezTo>
                      <a:pt x="170243" y="1319543"/>
                      <a:pt x="182147" y="1325406"/>
                      <a:pt x="191800" y="1317885"/>
                    </a:cubicBezTo>
                    <a:cubicBezTo>
                      <a:pt x="176520" y="1280397"/>
                      <a:pt x="161123" y="1242494"/>
                      <a:pt x="145665" y="1204592"/>
                    </a:cubicBezTo>
                    <a:cubicBezTo>
                      <a:pt x="133939" y="1197426"/>
                      <a:pt x="128964" y="1185877"/>
                      <a:pt x="124641" y="1173500"/>
                    </a:cubicBezTo>
                    <a:cubicBezTo>
                      <a:pt x="62339" y="994647"/>
                      <a:pt x="21830" y="811175"/>
                      <a:pt x="5248" y="622372"/>
                    </a:cubicBezTo>
                    <a:cubicBezTo>
                      <a:pt x="1635" y="581035"/>
                      <a:pt x="-3280" y="539993"/>
                      <a:pt x="3057" y="498597"/>
                    </a:cubicBezTo>
                    <a:cubicBezTo>
                      <a:pt x="9334" y="467505"/>
                      <a:pt x="-2925" y="435288"/>
                      <a:pt x="8742" y="404551"/>
                    </a:cubicBezTo>
                    <a:cubicBezTo>
                      <a:pt x="30062" y="417639"/>
                      <a:pt x="37821" y="435939"/>
                      <a:pt x="36577" y="461405"/>
                    </a:cubicBezTo>
                    <a:cubicBezTo>
                      <a:pt x="34563" y="502446"/>
                      <a:pt x="36044" y="543606"/>
                      <a:pt x="36044" y="592761"/>
                    </a:cubicBezTo>
                    <a:cubicBezTo>
                      <a:pt x="60740" y="560662"/>
                      <a:pt x="81172" y="534130"/>
                      <a:pt x="104091" y="504282"/>
                    </a:cubicBezTo>
                    <a:cubicBezTo>
                      <a:pt x="104091" y="576238"/>
                      <a:pt x="104091" y="645173"/>
                      <a:pt x="104091" y="714108"/>
                    </a:cubicBezTo>
                    <a:cubicBezTo>
                      <a:pt x="106164" y="714878"/>
                      <a:pt x="108236" y="715648"/>
                      <a:pt x="110309" y="716418"/>
                    </a:cubicBezTo>
                    <a:cubicBezTo>
                      <a:pt x="126536" y="689649"/>
                      <a:pt x="142763" y="662940"/>
                      <a:pt x="161123" y="632618"/>
                    </a:cubicBezTo>
                    <a:cubicBezTo>
                      <a:pt x="173500" y="666257"/>
                      <a:pt x="184634" y="696638"/>
                      <a:pt x="195827" y="727019"/>
                    </a:cubicBezTo>
                    <a:cubicBezTo>
                      <a:pt x="197070" y="726841"/>
                      <a:pt x="198314" y="726664"/>
                      <a:pt x="199617" y="726486"/>
                    </a:cubicBezTo>
                    <a:cubicBezTo>
                      <a:pt x="201098" y="695513"/>
                      <a:pt x="202934" y="664598"/>
                      <a:pt x="203940" y="633625"/>
                    </a:cubicBezTo>
                    <a:cubicBezTo>
                      <a:pt x="206072" y="566584"/>
                      <a:pt x="207731" y="499544"/>
                      <a:pt x="209744" y="432445"/>
                    </a:cubicBezTo>
                    <a:cubicBezTo>
                      <a:pt x="210573" y="405913"/>
                      <a:pt x="210929" y="379974"/>
                      <a:pt x="202519" y="353856"/>
                    </a:cubicBezTo>
                    <a:cubicBezTo>
                      <a:pt x="193162" y="324719"/>
                      <a:pt x="206546" y="299786"/>
                      <a:pt x="225498" y="278288"/>
                    </a:cubicBezTo>
                    <a:cubicBezTo>
                      <a:pt x="253273" y="246781"/>
                      <a:pt x="289518" y="227475"/>
                      <a:pt x="327953" y="209649"/>
                    </a:cubicBezTo>
                    <a:cubicBezTo>
                      <a:pt x="285135" y="253947"/>
                      <a:pt x="272994" y="305175"/>
                      <a:pt x="291827" y="368958"/>
                    </a:cubicBezTo>
                    <a:cubicBezTo>
                      <a:pt x="412878" y="201180"/>
                      <a:pt x="558567" y="68047"/>
                      <a:pt x="760161" y="0"/>
                    </a:cubicBezTo>
                    <a:cubicBezTo>
                      <a:pt x="737538" y="86643"/>
                      <a:pt x="703011" y="162803"/>
                      <a:pt x="642545" y="225935"/>
                    </a:cubicBezTo>
                    <a:cubicBezTo>
                      <a:pt x="580953" y="290310"/>
                      <a:pt x="503371" y="323297"/>
                      <a:pt x="410154" y="341005"/>
                    </a:cubicBezTo>
                    <a:cubicBezTo>
                      <a:pt x="512550" y="366411"/>
                      <a:pt x="595107" y="341479"/>
                      <a:pt x="671682" y="278584"/>
                    </a:cubicBezTo>
                    <a:cubicBezTo>
                      <a:pt x="664220" y="325252"/>
                      <a:pt x="634194" y="351369"/>
                      <a:pt x="599489" y="378078"/>
                    </a:cubicBezTo>
                    <a:cubicBezTo>
                      <a:pt x="660430" y="398747"/>
                      <a:pt x="720541" y="404966"/>
                      <a:pt x="780711" y="408874"/>
                    </a:cubicBezTo>
                    <a:cubicBezTo>
                      <a:pt x="864630" y="414323"/>
                      <a:pt x="948430" y="408756"/>
                      <a:pt x="1031520" y="397385"/>
                    </a:cubicBezTo>
                    <a:cubicBezTo>
                      <a:pt x="1069363" y="392233"/>
                      <a:pt x="1100515" y="369550"/>
                      <a:pt x="1130185" y="346513"/>
                    </a:cubicBezTo>
                    <a:cubicBezTo>
                      <a:pt x="1194797" y="296469"/>
                      <a:pt x="1245373" y="233397"/>
                      <a:pt x="1294410" y="168903"/>
                    </a:cubicBezTo>
                    <a:cubicBezTo>
                      <a:pt x="1299325" y="162448"/>
                      <a:pt x="1301813" y="153505"/>
                      <a:pt x="1315553" y="148768"/>
                    </a:cubicBezTo>
                    <a:cubicBezTo>
                      <a:pt x="1265568" y="247255"/>
                      <a:pt x="1200364" y="330049"/>
                      <a:pt x="1128231" y="412783"/>
                    </a:cubicBezTo>
                    <a:cubicBezTo>
                      <a:pt x="1260949" y="434222"/>
                      <a:pt x="1390055" y="442631"/>
                      <a:pt x="1519989" y="440085"/>
                    </a:cubicBezTo>
                    <a:cubicBezTo>
                      <a:pt x="1579982" y="438900"/>
                      <a:pt x="1640508" y="442276"/>
                      <a:pt x="1699079" y="425042"/>
                    </a:cubicBezTo>
                    <a:cubicBezTo>
                      <a:pt x="1818295" y="389982"/>
                      <a:pt x="1908787" y="314769"/>
                      <a:pt x="1983467" y="218473"/>
                    </a:cubicBezTo>
                    <a:cubicBezTo>
                      <a:pt x="2008104" y="186670"/>
                      <a:pt x="2030194" y="152972"/>
                      <a:pt x="2052343" y="121762"/>
                    </a:cubicBezTo>
                    <a:cubicBezTo>
                      <a:pt x="1977367" y="323120"/>
                      <a:pt x="1826171" y="463300"/>
                      <a:pt x="1575422" y="498656"/>
                    </a:cubicBezTo>
                    <a:cubicBezTo>
                      <a:pt x="1634230" y="494570"/>
                      <a:pt x="1693216" y="492023"/>
                      <a:pt x="1751847" y="485982"/>
                    </a:cubicBezTo>
                    <a:cubicBezTo>
                      <a:pt x="1812550" y="479764"/>
                      <a:pt x="1873135" y="471532"/>
                      <a:pt x="1933365" y="461642"/>
                    </a:cubicBezTo>
                    <a:cubicBezTo>
                      <a:pt x="1992350" y="451988"/>
                      <a:pt x="2050863" y="439137"/>
                      <a:pt x="2114409" y="426759"/>
                    </a:cubicBezTo>
                    <a:cubicBezTo>
                      <a:pt x="2065846" y="511744"/>
                      <a:pt x="1985895" y="513402"/>
                      <a:pt x="1907958" y="518732"/>
                    </a:cubicBezTo>
                    <a:cubicBezTo>
                      <a:pt x="2047842" y="558590"/>
                      <a:pt x="2252635" y="516541"/>
                      <a:pt x="2440015" y="281723"/>
                    </a:cubicBezTo>
                    <a:cubicBezTo>
                      <a:pt x="2454644" y="373992"/>
                      <a:pt x="2409161" y="572684"/>
                      <a:pt x="2214021" y="787663"/>
                    </a:cubicBezTo>
                    <a:cubicBezTo>
                      <a:pt x="2253582" y="785650"/>
                      <a:pt x="2289945" y="783932"/>
                      <a:pt x="2326249" y="781859"/>
                    </a:cubicBezTo>
                    <a:cubicBezTo>
                      <a:pt x="2358762" y="780023"/>
                      <a:pt x="2391335" y="779076"/>
                      <a:pt x="2423611" y="775226"/>
                    </a:cubicBezTo>
                    <a:cubicBezTo>
                      <a:pt x="2442147" y="773035"/>
                      <a:pt x="2444339" y="779905"/>
                      <a:pt x="2444102" y="795658"/>
                    </a:cubicBezTo>
                    <a:cubicBezTo>
                      <a:pt x="2443273" y="849492"/>
                      <a:pt x="2443806" y="903325"/>
                      <a:pt x="2443806" y="963969"/>
                    </a:cubicBezTo>
                    <a:cubicBezTo>
                      <a:pt x="2507945" y="899713"/>
                      <a:pt x="2569062" y="841437"/>
                      <a:pt x="2626627" y="779846"/>
                    </a:cubicBezTo>
                    <a:cubicBezTo>
                      <a:pt x="2663345" y="740581"/>
                      <a:pt x="2707703" y="719083"/>
                      <a:pt x="2757924" y="705521"/>
                    </a:cubicBezTo>
                    <a:cubicBezTo>
                      <a:pt x="2833966" y="685030"/>
                      <a:pt x="2902072" y="700783"/>
                      <a:pt x="2963072" y="749583"/>
                    </a:cubicBezTo>
                    <a:cubicBezTo>
                      <a:pt x="3003580" y="781978"/>
                      <a:pt x="3035620" y="822012"/>
                      <a:pt x="3063632" y="865127"/>
                    </a:cubicBezTo>
                    <a:cubicBezTo>
                      <a:pt x="3080096" y="890474"/>
                      <a:pt x="3101120" y="907708"/>
                      <a:pt x="3130672" y="914282"/>
                    </a:cubicBezTo>
                    <a:cubicBezTo>
                      <a:pt x="3113261" y="1032609"/>
                      <a:pt x="3047108" y="1116054"/>
                      <a:pt x="2944061" y="1171842"/>
                    </a:cubicBezTo>
                    <a:cubicBezTo>
                      <a:pt x="2860616" y="1217028"/>
                      <a:pt x="2772197" y="1232427"/>
                      <a:pt x="2678802" y="1209211"/>
                    </a:cubicBezTo>
                    <a:cubicBezTo>
                      <a:pt x="2609630" y="1192037"/>
                      <a:pt x="2560712" y="1223780"/>
                      <a:pt x="2520263" y="1274889"/>
                    </a:cubicBezTo>
                    <a:cubicBezTo>
                      <a:pt x="2493672" y="1308468"/>
                      <a:pt x="2476853" y="1347496"/>
                      <a:pt x="2461928" y="1387294"/>
                    </a:cubicBezTo>
                    <a:cubicBezTo>
                      <a:pt x="2458493" y="1396533"/>
                      <a:pt x="2456065" y="1406127"/>
                      <a:pt x="2448129" y="1412878"/>
                    </a:cubicBezTo>
                    <a:cubicBezTo>
                      <a:pt x="2434982" y="1409976"/>
                      <a:pt x="2435692" y="1398842"/>
                      <a:pt x="2435219" y="1389367"/>
                    </a:cubicBezTo>
                    <a:cubicBezTo>
                      <a:pt x="2433738" y="1359992"/>
                      <a:pt x="2420176" y="1336599"/>
                      <a:pt x="2399507" y="1317056"/>
                    </a:cubicBezTo>
                    <a:cubicBezTo>
                      <a:pt x="2356689" y="1276606"/>
                      <a:pt x="2295216" y="1294196"/>
                      <a:pt x="2279285" y="1351168"/>
                    </a:cubicBezTo>
                    <a:cubicBezTo>
                      <a:pt x="2277212" y="1358571"/>
                      <a:pt x="2277390" y="1368284"/>
                      <a:pt x="2267500" y="1369409"/>
                    </a:cubicBezTo>
                    <a:cubicBezTo>
                      <a:pt x="2258676" y="1370356"/>
                      <a:pt x="2254175" y="1362361"/>
                      <a:pt x="2249259" y="1356261"/>
                    </a:cubicBezTo>
                    <a:cubicBezTo>
                      <a:pt x="2241856" y="1347082"/>
                      <a:pt x="2236053" y="1336718"/>
                      <a:pt x="2227465" y="1328308"/>
                    </a:cubicBezTo>
                    <a:cubicBezTo>
                      <a:pt x="2202888" y="1304264"/>
                      <a:pt x="2184233" y="1305270"/>
                      <a:pt x="2164097" y="1332809"/>
                    </a:cubicBezTo>
                    <a:cubicBezTo>
                      <a:pt x="2155865" y="1344061"/>
                      <a:pt x="2151482" y="1357209"/>
                      <a:pt x="2146330" y="1370060"/>
                    </a:cubicBezTo>
                    <a:cubicBezTo>
                      <a:pt x="2136440" y="1394460"/>
                      <a:pt x="2128089" y="1396059"/>
                      <a:pt x="2107006" y="1379122"/>
                    </a:cubicBezTo>
                    <a:cubicBezTo>
                      <a:pt x="2104696" y="1377285"/>
                      <a:pt x="2102742" y="1374976"/>
                      <a:pt x="2100432" y="1373199"/>
                    </a:cubicBezTo>
                    <a:cubicBezTo>
                      <a:pt x="2084738" y="1360940"/>
                      <a:pt x="2069281" y="1347437"/>
                      <a:pt x="2047309" y="1358571"/>
                    </a:cubicBezTo>
                    <a:cubicBezTo>
                      <a:pt x="2026048" y="1369350"/>
                      <a:pt x="2016040" y="1388064"/>
                      <a:pt x="2013671" y="1410806"/>
                    </a:cubicBezTo>
                    <a:cubicBezTo>
                      <a:pt x="2012249" y="1424486"/>
                      <a:pt x="2011420" y="1438640"/>
                      <a:pt x="2014796" y="1452084"/>
                    </a:cubicBezTo>
                    <a:cubicBezTo>
                      <a:pt x="2020777" y="1475714"/>
                      <a:pt x="2019238" y="1498692"/>
                      <a:pt x="2013848" y="1522263"/>
                    </a:cubicBezTo>
                    <a:cubicBezTo>
                      <a:pt x="1987317" y="1638162"/>
                      <a:pt x="1931943" y="1734458"/>
                      <a:pt x="1830672" y="1801735"/>
                    </a:cubicBezTo>
                    <a:cubicBezTo>
                      <a:pt x="1745214" y="1858470"/>
                      <a:pt x="1659696" y="1914969"/>
                      <a:pt x="1570151" y="1965131"/>
                    </a:cubicBezTo>
                    <a:cubicBezTo>
                      <a:pt x="1525616" y="1990123"/>
                      <a:pt x="1487121" y="2021156"/>
                      <a:pt x="1458813" y="2064270"/>
                    </a:cubicBezTo>
                    <a:cubicBezTo>
                      <a:pt x="1453601" y="2071969"/>
                      <a:pt x="1449159" y="2082570"/>
                      <a:pt x="1436485" y="2080734"/>
                    </a:cubicBezTo>
                    <a:close/>
                  </a:path>
                </a:pathLst>
              </a:custGeom>
              <a:solidFill>
                <a:srgbClr val="FDAAB4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9" name="자유형: 도형 88">
                <a:extLst>
                  <a:ext uri="{FF2B5EF4-FFF2-40B4-BE49-F238E27FC236}">
                    <a16:creationId xmlns:a16="http://schemas.microsoft.com/office/drawing/2014/main" id="{EA81CA5B-3284-458F-97F1-65BB990011A6}"/>
                  </a:ext>
                </a:extLst>
              </p:cNvPr>
              <p:cNvSpPr/>
              <p:nvPr/>
            </p:nvSpPr>
            <p:spPr>
              <a:xfrm>
                <a:off x="3590033" y="2575742"/>
                <a:ext cx="3160120" cy="1860131"/>
              </a:xfrm>
              <a:custGeom>
                <a:avLst/>
                <a:gdLst>
                  <a:gd name="connsiteX0" fmla="*/ 356097 w 3160120"/>
                  <a:gd name="connsiteY0" fmla="*/ 819823 h 1860131"/>
                  <a:gd name="connsiteX1" fmla="*/ 405015 w 3160120"/>
                  <a:gd name="connsiteY1" fmla="*/ 850442 h 1860131"/>
                  <a:gd name="connsiteX2" fmla="*/ 609511 w 3160120"/>
                  <a:gd name="connsiteY2" fmla="*/ 1180609 h 1860131"/>
                  <a:gd name="connsiteX3" fmla="*/ 948858 w 3160120"/>
                  <a:gd name="connsiteY3" fmla="*/ 1469438 h 1860131"/>
                  <a:gd name="connsiteX4" fmla="*/ 1138904 w 3160120"/>
                  <a:gd name="connsiteY4" fmla="*/ 1548501 h 1860131"/>
                  <a:gd name="connsiteX5" fmla="*/ 1157263 w 3160120"/>
                  <a:gd name="connsiteY5" fmla="*/ 1561648 h 1860131"/>
                  <a:gd name="connsiteX6" fmla="*/ 1151814 w 3160120"/>
                  <a:gd name="connsiteY6" fmla="*/ 1591852 h 1860131"/>
                  <a:gd name="connsiteX7" fmla="*/ 1004231 w 3160120"/>
                  <a:gd name="connsiteY7" fmla="*/ 1758919 h 1860131"/>
                  <a:gd name="connsiteX8" fmla="*/ 918240 w 3160120"/>
                  <a:gd name="connsiteY8" fmla="*/ 1841299 h 1860131"/>
                  <a:gd name="connsiteX9" fmla="*/ 900414 w 3160120"/>
                  <a:gd name="connsiteY9" fmla="*/ 1860131 h 1860131"/>
                  <a:gd name="connsiteX10" fmla="*/ 557455 w 3160120"/>
                  <a:gd name="connsiteY10" fmla="*/ 1771889 h 1860131"/>
                  <a:gd name="connsiteX11" fmla="*/ 499120 w 3160120"/>
                  <a:gd name="connsiteY11" fmla="*/ 1763361 h 1860131"/>
                  <a:gd name="connsiteX12" fmla="*/ 530449 w 3160120"/>
                  <a:gd name="connsiteY12" fmla="*/ 1716990 h 1860131"/>
                  <a:gd name="connsiteX13" fmla="*/ 531989 w 3160120"/>
                  <a:gd name="connsiteY13" fmla="*/ 1590549 h 1860131"/>
                  <a:gd name="connsiteX14" fmla="*/ 336672 w 3160120"/>
                  <a:gd name="connsiteY14" fmla="*/ 1227573 h 1860131"/>
                  <a:gd name="connsiteX15" fmla="*/ 273777 w 3160120"/>
                  <a:gd name="connsiteY15" fmla="*/ 926898 h 1860131"/>
                  <a:gd name="connsiteX16" fmla="*/ 356097 w 3160120"/>
                  <a:gd name="connsiteY16" fmla="*/ 819823 h 1860131"/>
                  <a:gd name="connsiteX17" fmla="*/ 2979540 w 3160120"/>
                  <a:gd name="connsiteY17" fmla="*/ 264066 h 1860131"/>
                  <a:gd name="connsiteX18" fmla="*/ 3160120 w 3160120"/>
                  <a:gd name="connsiteY18" fmla="*/ 336389 h 1860131"/>
                  <a:gd name="connsiteX19" fmla="*/ 2918491 w 3160120"/>
                  <a:gd name="connsiteY19" fmla="*/ 281844 h 1860131"/>
                  <a:gd name="connsiteX20" fmla="*/ 2979540 w 3160120"/>
                  <a:gd name="connsiteY20" fmla="*/ 264066 h 1860131"/>
                  <a:gd name="connsiteX21" fmla="*/ 196314 w 3160120"/>
                  <a:gd name="connsiteY21" fmla="*/ 0 h 1860131"/>
                  <a:gd name="connsiteX22" fmla="*/ 202533 w 3160120"/>
                  <a:gd name="connsiteY22" fmla="*/ 27657 h 1860131"/>
                  <a:gd name="connsiteX23" fmla="*/ 284734 w 3160120"/>
                  <a:gd name="connsiteY23" fmla="*/ 537506 h 1860131"/>
                  <a:gd name="connsiteX24" fmla="*/ 338804 w 3160120"/>
                  <a:gd name="connsiteY24" fmla="*/ 705995 h 1860131"/>
                  <a:gd name="connsiteX25" fmla="*/ 7512 w 3160120"/>
                  <a:gd name="connsiteY25" fmla="*/ 403130 h 1860131"/>
                  <a:gd name="connsiteX26" fmla="*/ 196314 w 3160120"/>
                  <a:gd name="connsiteY26" fmla="*/ 0 h 1860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160120" h="1860131">
                    <a:moveTo>
                      <a:pt x="356097" y="819823"/>
                    </a:moveTo>
                    <a:cubicBezTo>
                      <a:pt x="381030" y="816330"/>
                      <a:pt x="394355" y="826990"/>
                      <a:pt x="405015" y="850442"/>
                    </a:cubicBezTo>
                    <a:cubicBezTo>
                      <a:pt x="458848" y="969243"/>
                      <a:pt x="527073" y="1079930"/>
                      <a:pt x="609511" y="1180609"/>
                    </a:cubicBezTo>
                    <a:cubicBezTo>
                      <a:pt x="704801" y="1296982"/>
                      <a:pt x="815192" y="1396890"/>
                      <a:pt x="948858" y="1469438"/>
                    </a:cubicBezTo>
                    <a:cubicBezTo>
                      <a:pt x="1009739" y="1502426"/>
                      <a:pt x="1072515" y="1529550"/>
                      <a:pt x="1138904" y="1548501"/>
                    </a:cubicBezTo>
                    <a:cubicBezTo>
                      <a:pt x="1147077" y="1550810"/>
                      <a:pt x="1153473" y="1553949"/>
                      <a:pt x="1157263" y="1561648"/>
                    </a:cubicBezTo>
                    <a:cubicBezTo>
                      <a:pt x="1163600" y="1573197"/>
                      <a:pt x="1156552" y="1582613"/>
                      <a:pt x="1151814" y="1591852"/>
                    </a:cubicBezTo>
                    <a:cubicBezTo>
                      <a:pt x="1116873" y="1660077"/>
                      <a:pt x="1072515" y="1719833"/>
                      <a:pt x="1004231" y="1758919"/>
                    </a:cubicBezTo>
                    <a:cubicBezTo>
                      <a:pt x="968994" y="1779115"/>
                      <a:pt x="938672" y="1805291"/>
                      <a:pt x="918240" y="1841299"/>
                    </a:cubicBezTo>
                    <a:cubicBezTo>
                      <a:pt x="913857" y="1849057"/>
                      <a:pt x="909060" y="1856400"/>
                      <a:pt x="900414" y="1860131"/>
                    </a:cubicBezTo>
                    <a:cubicBezTo>
                      <a:pt x="787239" y="1826315"/>
                      <a:pt x="672761" y="1797414"/>
                      <a:pt x="557455" y="1771889"/>
                    </a:cubicBezTo>
                    <a:cubicBezTo>
                      <a:pt x="538326" y="1767625"/>
                      <a:pt x="518545" y="1766145"/>
                      <a:pt x="499120" y="1763361"/>
                    </a:cubicBezTo>
                    <a:cubicBezTo>
                      <a:pt x="509543" y="1747904"/>
                      <a:pt x="519966" y="1732388"/>
                      <a:pt x="530449" y="1716990"/>
                    </a:cubicBezTo>
                    <a:cubicBezTo>
                      <a:pt x="558876" y="1675178"/>
                      <a:pt x="559705" y="1634137"/>
                      <a:pt x="531989" y="1590549"/>
                    </a:cubicBezTo>
                    <a:cubicBezTo>
                      <a:pt x="458197" y="1474295"/>
                      <a:pt x="385590" y="1357093"/>
                      <a:pt x="336672" y="1227573"/>
                    </a:cubicBezTo>
                    <a:cubicBezTo>
                      <a:pt x="300131" y="1130802"/>
                      <a:pt x="268210" y="1032670"/>
                      <a:pt x="273777" y="926898"/>
                    </a:cubicBezTo>
                    <a:cubicBezTo>
                      <a:pt x="276857" y="866965"/>
                      <a:pt x="304277" y="830839"/>
                      <a:pt x="356097" y="819823"/>
                    </a:cubicBezTo>
                    <a:close/>
                    <a:moveTo>
                      <a:pt x="2979540" y="264066"/>
                    </a:moveTo>
                    <a:cubicBezTo>
                      <a:pt x="3045180" y="257426"/>
                      <a:pt x="3119790" y="283532"/>
                      <a:pt x="3160120" y="336389"/>
                    </a:cubicBezTo>
                    <a:lnTo>
                      <a:pt x="2918491" y="281844"/>
                    </a:lnTo>
                    <a:cubicBezTo>
                      <a:pt x="2936776" y="272132"/>
                      <a:pt x="2957660" y="266280"/>
                      <a:pt x="2979540" y="264066"/>
                    </a:cubicBezTo>
                    <a:close/>
                    <a:moveTo>
                      <a:pt x="196314" y="0"/>
                    </a:moveTo>
                    <a:cubicBezTo>
                      <a:pt x="205375" y="7640"/>
                      <a:pt x="202296" y="18122"/>
                      <a:pt x="202533" y="27657"/>
                    </a:cubicBezTo>
                    <a:cubicBezTo>
                      <a:pt x="207093" y="201298"/>
                      <a:pt x="238007" y="370794"/>
                      <a:pt x="284734" y="537506"/>
                    </a:cubicBezTo>
                    <a:cubicBezTo>
                      <a:pt x="300665" y="594242"/>
                      <a:pt x="320682" y="649852"/>
                      <a:pt x="338804" y="705995"/>
                    </a:cubicBezTo>
                    <a:cubicBezTo>
                      <a:pt x="183581" y="685919"/>
                      <a:pt x="37716" y="552549"/>
                      <a:pt x="7512" y="403130"/>
                    </a:cubicBezTo>
                    <a:cubicBezTo>
                      <a:pt x="-24705" y="243406"/>
                      <a:pt x="48257" y="87650"/>
                      <a:pt x="196314" y="0"/>
                    </a:cubicBezTo>
                    <a:close/>
                  </a:path>
                </a:pathLst>
              </a:custGeom>
              <a:solidFill>
                <a:srgbClr val="FC8393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0" name="자유형: 도형 89">
                <a:extLst>
                  <a:ext uri="{FF2B5EF4-FFF2-40B4-BE49-F238E27FC236}">
                    <a16:creationId xmlns:a16="http://schemas.microsoft.com/office/drawing/2014/main" id="{558799B5-F8AC-439B-ACC5-A1F7166A47F5}"/>
                  </a:ext>
                </a:extLst>
              </p:cNvPr>
              <p:cNvSpPr/>
              <p:nvPr/>
            </p:nvSpPr>
            <p:spPr>
              <a:xfrm>
                <a:off x="5167795" y="3389530"/>
                <a:ext cx="1068683" cy="1244480"/>
              </a:xfrm>
              <a:custGeom>
                <a:avLst/>
                <a:gdLst>
                  <a:gd name="connsiteX0" fmla="*/ 36762 w 1068683"/>
                  <a:gd name="connsiteY0" fmla="*/ 1235797 h 1244480"/>
                  <a:gd name="connsiteX1" fmla="*/ 31491 w 1068683"/>
                  <a:gd name="connsiteY1" fmla="*/ 887567 h 1244480"/>
                  <a:gd name="connsiteX2" fmla="*/ 222070 w 1068683"/>
                  <a:gd name="connsiteY2" fmla="*/ 657131 h 1244480"/>
                  <a:gd name="connsiteX3" fmla="*/ 492363 w 1068683"/>
                  <a:gd name="connsiteY3" fmla="*/ 483075 h 1244480"/>
                  <a:gd name="connsiteX4" fmla="*/ 649718 w 1068683"/>
                  <a:gd name="connsiteY4" fmla="*/ 144202 h 1244480"/>
                  <a:gd name="connsiteX5" fmla="*/ 655403 w 1068683"/>
                  <a:gd name="connsiteY5" fmla="*/ 86164 h 1244480"/>
                  <a:gd name="connsiteX6" fmla="*/ 724931 w 1068683"/>
                  <a:gd name="connsiteY6" fmla="*/ 69996 h 1244480"/>
                  <a:gd name="connsiteX7" fmla="*/ 758332 w 1068683"/>
                  <a:gd name="connsiteY7" fmla="*/ 133660 h 1244480"/>
                  <a:gd name="connsiteX8" fmla="*/ 689516 w 1068683"/>
                  <a:gd name="connsiteY8" fmla="*/ 459386 h 1244480"/>
                  <a:gd name="connsiteX9" fmla="*/ 785753 w 1068683"/>
                  <a:gd name="connsiteY9" fmla="*/ 307183 h 1244480"/>
                  <a:gd name="connsiteX10" fmla="*/ 783916 w 1068683"/>
                  <a:gd name="connsiteY10" fmla="*/ 109142 h 1244480"/>
                  <a:gd name="connsiteX11" fmla="*/ 803875 w 1068683"/>
                  <a:gd name="connsiteY11" fmla="*/ 28185 h 1244480"/>
                  <a:gd name="connsiteX12" fmla="*/ 855991 w 1068683"/>
                  <a:gd name="connsiteY12" fmla="*/ 27356 h 1244480"/>
                  <a:gd name="connsiteX13" fmla="*/ 905323 w 1068683"/>
                  <a:gd name="connsiteY13" fmla="*/ 140057 h 1244480"/>
                  <a:gd name="connsiteX14" fmla="*/ 868961 w 1068683"/>
                  <a:gd name="connsiteY14" fmla="*/ 431374 h 1244480"/>
                  <a:gd name="connsiteX15" fmla="*/ 866769 w 1068683"/>
                  <a:gd name="connsiteY15" fmla="*/ 458557 h 1244480"/>
                  <a:gd name="connsiteX16" fmla="*/ 940087 w 1068683"/>
                  <a:gd name="connsiteY16" fmla="*/ 293325 h 1244480"/>
                  <a:gd name="connsiteX17" fmla="*/ 920010 w 1068683"/>
                  <a:gd name="connsiteY17" fmla="*/ 90250 h 1244480"/>
                  <a:gd name="connsiteX18" fmla="*/ 936593 w 1068683"/>
                  <a:gd name="connsiteY18" fmla="*/ 13853 h 1244480"/>
                  <a:gd name="connsiteX19" fmla="*/ 1032534 w 1068683"/>
                  <a:gd name="connsiteY19" fmla="*/ 18058 h 1244480"/>
                  <a:gd name="connsiteX20" fmla="*/ 1068601 w 1068683"/>
                  <a:gd name="connsiteY20" fmla="*/ 93448 h 1244480"/>
                  <a:gd name="connsiteX21" fmla="*/ 1050300 w 1068683"/>
                  <a:gd name="connsiteY21" fmla="*/ 346093 h 1244480"/>
                  <a:gd name="connsiteX22" fmla="*/ 979529 w 1068683"/>
                  <a:gd name="connsiteY22" fmla="*/ 501020 h 1244480"/>
                  <a:gd name="connsiteX23" fmla="*/ 968099 w 1068683"/>
                  <a:gd name="connsiteY23" fmla="*/ 526722 h 1244480"/>
                  <a:gd name="connsiteX24" fmla="*/ 1038634 w 1068683"/>
                  <a:gd name="connsiteY24" fmla="*/ 414495 h 1244480"/>
                  <a:gd name="connsiteX25" fmla="*/ 982787 w 1068683"/>
                  <a:gd name="connsiteY25" fmla="*/ 621183 h 1244480"/>
                  <a:gd name="connsiteX26" fmla="*/ 752943 w 1068683"/>
                  <a:gd name="connsiteY26" fmla="*/ 869208 h 1244480"/>
                  <a:gd name="connsiteX27" fmla="*/ 563667 w 1068683"/>
                  <a:gd name="connsiteY27" fmla="*/ 973499 h 1244480"/>
                  <a:gd name="connsiteX28" fmla="*/ 529377 w 1068683"/>
                  <a:gd name="connsiteY28" fmla="*/ 1052917 h 1244480"/>
                  <a:gd name="connsiteX29" fmla="*/ 551230 w 1068683"/>
                  <a:gd name="connsiteY29" fmla="*/ 1091352 h 1244480"/>
                  <a:gd name="connsiteX30" fmla="*/ 560291 w 1068683"/>
                  <a:gd name="connsiteY30" fmla="*/ 1124991 h 1244480"/>
                  <a:gd name="connsiteX31" fmla="*/ 356979 w 1068683"/>
                  <a:gd name="connsiteY31" fmla="*/ 1172784 h 1244480"/>
                  <a:gd name="connsiteX32" fmla="*/ 69334 w 1068683"/>
                  <a:gd name="connsiteY32" fmla="*/ 1238107 h 1244480"/>
                  <a:gd name="connsiteX33" fmla="*/ 36762 w 1068683"/>
                  <a:gd name="connsiteY33" fmla="*/ 1235797 h 1244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68683" h="1244480">
                    <a:moveTo>
                      <a:pt x="36762" y="1235797"/>
                    </a:moveTo>
                    <a:cubicBezTo>
                      <a:pt x="-15828" y="1120490"/>
                      <a:pt x="-6886" y="1003229"/>
                      <a:pt x="31491" y="887567"/>
                    </a:cubicBezTo>
                    <a:cubicBezTo>
                      <a:pt x="64715" y="787362"/>
                      <a:pt x="125418" y="708359"/>
                      <a:pt x="222070" y="657131"/>
                    </a:cubicBezTo>
                    <a:cubicBezTo>
                      <a:pt x="316826" y="606910"/>
                      <a:pt x="408029" y="549701"/>
                      <a:pt x="492363" y="483075"/>
                    </a:cubicBezTo>
                    <a:cubicBezTo>
                      <a:pt x="601155" y="397143"/>
                      <a:pt x="655818" y="284382"/>
                      <a:pt x="649718" y="144202"/>
                    </a:cubicBezTo>
                    <a:cubicBezTo>
                      <a:pt x="648888" y="124659"/>
                      <a:pt x="646105" y="104878"/>
                      <a:pt x="655403" y="86164"/>
                    </a:cubicBezTo>
                    <a:cubicBezTo>
                      <a:pt x="670979" y="54835"/>
                      <a:pt x="696918" y="49268"/>
                      <a:pt x="724931" y="69996"/>
                    </a:cubicBezTo>
                    <a:cubicBezTo>
                      <a:pt x="746843" y="86164"/>
                      <a:pt x="756437" y="104997"/>
                      <a:pt x="758332" y="133660"/>
                    </a:cubicBezTo>
                    <a:cubicBezTo>
                      <a:pt x="765676" y="247901"/>
                      <a:pt x="755608" y="357641"/>
                      <a:pt x="689516" y="459386"/>
                    </a:cubicBezTo>
                    <a:cubicBezTo>
                      <a:pt x="727003" y="434216"/>
                      <a:pt x="767986" y="368301"/>
                      <a:pt x="785753" y="307183"/>
                    </a:cubicBezTo>
                    <a:cubicBezTo>
                      <a:pt x="804941" y="241031"/>
                      <a:pt x="804881" y="174465"/>
                      <a:pt x="783916" y="109142"/>
                    </a:cubicBezTo>
                    <a:cubicBezTo>
                      <a:pt x="773375" y="76273"/>
                      <a:pt x="784153" y="51459"/>
                      <a:pt x="803875" y="28185"/>
                    </a:cubicBezTo>
                    <a:cubicBezTo>
                      <a:pt x="821819" y="6983"/>
                      <a:pt x="836151" y="7042"/>
                      <a:pt x="855991" y="27356"/>
                    </a:cubicBezTo>
                    <a:cubicBezTo>
                      <a:pt x="886550" y="58566"/>
                      <a:pt x="902658" y="95107"/>
                      <a:pt x="905323" y="140057"/>
                    </a:cubicBezTo>
                    <a:cubicBezTo>
                      <a:pt x="911186" y="239729"/>
                      <a:pt x="900289" y="336617"/>
                      <a:pt x="868961" y="431374"/>
                    </a:cubicBezTo>
                    <a:cubicBezTo>
                      <a:pt x="866414" y="439132"/>
                      <a:pt x="859485" y="446712"/>
                      <a:pt x="866769" y="458557"/>
                    </a:cubicBezTo>
                    <a:cubicBezTo>
                      <a:pt x="908581" y="410113"/>
                      <a:pt x="928242" y="353377"/>
                      <a:pt x="940087" y="293325"/>
                    </a:cubicBezTo>
                    <a:cubicBezTo>
                      <a:pt x="953827" y="223738"/>
                      <a:pt x="944706" y="156165"/>
                      <a:pt x="920010" y="90250"/>
                    </a:cubicBezTo>
                    <a:cubicBezTo>
                      <a:pt x="906863" y="55072"/>
                      <a:pt x="912607" y="29665"/>
                      <a:pt x="936593" y="13853"/>
                    </a:cubicBezTo>
                    <a:cubicBezTo>
                      <a:pt x="966796" y="-6046"/>
                      <a:pt x="1008430" y="-4388"/>
                      <a:pt x="1032534" y="18058"/>
                    </a:cubicBezTo>
                    <a:cubicBezTo>
                      <a:pt x="1054387" y="38430"/>
                      <a:pt x="1069963" y="65317"/>
                      <a:pt x="1068601" y="93448"/>
                    </a:cubicBezTo>
                    <a:cubicBezTo>
                      <a:pt x="1064395" y="177781"/>
                      <a:pt x="1072924" y="263654"/>
                      <a:pt x="1050300" y="346093"/>
                    </a:cubicBezTo>
                    <a:cubicBezTo>
                      <a:pt x="1035258" y="400874"/>
                      <a:pt x="1008727" y="451924"/>
                      <a:pt x="979529" y="501020"/>
                    </a:cubicBezTo>
                    <a:cubicBezTo>
                      <a:pt x="974791" y="509015"/>
                      <a:pt x="970054" y="517010"/>
                      <a:pt x="968099" y="526722"/>
                    </a:cubicBezTo>
                    <a:cubicBezTo>
                      <a:pt x="1002508" y="496400"/>
                      <a:pt x="1015774" y="452516"/>
                      <a:pt x="1038634" y="414495"/>
                    </a:cubicBezTo>
                    <a:cubicBezTo>
                      <a:pt x="1040233" y="489116"/>
                      <a:pt x="1020038" y="557222"/>
                      <a:pt x="982787" y="621183"/>
                    </a:cubicBezTo>
                    <a:cubicBezTo>
                      <a:pt x="924630" y="721151"/>
                      <a:pt x="841244" y="797311"/>
                      <a:pt x="752943" y="869208"/>
                    </a:cubicBezTo>
                    <a:cubicBezTo>
                      <a:pt x="696089" y="915520"/>
                      <a:pt x="637754" y="957213"/>
                      <a:pt x="563667" y="973499"/>
                    </a:cubicBezTo>
                    <a:cubicBezTo>
                      <a:pt x="521678" y="982738"/>
                      <a:pt x="510663" y="1013593"/>
                      <a:pt x="529377" y="1052917"/>
                    </a:cubicBezTo>
                    <a:cubicBezTo>
                      <a:pt x="535714" y="1066183"/>
                      <a:pt x="543887" y="1078560"/>
                      <a:pt x="551230" y="1091352"/>
                    </a:cubicBezTo>
                    <a:cubicBezTo>
                      <a:pt x="558159" y="1101539"/>
                      <a:pt x="566095" y="1111429"/>
                      <a:pt x="560291" y="1124991"/>
                    </a:cubicBezTo>
                    <a:cubicBezTo>
                      <a:pt x="494021" y="1147259"/>
                      <a:pt x="424730" y="1156853"/>
                      <a:pt x="356979" y="1172784"/>
                    </a:cubicBezTo>
                    <a:cubicBezTo>
                      <a:pt x="261275" y="1195288"/>
                      <a:pt x="165216" y="1216372"/>
                      <a:pt x="69334" y="1238107"/>
                    </a:cubicBezTo>
                    <a:cubicBezTo>
                      <a:pt x="57726" y="1245746"/>
                      <a:pt x="46711" y="1248234"/>
                      <a:pt x="36762" y="1235797"/>
                    </a:cubicBezTo>
                    <a:close/>
                  </a:path>
                </a:pathLst>
              </a:custGeom>
              <a:solidFill>
                <a:srgbClr val="FEA9B3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FCF95EB6-7EDF-4D94-8C66-E2D400AC137E}"/>
                </a:ext>
              </a:extLst>
            </p:cNvPr>
            <p:cNvGrpSpPr/>
            <p:nvPr/>
          </p:nvGrpSpPr>
          <p:grpSpPr>
            <a:xfrm>
              <a:off x="0" y="3503470"/>
              <a:ext cx="5812123" cy="2428134"/>
              <a:chOff x="0" y="3503470"/>
              <a:chExt cx="5812123" cy="2428134"/>
            </a:xfrm>
          </p:grpSpPr>
          <p:sp>
            <p:nvSpPr>
              <p:cNvPr id="80" name="자유형: 도형 79">
                <a:extLst>
                  <a:ext uri="{FF2B5EF4-FFF2-40B4-BE49-F238E27FC236}">
                    <a16:creationId xmlns:a16="http://schemas.microsoft.com/office/drawing/2014/main" id="{9DD8BCD9-018D-46F9-A78D-A0D9D1DAD9BD}"/>
                  </a:ext>
                </a:extLst>
              </p:cNvPr>
              <p:cNvSpPr/>
              <p:nvPr/>
            </p:nvSpPr>
            <p:spPr>
              <a:xfrm>
                <a:off x="0" y="3503470"/>
                <a:ext cx="5812123" cy="2428134"/>
              </a:xfrm>
              <a:custGeom>
                <a:avLst/>
                <a:gdLst>
                  <a:gd name="connsiteX0" fmla="*/ 5770668 w 5812123"/>
                  <a:gd name="connsiteY0" fmla="*/ 2132080 h 2428134"/>
                  <a:gd name="connsiteX1" fmla="*/ 3935708 w 5812123"/>
                  <a:gd name="connsiteY1" fmla="*/ 2132080 h 2428134"/>
                  <a:gd name="connsiteX2" fmla="*/ 3946606 w 5812123"/>
                  <a:gd name="connsiteY2" fmla="*/ 2070251 h 2428134"/>
                  <a:gd name="connsiteX3" fmla="*/ 3087875 w 5812123"/>
                  <a:gd name="connsiteY3" fmla="*/ 180274 h 2428134"/>
                  <a:gd name="connsiteX4" fmla="*/ 2759544 w 5812123"/>
                  <a:gd name="connsiteY4" fmla="*/ 0 h 2428134"/>
                  <a:gd name="connsiteX5" fmla="*/ 176719 w 5812123"/>
                  <a:gd name="connsiteY5" fmla="*/ 0 h 2428134"/>
                  <a:gd name="connsiteX6" fmla="*/ 8289 w 5812123"/>
                  <a:gd name="connsiteY6" fmla="*/ 201358 h 2428134"/>
                  <a:gd name="connsiteX7" fmla="*/ 884787 w 5812123"/>
                  <a:gd name="connsiteY7" fmla="*/ 2070192 h 2428134"/>
                  <a:gd name="connsiteX8" fmla="*/ 1124284 w 5812123"/>
                  <a:gd name="connsiteY8" fmla="*/ 2250466 h 2428134"/>
                  <a:gd name="connsiteX9" fmla="*/ 1151289 w 5812123"/>
                  <a:gd name="connsiteY9" fmla="*/ 2250466 h 2428134"/>
                  <a:gd name="connsiteX10" fmla="*/ 1151289 w 5812123"/>
                  <a:gd name="connsiteY10" fmla="*/ 2342262 h 2428134"/>
                  <a:gd name="connsiteX11" fmla="*/ 1231240 w 5812123"/>
                  <a:gd name="connsiteY11" fmla="*/ 2422213 h 2428134"/>
                  <a:gd name="connsiteX12" fmla="*/ 3786704 w 5812123"/>
                  <a:gd name="connsiteY12" fmla="*/ 2422213 h 2428134"/>
                  <a:gd name="connsiteX13" fmla="*/ 3786704 w 5812123"/>
                  <a:gd name="connsiteY13" fmla="*/ 2420673 h 2428134"/>
                  <a:gd name="connsiteX14" fmla="*/ 3810393 w 5812123"/>
                  <a:gd name="connsiteY14" fmla="*/ 2428135 h 2428134"/>
                  <a:gd name="connsiteX15" fmla="*/ 5770668 w 5812123"/>
                  <a:gd name="connsiteY15" fmla="*/ 2428135 h 2428134"/>
                  <a:gd name="connsiteX16" fmla="*/ 5812124 w 5812123"/>
                  <a:gd name="connsiteY16" fmla="*/ 2386679 h 2428134"/>
                  <a:gd name="connsiteX17" fmla="*/ 5812124 w 5812123"/>
                  <a:gd name="connsiteY17" fmla="*/ 2173477 h 2428134"/>
                  <a:gd name="connsiteX18" fmla="*/ 5770668 w 5812123"/>
                  <a:gd name="connsiteY18" fmla="*/ 2132080 h 2428134"/>
                  <a:gd name="connsiteX19" fmla="*/ 3768937 w 5812123"/>
                  <a:gd name="connsiteY19" fmla="*/ 2250466 h 2428134"/>
                  <a:gd name="connsiteX20" fmla="*/ 3768937 w 5812123"/>
                  <a:gd name="connsiteY20" fmla="*/ 2250526 h 2428134"/>
                  <a:gd name="connsiteX21" fmla="*/ 3766331 w 5812123"/>
                  <a:gd name="connsiteY21" fmla="*/ 2250526 h 2428134"/>
                  <a:gd name="connsiteX22" fmla="*/ 3768937 w 5812123"/>
                  <a:gd name="connsiteY22" fmla="*/ 2250466 h 2428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812123" h="2428134">
                    <a:moveTo>
                      <a:pt x="5770668" y="2132080"/>
                    </a:moveTo>
                    <a:lnTo>
                      <a:pt x="3935708" y="2132080"/>
                    </a:lnTo>
                    <a:cubicBezTo>
                      <a:pt x="3942756" y="2112773"/>
                      <a:pt x="3946606" y="2091986"/>
                      <a:pt x="3946606" y="2070251"/>
                    </a:cubicBezTo>
                    <a:lnTo>
                      <a:pt x="3087875" y="180274"/>
                    </a:lnTo>
                    <a:cubicBezTo>
                      <a:pt x="3046419" y="71067"/>
                      <a:pt x="2933896" y="17767"/>
                      <a:pt x="2759544" y="0"/>
                    </a:cubicBezTo>
                    <a:lnTo>
                      <a:pt x="176719" y="0"/>
                    </a:lnTo>
                    <a:cubicBezTo>
                      <a:pt x="55667" y="0"/>
                      <a:pt x="-27245" y="109918"/>
                      <a:pt x="8289" y="201358"/>
                    </a:cubicBezTo>
                    <a:lnTo>
                      <a:pt x="884787" y="2070192"/>
                    </a:lnTo>
                    <a:cubicBezTo>
                      <a:pt x="959940" y="2209839"/>
                      <a:pt x="1062633" y="2239510"/>
                      <a:pt x="1124284" y="2250466"/>
                    </a:cubicBezTo>
                    <a:lnTo>
                      <a:pt x="1151289" y="2250466"/>
                    </a:lnTo>
                    <a:lnTo>
                      <a:pt x="1151289" y="2342262"/>
                    </a:lnTo>
                    <a:cubicBezTo>
                      <a:pt x="1151289" y="2386442"/>
                      <a:pt x="1187060" y="2422213"/>
                      <a:pt x="1231240" y="2422213"/>
                    </a:cubicBezTo>
                    <a:lnTo>
                      <a:pt x="3786704" y="2422213"/>
                    </a:lnTo>
                    <a:lnTo>
                      <a:pt x="3786704" y="2420673"/>
                    </a:lnTo>
                    <a:cubicBezTo>
                      <a:pt x="3793396" y="2425351"/>
                      <a:pt x="3801569" y="2428135"/>
                      <a:pt x="3810393" y="2428135"/>
                    </a:cubicBezTo>
                    <a:lnTo>
                      <a:pt x="5770668" y="2428135"/>
                    </a:lnTo>
                    <a:cubicBezTo>
                      <a:pt x="5793587" y="2428135"/>
                      <a:pt x="5812124" y="2409598"/>
                      <a:pt x="5812124" y="2386679"/>
                    </a:cubicBezTo>
                    <a:lnTo>
                      <a:pt x="5812124" y="2173477"/>
                    </a:lnTo>
                    <a:cubicBezTo>
                      <a:pt x="5812124" y="2150617"/>
                      <a:pt x="5793587" y="2132080"/>
                      <a:pt x="5770668" y="2132080"/>
                    </a:cubicBezTo>
                    <a:close/>
                    <a:moveTo>
                      <a:pt x="3768937" y="2250466"/>
                    </a:moveTo>
                    <a:lnTo>
                      <a:pt x="3768937" y="2250526"/>
                    </a:lnTo>
                    <a:lnTo>
                      <a:pt x="3766331" y="2250526"/>
                    </a:lnTo>
                    <a:cubicBezTo>
                      <a:pt x="3767219" y="2250526"/>
                      <a:pt x="3768049" y="2250466"/>
                      <a:pt x="3768937" y="2250466"/>
                    </a:cubicBezTo>
                    <a:close/>
                  </a:path>
                </a:pathLst>
              </a:custGeom>
              <a:solidFill>
                <a:srgbClr val="090B55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1" name="자유형: 도형 80">
                <a:extLst>
                  <a:ext uri="{FF2B5EF4-FFF2-40B4-BE49-F238E27FC236}">
                    <a16:creationId xmlns:a16="http://schemas.microsoft.com/office/drawing/2014/main" id="{D1E2F3B0-3BA5-4527-A618-FA9517EA2D8F}"/>
                  </a:ext>
                </a:extLst>
              </p:cNvPr>
              <p:cNvSpPr/>
              <p:nvPr/>
            </p:nvSpPr>
            <p:spPr>
              <a:xfrm>
                <a:off x="3804470" y="5647394"/>
                <a:ext cx="1995808" cy="266502"/>
              </a:xfrm>
              <a:custGeom>
                <a:avLst/>
                <a:gdLst>
                  <a:gd name="connsiteX0" fmla="*/ 1954352 w 1995808"/>
                  <a:gd name="connsiteY0" fmla="*/ 266503 h 266502"/>
                  <a:gd name="connsiteX1" fmla="*/ 41456 w 1995808"/>
                  <a:gd name="connsiteY1" fmla="*/ 266503 h 266502"/>
                  <a:gd name="connsiteX2" fmla="*/ 0 w 1995808"/>
                  <a:gd name="connsiteY2" fmla="*/ 225047 h 266502"/>
                  <a:gd name="connsiteX3" fmla="*/ 0 w 1995808"/>
                  <a:gd name="connsiteY3" fmla="*/ 41456 h 266502"/>
                  <a:gd name="connsiteX4" fmla="*/ 41456 w 1995808"/>
                  <a:gd name="connsiteY4" fmla="*/ 0 h 266502"/>
                  <a:gd name="connsiteX5" fmla="*/ 1954352 w 1995808"/>
                  <a:gd name="connsiteY5" fmla="*/ 0 h 266502"/>
                  <a:gd name="connsiteX6" fmla="*/ 1995808 w 1995808"/>
                  <a:gd name="connsiteY6" fmla="*/ 41456 h 266502"/>
                  <a:gd name="connsiteX7" fmla="*/ 1995808 w 1995808"/>
                  <a:gd name="connsiteY7" fmla="*/ 225047 h 266502"/>
                  <a:gd name="connsiteX8" fmla="*/ 1954352 w 1995808"/>
                  <a:gd name="connsiteY8" fmla="*/ 266503 h 266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95808" h="266502">
                    <a:moveTo>
                      <a:pt x="1954352" y="266503"/>
                    </a:moveTo>
                    <a:lnTo>
                      <a:pt x="41456" y="266503"/>
                    </a:lnTo>
                    <a:cubicBezTo>
                      <a:pt x="18537" y="266503"/>
                      <a:pt x="0" y="247966"/>
                      <a:pt x="0" y="225047"/>
                    </a:cubicBezTo>
                    <a:lnTo>
                      <a:pt x="0" y="41456"/>
                    </a:lnTo>
                    <a:cubicBezTo>
                      <a:pt x="0" y="18536"/>
                      <a:pt x="18537" y="0"/>
                      <a:pt x="41456" y="0"/>
                    </a:cubicBezTo>
                    <a:lnTo>
                      <a:pt x="1954352" y="0"/>
                    </a:lnTo>
                    <a:cubicBezTo>
                      <a:pt x="1977272" y="0"/>
                      <a:pt x="1995808" y="18536"/>
                      <a:pt x="1995808" y="41456"/>
                    </a:cubicBezTo>
                    <a:lnTo>
                      <a:pt x="1995808" y="225047"/>
                    </a:lnTo>
                    <a:cubicBezTo>
                      <a:pt x="1995808" y="247966"/>
                      <a:pt x="1977272" y="266503"/>
                      <a:pt x="1954352" y="266503"/>
                    </a:cubicBezTo>
                    <a:close/>
                  </a:path>
                </a:pathLst>
              </a:custGeom>
              <a:solidFill>
                <a:srgbClr val="D6DAF3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2" name="자유형: 도형 81">
                <a:extLst>
                  <a:ext uri="{FF2B5EF4-FFF2-40B4-BE49-F238E27FC236}">
                    <a16:creationId xmlns:a16="http://schemas.microsoft.com/office/drawing/2014/main" id="{C3448756-28A1-4384-835A-DF48350273AE}"/>
                  </a:ext>
                </a:extLst>
              </p:cNvPr>
              <p:cNvSpPr/>
              <p:nvPr/>
            </p:nvSpPr>
            <p:spPr>
              <a:xfrm>
                <a:off x="29614" y="3521237"/>
                <a:ext cx="3898545" cy="2197165"/>
              </a:xfrm>
              <a:custGeom>
                <a:avLst/>
                <a:gdLst>
                  <a:gd name="connsiteX0" fmla="*/ 3757090 w 3898545"/>
                  <a:gd name="connsiteY0" fmla="*/ 2155769 h 2197165"/>
                  <a:gd name="connsiteX1" fmla="*/ 3798546 w 3898545"/>
                  <a:gd name="connsiteY1" fmla="*/ 2114313 h 2197165"/>
                  <a:gd name="connsiteX2" fmla="*/ 3886136 w 3898545"/>
                  <a:gd name="connsiteY2" fmla="*/ 2114313 h 2197165"/>
                  <a:gd name="connsiteX3" fmla="*/ 3891466 w 3898545"/>
                  <a:gd name="connsiteY3" fmla="*/ 2034007 h 2197165"/>
                  <a:gd name="connsiteX4" fmla="*/ 3039842 w 3898545"/>
                  <a:gd name="connsiteY4" fmla="*/ 175063 h 2197165"/>
                  <a:gd name="connsiteX5" fmla="*/ 2721046 w 3898545"/>
                  <a:gd name="connsiteY5" fmla="*/ 0 h 2197165"/>
                  <a:gd name="connsiteX6" fmla="*/ 177427 w 3898545"/>
                  <a:gd name="connsiteY6" fmla="*/ 0 h 2197165"/>
                  <a:gd name="connsiteX7" fmla="*/ 8286 w 3898545"/>
                  <a:gd name="connsiteY7" fmla="*/ 189513 h 2197165"/>
                  <a:gd name="connsiteX8" fmla="*/ 865003 w 3898545"/>
                  <a:gd name="connsiteY8" fmla="*/ 2010259 h 2197165"/>
                  <a:gd name="connsiteX9" fmla="*/ 1115338 w 3898545"/>
                  <a:gd name="connsiteY9" fmla="*/ 2197166 h 2197165"/>
                  <a:gd name="connsiteX10" fmla="*/ 3734229 w 3898545"/>
                  <a:gd name="connsiteY10" fmla="*/ 2197166 h 2197165"/>
                  <a:gd name="connsiteX11" fmla="*/ 3757090 w 3898545"/>
                  <a:gd name="connsiteY11" fmla="*/ 2196041 h 2197165"/>
                  <a:gd name="connsiteX12" fmla="*/ 3757090 w 3898545"/>
                  <a:gd name="connsiteY12" fmla="*/ 2155769 h 2197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898545" h="2197165">
                    <a:moveTo>
                      <a:pt x="3757090" y="2155769"/>
                    </a:moveTo>
                    <a:cubicBezTo>
                      <a:pt x="3757090" y="2132850"/>
                      <a:pt x="3775627" y="2114313"/>
                      <a:pt x="3798546" y="2114313"/>
                    </a:cubicBezTo>
                    <a:lnTo>
                      <a:pt x="3886136" y="2114313"/>
                    </a:lnTo>
                    <a:cubicBezTo>
                      <a:pt x="3901060" y="2083991"/>
                      <a:pt x="3902126" y="2052662"/>
                      <a:pt x="3891466" y="2034007"/>
                    </a:cubicBezTo>
                    <a:lnTo>
                      <a:pt x="3039842" y="175063"/>
                    </a:lnTo>
                    <a:cubicBezTo>
                      <a:pt x="2999571" y="69054"/>
                      <a:pt x="2890305" y="17293"/>
                      <a:pt x="2721046" y="0"/>
                    </a:cubicBezTo>
                    <a:lnTo>
                      <a:pt x="177427" y="0"/>
                    </a:lnTo>
                    <a:cubicBezTo>
                      <a:pt x="55665" y="0"/>
                      <a:pt x="-27247" y="106601"/>
                      <a:pt x="8286" y="189513"/>
                    </a:cubicBezTo>
                    <a:lnTo>
                      <a:pt x="865003" y="2010259"/>
                    </a:lnTo>
                    <a:cubicBezTo>
                      <a:pt x="893786" y="2099034"/>
                      <a:pt x="1050608" y="2197166"/>
                      <a:pt x="1115338" y="2197166"/>
                    </a:cubicBezTo>
                    <a:lnTo>
                      <a:pt x="3734229" y="2197166"/>
                    </a:lnTo>
                    <a:cubicBezTo>
                      <a:pt x="3742165" y="2197166"/>
                      <a:pt x="3749805" y="2196751"/>
                      <a:pt x="3757090" y="2196041"/>
                    </a:cubicBezTo>
                    <a:lnTo>
                      <a:pt x="3757090" y="2155769"/>
                    </a:lnTo>
                    <a:close/>
                  </a:path>
                </a:pathLst>
              </a:custGeom>
              <a:solidFill>
                <a:srgbClr val="D6DAF3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3" name="자유형: 도형 82">
                <a:extLst>
                  <a:ext uri="{FF2B5EF4-FFF2-40B4-BE49-F238E27FC236}">
                    <a16:creationId xmlns:a16="http://schemas.microsoft.com/office/drawing/2014/main" id="{A61B01C9-C453-4DC5-8D50-7F6779BB4F69}"/>
                  </a:ext>
                </a:extLst>
              </p:cNvPr>
              <p:cNvSpPr/>
              <p:nvPr/>
            </p:nvSpPr>
            <p:spPr>
              <a:xfrm>
                <a:off x="1608663" y="4426794"/>
                <a:ext cx="418619" cy="498496"/>
              </a:xfrm>
              <a:custGeom>
                <a:avLst/>
                <a:gdLst>
                  <a:gd name="connsiteX0" fmla="*/ 222800 w 418619"/>
                  <a:gd name="connsiteY0" fmla="*/ 498496 h 498496"/>
                  <a:gd name="connsiteX1" fmla="*/ 54192 w 418619"/>
                  <a:gd name="connsiteY1" fmla="*/ 395686 h 498496"/>
                  <a:gd name="connsiteX2" fmla="*/ 42229 w 418619"/>
                  <a:gd name="connsiteY2" fmla="*/ 78903 h 498496"/>
                  <a:gd name="connsiteX3" fmla="*/ 307962 w 418619"/>
                  <a:gd name="connsiteY3" fmla="*/ 45560 h 498496"/>
                  <a:gd name="connsiteX4" fmla="*/ 418472 w 418619"/>
                  <a:gd name="connsiteY4" fmla="*/ 268534 h 498496"/>
                  <a:gd name="connsiteX5" fmla="*/ 274738 w 418619"/>
                  <a:gd name="connsiteY5" fmla="*/ 493996 h 498496"/>
                  <a:gd name="connsiteX6" fmla="*/ 222800 w 418619"/>
                  <a:gd name="connsiteY6" fmla="*/ 498496 h 49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8619" h="498496">
                    <a:moveTo>
                      <a:pt x="222800" y="498496"/>
                    </a:moveTo>
                    <a:cubicBezTo>
                      <a:pt x="153805" y="495121"/>
                      <a:pt x="98669" y="455501"/>
                      <a:pt x="54192" y="395686"/>
                    </a:cubicBezTo>
                    <a:cubicBezTo>
                      <a:pt x="-12670" y="305904"/>
                      <a:pt x="-18829" y="169514"/>
                      <a:pt x="42229" y="78903"/>
                    </a:cubicBezTo>
                    <a:cubicBezTo>
                      <a:pt x="103999" y="-12715"/>
                      <a:pt x="220608" y="-25507"/>
                      <a:pt x="307962" y="45560"/>
                    </a:cubicBezTo>
                    <a:cubicBezTo>
                      <a:pt x="378437" y="102888"/>
                      <a:pt x="415570" y="179286"/>
                      <a:pt x="418472" y="268534"/>
                    </a:cubicBezTo>
                    <a:cubicBezTo>
                      <a:pt x="421314" y="357369"/>
                      <a:pt x="383471" y="465332"/>
                      <a:pt x="274738" y="493996"/>
                    </a:cubicBezTo>
                    <a:cubicBezTo>
                      <a:pt x="259932" y="497904"/>
                      <a:pt x="245482" y="496720"/>
                      <a:pt x="222800" y="498496"/>
                    </a:cubicBezTo>
                    <a:close/>
                  </a:path>
                </a:pathLst>
              </a:custGeom>
              <a:solidFill>
                <a:srgbClr val="FEFEFE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8D393679-C845-4DA6-ACFA-81E752533CA5}"/>
                </a:ext>
              </a:extLst>
            </p:cNvPr>
            <p:cNvGrpSpPr/>
            <p:nvPr/>
          </p:nvGrpSpPr>
          <p:grpSpPr>
            <a:xfrm>
              <a:off x="5291056" y="5381468"/>
              <a:ext cx="2643896" cy="1475552"/>
              <a:chOff x="5291056" y="5381468"/>
              <a:chExt cx="2643896" cy="1475552"/>
            </a:xfrm>
          </p:grpSpPr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6777429C-1BC0-4844-8256-0E2B4C2C8339}"/>
                  </a:ext>
                </a:extLst>
              </p:cNvPr>
              <p:cNvSpPr/>
              <p:nvPr/>
            </p:nvSpPr>
            <p:spPr>
              <a:xfrm>
                <a:off x="5291056" y="5678278"/>
                <a:ext cx="2643896" cy="1178742"/>
              </a:xfrm>
              <a:custGeom>
                <a:avLst/>
                <a:gdLst>
                  <a:gd name="connsiteX0" fmla="*/ 2600794 w 2643896"/>
                  <a:gd name="connsiteY0" fmla="*/ 56470 h 1178742"/>
                  <a:gd name="connsiteX1" fmla="*/ 2603104 w 2643896"/>
                  <a:gd name="connsiteY1" fmla="*/ 356907 h 1178742"/>
                  <a:gd name="connsiteX2" fmla="*/ 2454692 w 2643896"/>
                  <a:gd name="connsiteY2" fmla="*/ 468897 h 1178742"/>
                  <a:gd name="connsiteX3" fmla="*/ 1180572 w 2643896"/>
                  <a:gd name="connsiteY3" fmla="*/ 1177617 h 1178742"/>
                  <a:gd name="connsiteX4" fmla="*/ 1103642 w 2643896"/>
                  <a:gd name="connsiteY4" fmla="*/ 1165713 h 1178742"/>
                  <a:gd name="connsiteX5" fmla="*/ 81752 w 2643896"/>
                  <a:gd name="connsiteY5" fmla="*/ 838447 h 1178742"/>
                  <a:gd name="connsiteX6" fmla="*/ 24010 w 2643896"/>
                  <a:gd name="connsiteY6" fmla="*/ 808185 h 1178742"/>
                  <a:gd name="connsiteX7" fmla="*/ 17555 w 2643896"/>
                  <a:gd name="connsiteY7" fmla="*/ 750916 h 1178742"/>
                  <a:gd name="connsiteX8" fmla="*/ 195223 w 2643896"/>
                  <a:gd name="connsiteY8" fmla="*/ 756838 h 1178742"/>
                  <a:gd name="connsiteX9" fmla="*/ 1119099 w 2643896"/>
                  <a:gd name="connsiteY9" fmla="*/ 1041108 h 1178742"/>
                  <a:gd name="connsiteX10" fmla="*/ 1154633 w 2643896"/>
                  <a:gd name="connsiteY10" fmla="*/ 1047030 h 1178742"/>
                  <a:gd name="connsiteX11" fmla="*/ 1184244 w 2643896"/>
                  <a:gd name="connsiteY11" fmla="*/ 1011496 h 1178742"/>
                  <a:gd name="connsiteX12" fmla="*/ 1136866 w 2643896"/>
                  <a:gd name="connsiteY12" fmla="*/ 685771 h 1178742"/>
                  <a:gd name="connsiteX13" fmla="*/ 17555 w 2643896"/>
                  <a:gd name="connsiteY13" fmla="*/ 348201 h 1178742"/>
                  <a:gd name="connsiteX14" fmla="*/ 17140 w 2643896"/>
                  <a:gd name="connsiteY14" fmla="*/ 276245 h 1178742"/>
                  <a:gd name="connsiteX15" fmla="*/ 17081 w 2643896"/>
                  <a:gd name="connsiteY15" fmla="*/ 276008 h 1178742"/>
                  <a:gd name="connsiteX16" fmla="*/ 112311 w 2643896"/>
                  <a:gd name="connsiteY16" fmla="*/ 306745 h 1178742"/>
                  <a:gd name="connsiteX17" fmla="*/ 1148710 w 2643896"/>
                  <a:gd name="connsiteY17" fmla="*/ 632470 h 1178742"/>
                  <a:gd name="connsiteX18" fmla="*/ 1225700 w 2643896"/>
                  <a:gd name="connsiteY18" fmla="*/ 632470 h 1178742"/>
                  <a:gd name="connsiteX19" fmla="*/ 2498990 w 2643896"/>
                  <a:gd name="connsiteY19" fmla="*/ 4709 h 1178742"/>
                  <a:gd name="connsiteX20" fmla="*/ 2600794 w 2643896"/>
                  <a:gd name="connsiteY20" fmla="*/ 56470 h 1178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643896" h="1178742">
                    <a:moveTo>
                      <a:pt x="2600794" y="56470"/>
                    </a:moveTo>
                    <a:cubicBezTo>
                      <a:pt x="2662445" y="133755"/>
                      <a:pt x="2653207" y="291702"/>
                      <a:pt x="2603104" y="356907"/>
                    </a:cubicBezTo>
                    <a:cubicBezTo>
                      <a:pt x="2565083" y="406417"/>
                      <a:pt x="2509117" y="438279"/>
                      <a:pt x="2454692" y="468897"/>
                    </a:cubicBezTo>
                    <a:cubicBezTo>
                      <a:pt x="2048068" y="697615"/>
                      <a:pt x="1200057" y="1174478"/>
                      <a:pt x="1180572" y="1177617"/>
                    </a:cubicBezTo>
                    <a:cubicBezTo>
                      <a:pt x="1154692" y="1181762"/>
                      <a:pt x="1128634" y="1173708"/>
                      <a:pt x="1103642" y="1165713"/>
                    </a:cubicBezTo>
                    <a:cubicBezTo>
                      <a:pt x="762992" y="1056624"/>
                      <a:pt x="422402" y="947536"/>
                      <a:pt x="81752" y="838447"/>
                    </a:cubicBezTo>
                    <a:cubicBezTo>
                      <a:pt x="60787" y="831755"/>
                      <a:pt x="38875" y="824412"/>
                      <a:pt x="24010" y="808185"/>
                    </a:cubicBezTo>
                    <a:cubicBezTo>
                      <a:pt x="9204" y="791958"/>
                      <a:pt x="2157" y="776737"/>
                      <a:pt x="17555" y="750916"/>
                    </a:cubicBezTo>
                    <a:cubicBezTo>
                      <a:pt x="53088" y="697615"/>
                      <a:pt x="135290" y="738183"/>
                      <a:pt x="195223" y="756838"/>
                    </a:cubicBezTo>
                    <a:cubicBezTo>
                      <a:pt x="498859" y="851240"/>
                      <a:pt x="815463" y="946707"/>
                      <a:pt x="1119099" y="1041108"/>
                    </a:cubicBezTo>
                    <a:cubicBezTo>
                      <a:pt x="1132720" y="1045313"/>
                      <a:pt x="1141722" y="1053071"/>
                      <a:pt x="1154633" y="1047030"/>
                    </a:cubicBezTo>
                    <a:cubicBezTo>
                      <a:pt x="1164937" y="1042233"/>
                      <a:pt x="1178499" y="1021268"/>
                      <a:pt x="1184244" y="1011496"/>
                    </a:cubicBezTo>
                    <a:cubicBezTo>
                      <a:pt x="1243467" y="910817"/>
                      <a:pt x="1213855" y="709460"/>
                      <a:pt x="1136866" y="685771"/>
                    </a:cubicBezTo>
                    <a:cubicBezTo>
                      <a:pt x="942200" y="625897"/>
                      <a:pt x="38875" y="359987"/>
                      <a:pt x="17555" y="348201"/>
                    </a:cubicBezTo>
                    <a:cubicBezTo>
                      <a:pt x="-5424" y="335527"/>
                      <a:pt x="-6134" y="294900"/>
                      <a:pt x="17140" y="276245"/>
                    </a:cubicBezTo>
                    <a:lnTo>
                      <a:pt x="17081" y="276008"/>
                    </a:lnTo>
                    <a:cubicBezTo>
                      <a:pt x="59011" y="288978"/>
                      <a:pt x="87319" y="298809"/>
                      <a:pt x="112311" y="306745"/>
                    </a:cubicBezTo>
                    <a:cubicBezTo>
                      <a:pt x="310530" y="369640"/>
                      <a:pt x="991829" y="582605"/>
                      <a:pt x="1148710" y="632470"/>
                    </a:cubicBezTo>
                    <a:cubicBezTo>
                      <a:pt x="1168846" y="638867"/>
                      <a:pt x="1207045" y="642242"/>
                      <a:pt x="1225700" y="632470"/>
                    </a:cubicBezTo>
                    <a:cubicBezTo>
                      <a:pt x="1445002" y="517578"/>
                      <a:pt x="2346254" y="79803"/>
                      <a:pt x="2498990" y="4709"/>
                    </a:cubicBezTo>
                    <a:cubicBezTo>
                      <a:pt x="2537485" y="-14242"/>
                      <a:pt x="2578349" y="28280"/>
                      <a:pt x="2600794" y="5647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DF2F3171-57A3-4991-A9A9-D2E43D97EA08}"/>
                  </a:ext>
                </a:extLst>
              </p:cNvPr>
              <p:cNvSpPr/>
              <p:nvPr/>
            </p:nvSpPr>
            <p:spPr>
              <a:xfrm>
                <a:off x="5305590" y="5381468"/>
                <a:ext cx="2490496" cy="938887"/>
              </a:xfrm>
              <a:custGeom>
                <a:avLst/>
                <a:gdLst>
                  <a:gd name="connsiteX0" fmla="*/ 1484064 w 2490496"/>
                  <a:gd name="connsiteY0" fmla="*/ 11920 h 938887"/>
                  <a:gd name="connsiteX1" fmla="*/ 1593982 w 2490496"/>
                  <a:gd name="connsiteY1" fmla="*/ 9137 h 938887"/>
                  <a:gd name="connsiteX2" fmla="*/ 2490497 w 2490496"/>
                  <a:gd name="connsiteY2" fmla="*/ 299388 h 938887"/>
                  <a:gd name="connsiteX3" fmla="*/ 2483923 w 2490496"/>
                  <a:gd name="connsiteY3" fmla="*/ 307028 h 938887"/>
                  <a:gd name="connsiteX4" fmla="*/ 1200269 w 2490496"/>
                  <a:gd name="connsiteY4" fmla="*/ 931413 h 938887"/>
                  <a:gd name="connsiteX5" fmla="*/ 1149574 w 2490496"/>
                  <a:gd name="connsiteY5" fmla="*/ 935203 h 938887"/>
                  <a:gd name="connsiteX6" fmla="*/ 0 w 2490496"/>
                  <a:gd name="connsiteY6" fmla="*/ 571812 h 938887"/>
                  <a:gd name="connsiteX7" fmla="*/ 1484064 w 2490496"/>
                  <a:gd name="connsiteY7" fmla="*/ 11920 h 938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90496" h="938887">
                    <a:moveTo>
                      <a:pt x="1484064" y="11920"/>
                    </a:moveTo>
                    <a:cubicBezTo>
                      <a:pt x="1522440" y="-3537"/>
                      <a:pt x="1555842" y="-3419"/>
                      <a:pt x="1593982" y="9137"/>
                    </a:cubicBezTo>
                    <a:cubicBezTo>
                      <a:pt x="1749974" y="60364"/>
                      <a:pt x="2487654" y="302645"/>
                      <a:pt x="2490497" y="299388"/>
                    </a:cubicBezTo>
                    <a:cubicBezTo>
                      <a:pt x="2488305" y="301934"/>
                      <a:pt x="2486943" y="305547"/>
                      <a:pt x="2483923" y="307028"/>
                    </a:cubicBezTo>
                    <a:cubicBezTo>
                      <a:pt x="2383836" y="354761"/>
                      <a:pt x="1229821" y="931413"/>
                      <a:pt x="1200269" y="931413"/>
                    </a:cubicBezTo>
                    <a:cubicBezTo>
                      <a:pt x="1183153" y="939942"/>
                      <a:pt x="1167873" y="941126"/>
                      <a:pt x="1149574" y="935203"/>
                    </a:cubicBezTo>
                    <a:cubicBezTo>
                      <a:pt x="987659" y="883265"/>
                      <a:pt x="220486" y="643531"/>
                      <a:pt x="0" y="571812"/>
                    </a:cubicBezTo>
                    <a:cubicBezTo>
                      <a:pt x="17412" y="577498"/>
                      <a:pt x="1378174" y="47217"/>
                      <a:pt x="1484064" y="1192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8" name="자유형: 도형 77">
                <a:extLst>
                  <a:ext uri="{FF2B5EF4-FFF2-40B4-BE49-F238E27FC236}">
                    <a16:creationId xmlns:a16="http://schemas.microsoft.com/office/drawing/2014/main" id="{49A25C3F-6CEC-4801-90EE-F7F5528D970B}"/>
                  </a:ext>
                </a:extLst>
              </p:cNvPr>
              <p:cNvSpPr/>
              <p:nvPr/>
            </p:nvSpPr>
            <p:spPr>
              <a:xfrm>
                <a:off x="5914697" y="5779540"/>
                <a:ext cx="820354" cy="286351"/>
              </a:xfrm>
              <a:custGeom>
                <a:avLst/>
                <a:gdLst>
                  <a:gd name="connsiteX0" fmla="*/ 642805 w 820354"/>
                  <a:gd name="connsiteY0" fmla="*/ 279808 h 286351"/>
                  <a:gd name="connsiteX1" fmla="*/ 609403 w 820354"/>
                  <a:gd name="connsiteY1" fmla="*/ 280933 h 286351"/>
                  <a:gd name="connsiteX2" fmla="*/ 245656 w 820354"/>
                  <a:gd name="connsiteY2" fmla="*/ 169891 h 286351"/>
                  <a:gd name="connsiteX3" fmla="*/ 0 w 820354"/>
                  <a:gd name="connsiteY3" fmla="*/ 96336 h 286351"/>
                  <a:gd name="connsiteX4" fmla="*/ 197982 w 820354"/>
                  <a:gd name="connsiteY4" fmla="*/ 2053 h 286351"/>
                  <a:gd name="connsiteX5" fmla="*/ 217585 w 820354"/>
                  <a:gd name="connsiteY5" fmla="*/ 2112 h 286351"/>
                  <a:gd name="connsiteX6" fmla="*/ 814254 w 820354"/>
                  <a:gd name="connsiteY6" fmla="*/ 180787 h 286351"/>
                  <a:gd name="connsiteX7" fmla="*/ 820354 w 820354"/>
                  <a:gd name="connsiteY7" fmla="*/ 184341 h 286351"/>
                  <a:gd name="connsiteX8" fmla="*/ 642805 w 820354"/>
                  <a:gd name="connsiteY8" fmla="*/ 279808 h 286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0354" h="286351">
                    <a:moveTo>
                      <a:pt x="642805" y="279808"/>
                    </a:moveTo>
                    <a:cubicBezTo>
                      <a:pt x="625867" y="288336"/>
                      <a:pt x="631789" y="288336"/>
                      <a:pt x="609403" y="280933"/>
                    </a:cubicBezTo>
                    <a:cubicBezTo>
                      <a:pt x="488174" y="243919"/>
                      <a:pt x="366945" y="206727"/>
                      <a:pt x="245656" y="169891"/>
                    </a:cubicBezTo>
                    <a:cubicBezTo>
                      <a:pt x="165646" y="145609"/>
                      <a:pt x="85518" y="121920"/>
                      <a:pt x="0" y="96336"/>
                    </a:cubicBezTo>
                    <a:cubicBezTo>
                      <a:pt x="69173" y="63467"/>
                      <a:pt x="133666" y="32967"/>
                      <a:pt x="197982" y="2053"/>
                    </a:cubicBezTo>
                    <a:cubicBezTo>
                      <a:pt x="205089" y="-1382"/>
                      <a:pt x="210715" y="99"/>
                      <a:pt x="217585" y="2112"/>
                    </a:cubicBezTo>
                    <a:cubicBezTo>
                      <a:pt x="416455" y="61809"/>
                      <a:pt x="615325" y="121209"/>
                      <a:pt x="814254" y="180787"/>
                    </a:cubicBezTo>
                    <a:cubicBezTo>
                      <a:pt x="815913" y="181261"/>
                      <a:pt x="817334" y="182564"/>
                      <a:pt x="820354" y="184341"/>
                    </a:cubicBezTo>
                    <a:cubicBezTo>
                      <a:pt x="813781" y="189197"/>
                      <a:pt x="663770" y="266838"/>
                      <a:pt x="642805" y="279808"/>
                    </a:cubicBezTo>
                    <a:close/>
                  </a:path>
                </a:pathLst>
              </a:custGeom>
              <a:solidFill>
                <a:srgbClr val="FEFEFB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9" name="자유형: 도형 78">
                <a:extLst>
                  <a:ext uri="{FF2B5EF4-FFF2-40B4-BE49-F238E27FC236}">
                    <a16:creationId xmlns:a16="http://schemas.microsoft.com/office/drawing/2014/main" id="{B6617A90-4609-4ED9-B1F1-A8AF2EF3B9EB}"/>
                  </a:ext>
                </a:extLst>
              </p:cNvPr>
              <p:cNvSpPr/>
              <p:nvPr/>
            </p:nvSpPr>
            <p:spPr>
              <a:xfrm>
                <a:off x="5391404" y="6056032"/>
                <a:ext cx="1120349" cy="674893"/>
              </a:xfrm>
              <a:custGeom>
                <a:avLst/>
                <a:gdLst>
                  <a:gd name="connsiteX0" fmla="*/ 237 w 1120349"/>
                  <a:gd name="connsiteY0" fmla="*/ 0 h 674893"/>
                  <a:gd name="connsiteX1" fmla="*/ 510619 w 1120349"/>
                  <a:gd name="connsiteY1" fmla="*/ 148531 h 674893"/>
                  <a:gd name="connsiteX2" fmla="*/ 1037287 w 1120349"/>
                  <a:gd name="connsiteY2" fmla="*/ 309025 h 674893"/>
                  <a:gd name="connsiteX3" fmla="*/ 1073235 w 1120349"/>
                  <a:gd name="connsiteY3" fmla="*/ 336326 h 674893"/>
                  <a:gd name="connsiteX4" fmla="*/ 1072762 w 1120349"/>
                  <a:gd name="connsiteY4" fmla="*/ 658439 h 674893"/>
                  <a:gd name="connsiteX5" fmla="*/ 1037702 w 1120349"/>
                  <a:gd name="connsiteY5" fmla="*/ 672653 h 674893"/>
                  <a:gd name="connsiteX6" fmla="*/ 8173 w 1120349"/>
                  <a:gd name="connsiteY6" fmla="*/ 353027 h 674893"/>
                  <a:gd name="connsiteX7" fmla="*/ 0 w 1120349"/>
                  <a:gd name="connsiteY7" fmla="*/ 349592 h 674893"/>
                  <a:gd name="connsiteX8" fmla="*/ 237 w 1120349"/>
                  <a:gd name="connsiteY8" fmla="*/ 0 h 67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0349" h="674893">
                    <a:moveTo>
                      <a:pt x="237" y="0"/>
                    </a:moveTo>
                    <a:cubicBezTo>
                      <a:pt x="170325" y="51405"/>
                      <a:pt x="340650" y="96888"/>
                      <a:pt x="510619" y="148531"/>
                    </a:cubicBezTo>
                    <a:cubicBezTo>
                      <a:pt x="686215" y="201891"/>
                      <a:pt x="861692" y="255724"/>
                      <a:pt x="1037287" y="309025"/>
                    </a:cubicBezTo>
                    <a:cubicBezTo>
                      <a:pt x="1053100" y="313821"/>
                      <a:pt x="1064589" y="321639"/>
                      <a:pt x="1073235" y="336326"/>
                    </a:cubicBezTo>
                    <a:cubicBezTo>
                      <a:pt x="1136782" y="443934"/>
                      <a:pt x="1135479" y="551009"/>
                      <a:pt x="1072762" y="658439"/>
                    </a:cubicBezTo>
                    <a:cubicBezTo>
                      <a:pt x="1064175" y="673067"/>
                      <a:pt x="1055884" y="678338"/>
                      <a:pt x="1037702" y="672653"/>
                    </a:cubicBezTo>
                    <a:cubicBezTo>
                      <a:pt x="694684" y="565637"/>
                      <a:pt x="351369" y="459451"/>
                      <a:pt x="8173" y="353027"/>
                    </a:cubicBezTo>
                    <a:cubicBezTo>
                      <a:pt x="5389" y="352139"/>
                      <a:pt x="2724" y="350776"/>
                      <a:pt x="0" y="349592"/>
                    </a:cubicBezTo>
                    <a:cubicBezTo>
                      <a:pt x="178" y="231146"/>
                      <a:pt x="59" y="118445"/>
                      <a:pt x="237" y="0"/>
                    </a:cubicBezTo>
                    <a:close/>
                  </a:path>
                </a:pathLst>
              </a:custGeom>
              <a:solidFill>
                <a:srgbClr val="D5D9F2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5064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5008928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5">
            <a:extLst>
              <a:ext uri="{FF2B5EF4-FFF2-40B4-BE49-F238E27FC236}">
                <a16:creationId xmlns:a16="http://schemas.microsoft.com/office/drawing/2014/main" id="{E40F8A18-FFA8-45A6-960A-4F561D506522}"/>
              </a:ext>
            </a:extLst>
          </p:cNvPr>
          <p:cNvGrpSpPr/>
          <p:nvPr/>
        </p:nvGrpSpPr>
        <p:grpSpPr>
          <a:xfrm>
            <a:off x="7271655" y="4944787"/>
            <a:ext cx="5110877" cy="1210653"/>
            <a:chOff x="6665543" y="2749602"/>
            <a:chExt cx="2747269" cy="121065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E2E8406-E476-4FCC-87EB-2286510252EB}"/>
                </a:ext>
              </a:extLst>
            </p:cNvPr>
            <p:cNvSpPr txBox="1"/>
            <p:nvPr/>
          </p:nvSpPr>
          <p:spPr>
            <a:xfrm>
              <a:off x="6665543" y="2749602"/>
              <a:ext cx="2747269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Starting…….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03E198C-2F62-4A3F-B8BD-60A5F8A2D261}"/>
                </a:ext>
              </a:extLst>
            </p:cNvPr>
            <p:cNvSpPr txBox="1"/>
            <p:nvPr/>
          </p:nvSpPr>
          <p:spPr>
            <a:xfrm>
              <a:off x="6665543" y="3580599"/>
              <a:ext cx="274723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0984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Kelompok</a:t>
            </a:r>
            <a:endParaRPr lang="en-US" dirty="0"/>
          </a:p>
        </p:txBody>
      </p:sp>
      <p:sp>
        <p:nvSpPr>
          <p:cNvPr id="3" name="Rectangle 41">
            <a:extLst>
              <a:ext uri="{FF2B5EF4-FFF2-40B4-BE49-F238E27FC236}">
                <a16:creationId xmlns:a16="http://schemas.microsoft.com/office/drawing/2014/main" id="{EECB31D8-620F-4C66-8C85-A6A467C0542B}"/>
              </a:ext>
            </a:extLst>
          </p:cNvPr>
          <p:cNvSpPr/>
          <p:nvPr/>
        </p:nvSpPr>
        <p:spPr>
          <a:xfrm flipV="1">
            <a:off x="912508" y="4525270"/>
            <a:ext cx="2088000" cy="576064"/>
          </a:xfrm>
          <a:prstGeom prst="foldedCorner">
            <a:avLst>
              <a:gd name="adj" fmla="val 50000"/>
            </a:avLst>
          </a:prstGeom>
          <a:solidFill>
            <a:schemeClr val="accent1"/>
          </a:solidFill>
          <a:ln w="9525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Rectangle 50">
            <a:extLst>
              <a:ext uri="{FF2B5EF4-FFF2-40B4-BE49-F238E27FC236}">
                <a16:creationId xmlns:a16="http://schemas.microsoft.com/office/drawing/2014/main" id="{C57FFF33-57F7-4B0D-A27C-2AF759A91720}"/>
              </a:ext>
            </a:extLst>
          </p:cNvPr>
          <p:cNvSpPr/>
          <p:nvPr/>
        </p:nvSpPr>
        <p:spPr>
          <a:xfrm flipV="1">
            <a:off x="3674075" y="4525270"/>
            <a:ext cx="2088000" cy="576064"/>
          </a:xfrm>
          <a:prstGeom prst="foldedCorner">
            <a:avLst>
              <a:gd name="adj" fmla="val 43878"/>
            </a:avLst>
          </a:prstGeom>
          <a:solidFill>
            <a:schemeClr val="accent2"/>
          </a:solidFill>
          <a:ln w="9525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Rectangle 59">
            <a:extLst>
              <a:ext uri="{FF2B5EF4-FFF2-40B4-BE49-F238E27FC236}">
                <a16:creationId xmlns:a16="http://schemas.microsoft.com/office/drawing/2014/main" id="{5E11B4CE-CAFA-47E5-90F2-60EA6F2E8511}"/>
              </a:ext>
            </a:extLst>
          </p:cNvPr>
          <p:cNvSpPr/>
          <p:nvPr/>
        </p:nvSpPr>
        <p:spPr>
          <a:xfrm flipV="1">
            <a:off x="6435642" y="4525270"/>
            <a:ext cx="2088000" cy="576064"/>
          </a:xfrm>
          <a:prstGeom prst="foldedCorner">
            <a:avLst>
              <a:gd name="adj" fmla="val 45390"/>
            </a:avLst>
          </a:prstGeom>
          <a:solidFill>
            <a:schemeClr val="accent3"/>
          </a:solidFill>
          <a:ln w="9525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Rectangle 68">
            <a:extLst>
              <a:ext uri="{FF2B5EF4-FFF2-40B4-BE49-F238E27FC236}">
                <a16:creationId xmlns:a16="http://schemas.microsoft.com/office/drawing/2014/main" id="{498C025C-4F91-4EE8-B248-E002CBD30A4F}"/>
              </a:ext>
            </a:extLst>
          </p:cNvPr>
          <p:cNvSpPr/>
          <p:nvPr/>
        </p:nvSpPr>
        <p:spPr>
          <a:xfrm flipV="1">
            <a:off x="9197208" y="4525270"/>
            <a:ext cx="2088000" cy="576064"/>
          </a:xfrm>
          <a:prstGeom prst="foldedCorner">
            <a:avLst>
              <a:gd name="adj" fmla="val 45390"/>
            </a:avLst>
          </a:prstGeom>
          <a:solidFill>
            <a:schemeClr val="accent4"/>
          </a:solidFill>
          <a:ln w="9525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EB0D4A29-9FDC-40FE-BF48-A20BCAC41A2C}"/>
              </a:ext>
            </a:extLst>
          </p:cNvPr>
          <p:cNvSpPr txBox="1">
            <a:spLocks/>
          </p:cNvSpPr>
          <p:nvPr/>
        </p:nvSpPr>
        <p:spPr>
          <a:xfrm>
            <a:off x="906792" y="4590659"/>
            <a:ext cx="1928461" cy="23209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Muhamad Imam Hussein</a:t>
            </a:r>
          </a:p>
        </p:txBody>
      </p:sp>
      <p:sp>
        <p:nvSpPr>
          <p:cNvPr id="12" name="Text Placeholder 27">
            <a:extLst>
              <a:ext uri="{FF2B5EF4-FFF2-40B4-BE49-F238E27FC236}">
                <a16:creationId xmlns:a16="http://schemas.microsoft.com/office/drawing/2014/main" id="{E68D8709-E082-4C3F-9822-5B6B0361958B}"/>
              </a:ext>
            </a:extLst>
          </p:cNvPr>
          <p:cNvSpPr txBox="1">
            <a:spLocks/>
          </p:cNvSpPr>
          <p:nvPr/>
        </p:nvSpPr>
        <p:spPr>
          <a:xfrm>
            <a:off x="1035253" y="4826730"/>
            <a:ext cx="1800000" cy="23209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cs typeface="Arial" pitchFamily="34" charset="0"/>
              </a:rPr>
              <a:t>15220311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13" name="Text Placeholder 27">
            <a:extLst>
              <a:ext uri="{FF2B5EF4-FFF2-40B4-BE49-F238E27FC236}">
                <a16:creationId xmlns:a16="http://schemas.microsoft.com/office/drawing/2014/main" id="{64104409-2121-451C-86B6-C8C2F3A8DEA6}"/>
              </a:ext>
            </a:extLst>
          </p:cNvPr>
          <p:cNvSpPr txBox="1">
            <a:spLocks/>
          </p:cNvSpPr>
          <p:nvPr/>
        </p:nvSpPr>
        <p:spPr>
          <a:xfrm>
            <a:off x="3804078" y="4590659"/>
            <a:ext cx="1800000" cy="23209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Daryl </a:t>
            </a:r>
            <a:r>
              <a:rPr lang="en-US" altLang="ko-KR" sz="1200" dirty="0" err="1"/>
              <a:t>Tampubolon</a:t>
            </a:r>
            <a:endParaRPr lang="en-US" altLang="ko-KR" sz="1200" dirty="0"/>
          </a:p>
        </p:txBody>
      </p:sp>
      <p:sp>
        <p:nvSpPr>
          <p:cNvPr id="14" name="Text Placeholder 27">
            <a:extLst>
              <a:ext uri="{FF2B5EF4-FFF2-40B4-BE49-F238E27FC236}">
                <a16:creationId xmlns:a16="http://schemas.microsoft.com/office/drawing/2014/main" id="{4F61D15A-9FF5-4C9A-8DC5-5F0DC0A72BEA}"/>
              </a:ext>
            </a:extLst>
          </p:cNvPr>
          <p:cNvSpPr txBox="1">
            <a:spLocks/>
          </p:cNvSpPr>
          <p:nvPr/>
        </p:nvSpPr>
        <p:spPr>
          <a:xfrm>
            <a:off x="3804078" y="4826730"/>
            <a:ext cx="1800000" cy="23209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cs typeface="Arial" pitchFamily="34" charset="0"/>
              </a:rPr>
              <a:t>15220239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15" name="Text Placeholder 27">
            <a:extLst>
              <a:ext uri="{FF2B5EF4-FFF2-40B4-BE49-F238E27FC236}">
                <a16:creationId xmlns:a16="http://schemas.microsoft.com/office/drawing/2014/main" id="{34FA1C5A-7563-4F8A-89FE-1AC715B945A8}"/>
              </a:ext>
            </a:extLst>
          </p:cNvPr>
          <p:cNvSpPr txBox="1">
            <a:spLocks/>
          </p:cNvSpPr>
          <p:nvPr/>
        </p:nvSpPr>
        <p:spPr>
          <a:xfrm>
            <a:off x="6572903" y="4590659"/>
            <a:ext cx="1800000" cy="23209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Juan </a:t>
            </a:r>
            <a:r>
              <a:rPr lang="en-US" altLang="ko-KR" sz="1200" dirty="0" err="1"/>
              <a:t>Euaggelion</a:t>
            </a:r>
            <a:endParaRPr lang="en-US" sz="1200" dirty="0"/>
          </a:p>
        </p:txBody>
      </p:sp>
      <p:sp>
        <p:nvSpPr>
          <p:cNvPr id="16" name="Text Placeholder 27">
            <a:extLst>
              <a:ext uri="{FF2B5EF4-FFF2-40B4-BE49-F238E27FC236}">
                <a16:creationId xmlns:a16="http://schemas.microsoft.com/office/drawing/2014/main" id="{6DC59EFF-8165-4D99-85EB-45DFDE257DA1}"/>
              </a:ext>
            </a:extLst>
          </p:cNvPr>
          <p:cNvSpPr txBox="1">
            <a:spLocks/>
          </p:cNvSpPr>
          <p:nvPr/>
        </p:nvSpPr>
        <p:spPr>
          <a:xfrm>
            <a:off x="6572903" y="4826730"/>
            <a:ext cx="1800000" cy="23209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cs typeface="Arial" pitchFamily="34" charset="0"/>
              </a:rPr>
              <a:t>15220572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17" name="Text Placeholder 27">
            <a:extLst>
              <a:ext uri="{FF2B5EF4-FFF2-40B4-BE49-F238E27FC236}">
                <a16:creationId xmlns:a16="http://schemas.microsoft.com/office/drawing/2014/main" id="{67805859-7658-4BF2-89DB-4A2959F228C1}"/>
              </a:ext>
            </a:extLst>
          </p:cNvPr>
          <p:cNvSpPr txBox="1">
            <a:spLocks/>
          </p:cNvSpPr>
          <p:nvPr/>
        </p:nvSpPr>
        <p:spPr>
          <a:xfrm>
            <a:off x="9197208" y="4590660"/>
            <a:ext cx="1944521" cy="19356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/>
              <a:t>Randi </a:t>
            </a:r>
            <a:r>
              <a:rPr lang="en-US" altLang="ko-KR" sz="1100" dirty="0" err="1"/>
              <a:t>Paisal</a:t>
            </a:r>
            <a:r>
              <a:rPr lang="en-US" altLang="ko-KR" sz="1100" dirty="0"/>
              <a:t> </a:t>
            </a:r>
            <a:r>
              <a:rPr lang="en-US" altLang="ko-KR" sz="1100" dirty="0" err="1"/>
              <a:t>Sipahutar</a:t>
            </a:r>
            <a:endParaRPr lang="en-US" altLang="ko-KR" sz="1100" dirty="0"/>
          </a:p>
        </p:txBody>
      </p:sp>
      <p:sp>
        <p:nvSpPr>
          <p:cNvPr id="18" name="Text Placeholder 27">
            <a:extLst>
              <a:ext uri="{FF2B5EF4-FFF2-40B4-BE49-F238E27FC236}">
                <a16:creationId xmlns:a16="http://schemas.microsoft.com/office/drawing/2014/main" id="{0380A282-2497-4715-83C9-44016776EE93}"/>
              </a:ext>
            </a:extLst>
          </p:cNvPr>
          <p:cNvSpPr txBox="1">
            <a:spLocks/>
          </p:cNvSpPr>
          <p:nvPr/>
        </p:nvSpPr>
        <p:spPr>
          <a:xfrm>
            <a:off x="9341729" y="4826730"/>
            <a:ext cx="1800000" cy="23209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cs typeface="Arial" pitchFamily="34" charset="0"/>
              </a:rPr>
              <a:t>15220231</a:t>
            </a:r>
            <a:endParaRPr lang="ko-KR" altLang="en-US" dirty="0">
              <a:cs typeface="Arial" pitchFamily="34" charset="0"/>
            </a:endParaRP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5239B3EC-4587-D3C5-5B94-F7EF17827B6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44" r="18244"/>
          <a:stretch>
            <a:fillRect/>
          </a:stretch>
        </p:blipFill>
        <p:spPr/>
      </p:pic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9CC84C97-5379-3C52-EAFE-A43944F5F004}"/>
              </a:ext>
            </a:extLst>
          </p:cNvPr>
          <p:cNvPicPr>
            <a:picLocks noGrp="1" noChangeAspect="1"/>
          </p:cNvPicPr>
          <p:nvPr>
            <p:ph type="pic" sz="quarter" idx="59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6" r="18206"/>
          <a:stretch>
            <a:fillRect/>
          </a:stretch>
        </p:blipFill>
        <p:spPr/>
      </p:pic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106B0E1C-C113-677E-CD86-1FB15D80A0EF}"/>
              </a:ext>
            </a:extLst>
          </p:cNvPr>
          <p:cNvPicPr>
            <a:picLocks noGrp="1" noChangeAspect="1"/>
          </p:cNvPicPr>
          <p:nvPr>
            <p:ph type="pic" sz="quarter" idx="6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44" r="18244"/>
          <a:stretch>
            <a:fillRect/>
          </a:stretch>
        </p:blipFill>
        <p:spPr/>
      </p:pic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B6F0F441-246D-E975-6922-00478AF93399}"/>
              </a:ext>
            </a:extLst>
          </p:cNvPr>
          <p:cNvPicPr>
            <a:picLocks noGrp="1" noChangeAspect="1"/>
          </p:cNvPicPr>
          <p:nvPr>
            <p:ph type="pic" sz="quarter" idx="67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5" r="45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7C9C667-2B9C-48DC-BC22-F727D3BB3728}"/>
              </a:ext>
            </a:extLst>
          </p:cNvPr>
          <p:cNvSpPr/>
          <p:nvPr/>
        </p:nvSpPr>
        <p:spPr>
          <a:xfrm>
            <a:off x="0" y="4835877"/>
            <a:ext cx="748937" cy="1777059"/>
          </a:xfrm>
          <a:custGeom>
            <a:avLst/>
            <a:gdLst>
              <a:gd name="connsiteX0" fmla="*/ 0 w 705394"/>
              <a:gd name="connsiteY0" fmla="*/ 0 h 1757970"/>
              <a:gd name="connsiteX1" fmla="*/ 0 w 705394"/>
              <a:gd name="connsiteY1" fmla="*/ 0 h 1757970"/>
              <a:gd name="connsiteX2" fmla="*/ 705394 w 705394"/>
              <a:gd name="connsiteY2" fmla="*/ 0 h 1757970"/>
              <a:gd name="connsiteX3" fmla="*/ 705394 w 705394"/>
              <a:gd name="connsiteY3" fmla="*/ 0 h 1757970"/>
              <a:gd name="connsiteX4" fmla="*/ 705394 w 705394"/>
              <a:gd name="connsiteY4" fmla="*/ 1757970 h 1757970"/>
              <a:gd name="connsiteX5" fmla="*/ 705394 w 705394"/>
              <a:gd name="connsiteY5" fmla="*/ 1757970 h 1757970"/>
              <a:gd name="connsiteX6" fmla="*/ 0 w 705394"/>
              <a:gd name="connsiteY6" fmla="*/ 1757970 h 1757970"/>
              <a:gd name="connsiteX7" fmla="*/ 0 w 705394"/>
              <a:gd name="connsiteY7" fmla="*/ 1757970 h 1757970"/>
              <a:gd name="connsiteX8" fmla="*/ 0 w 705394"/>
              <a:gd name="connsiteY8" fmla="*/ 0 h 1757970"/>
              <a:gd name="connsiteX0" fmla="*/ 0 w 705394"/>
              <a:gd name="connsiteY0" fmla="*/ 0 h 1757970"/>
              <a:gd name="connsiteX1" fmla="*/ 0 w 705394"/>
              <a:gd name="connsiteY1" fmla="*/ 0 h 1757970"/>
              <a:gd name="connsiteX2" fmla="*/ 705394 w 705394"/>
              <a:gd name="connsiteY2" fmla="*/ 0 h 1757970"/>
              <a:gd name="connsiteX3" fmla="*/ 496388 w 705394"/>
              <a:gd name="connsiteY3" fmla="*/ 182880 h 1757970"/>
              <a:gd name="connsiteX4" fmla="*/ 705394 w 705394"/>
              <a:gd name="connsiteY4" fmla="*/ 1757970 h 1757970"/>
              <a:gd name="connsiteX5" fmla="*/ 705394 w 705394"/>
              <a:gd name="connsiteY5" fmla="*/ 1757970 h 1757970"/>
              <a:gd name="connsiteX6" fmla="*/ 0 w 705394"/>
              <a:gd name="connsiteY6" fmla="*/ 1757970 h 1757970"/>
              <a:gd name="connsiteX7" fmla="*/ 0 w 705394"/>
              <a:gd name="connsiteY7" fmla="*/ 1757970 h 1757970"/>
              <a:gd name="connsiteX8" fmla="*/ 0 w 705394"/>
              <a:gd name="connsiteY8" fmla="*/ 0 h 1757970"/>
              <a:gd name="connsiteX0" fmla="*/ 0 w 705394"/>
              <a:gd name="connsiteY0" fmla="*/ 0 h 1757970"/>
              <a:gd name="connsiteX1" fmla="*/ 0 w 705394"/>
              <a:gd name="connsiteY1" fmla="*/ 0 h 1757970"/>
              <a:gd name="connsiteX2" fmla="*/ 418011 w 705394"/>
              <a:gd name="connsiteY2" fmla="*/ 17417 h 1757970"/>
              <a:gd name="connsiteX3" fmla="*/ 496388 w 705394"/>
              <a:gd name="connsiteY3" fmla="*/ 182880 h 1757970"/>
              <a:gd name="connsiteX4" fmla="*/ 705394 w 705394"/>
              <a:gd name="connsiteY4" fmla="*/ 1757970 h 1757970"/>
              <a:gd name="connsiteX5" fmla="*/ 705394 w 705394"/>
              <a:gd name="connsiteY5" fmla="*/ 1757970 h 1757970"/>
              <a:gd name="connsiteX6" fmla="*/ 0 w 705394"/>
              <a:gd name="connsiteY6" fmla="*/ 1757970 h 1757970"/>
              <a:gd name="connsiteX7" fmla="*/ 0 w 705394"/>
              <a:gd name="connsiteY7" fmla="*/ 1757970 h 1757970"/>
              <a:gd name="connsiteX8" fmla="*/ 0 w 705394"/>
              <a:gd name="connsiteY8" fmla="*/ 0 h 1757970"/>
              <a:gd name="connsiteX0" fmla="*/ 0 w 748937"/>
              <a:gd name="connsiteY0" fmla="*/ 0 h 1757970"/>
              <a:gd name="connsiteX1" fmla="*/ 0 w 748937"/>
              <a:gd name="connsiteY1" fmla="*/ 0 h 1757970"/>
              <a:gd name="connsiteX2" fmla="*/ 418011 w 748937"/>
              <a:gd name="connsiteY2" fmla="*/ 17417 h 1757970"/>
              <a:gd name="connsiteX3" fmla="*/ 496388 w 748937"/>
              <a:gd name="connsiteY3" fmla="*/ 182880 h 1757970"/>
              <a:gd name="connsiteX4" fmla="*/ 705394 w 748937"/>
              <a:gd name="connsiteY4" fmla="*/ 1757970 h 1757970"/>
              <a:gd name="connsiteX5" fmla="*/ 748937 w 748937"/>
              <a:gd name="connsiteY5" fmla="*/ 1566381 h 1757970"/>
              <a:gd name="connsiteX6" fmla="*/ 0 w 748937"/>
              <a:gd name="connsiteY6" fmla="*/ 1757970 h 1757970"/>
              <a:gd name="connsiteX7" fmla="*/ 0 w 748937"/>
              <a:gd name="connsiteY7" fmla="*/ 1757970 h 1757970"/>
              <a:gd name="connsiteX8" fmla="*/ 0 w 748937"/>
              <a:gd name="connsiteY8" fmla="*/ 0 h 1757970"/>
              <a:gd name="connsiteX0" fmla="*/ 0 w 705394"/>
              <a:gd name="connsiteY0" fmla="*/ 0 h 1775387"/>
              <a:gd name="connsiteX1" fmla="*/ 0 w 705394"/>
              <a:gd name="connsiteY1" fmla="*/ 0 h 1775387"/>
              <a:gd name="connsiteX2" fmla="*/ 418011 w 705394"/>
              <a:gd name="connsiteY2" fmla="*/ 17417 h 1775387"/>
              <a:gd name="connsiteX3" fmla="*/ 496388 w 705394"/>
              <a:gd name="connsiteY3" fmla="*/ 182880 h 1775387"/>
              <a:gd name="connsiteX4" fmla="*/ 705394 w 705394"/>
              <a:gd name="connsiteY4" fmla="*/ 1757970 h 1775387"/>
              <a:gd name="connsiteX5" fmla="*/ 600892 w 705394"/>
              <a:gd name="connsiteY5" fmla="*/ 1775387 h 1775387"/>
              <a:gd name="connsiteX6" fmla="*/ 0 w 705394"/>
              <a:gd name="connsiteY6" fmla="*/ 1757970 h 1775387"/>
              <a:gd name="connsiteX7" fmla="*/ 0 w 705394"/>
              <a:gd name="connsiteY7" fmla="*/ 1757970 h 1775387"/>
              <a:gd name="connsiteX8" fmla="*/ 0 w 705394"/>
              <a:gd name="connsiteY8" fmla="*/ 0 h 1775387"/>
              <a:gd name="connsiteX0" fmla="*/ 0 w 748937"/>
              <a:gd name="connsiteY0" fmla="*/ 0 h 1775387"/>
              <a:gd name="connsiteX1" fmla="*/ 0 w 748937"/>
              <a:gd name="connsiteY1" fmla="*/ 0 h 1775387"/>
              <a:gd name="connsiteX2" fmla="*/ 418011 w 748937"/>
              <a:gd name="connsiteY2" fmla="*/ 17417 h 1775387"/>
              <a:gd name="connsiteX3" fmla="*/ 496388 w 748937"/>
              <a:gd name="connsiteY3" fmla="*/ 182880 h 1775387"/>
              <a:gd name="connsiteX4" fmla="*/ 748937 w 748937"/>
              <a:gd name="connsiteY4" fmla="*/ 1583799 h 1775387"/>
              <a:gd name="connsiteX5" fmla="*/ 600892 w 748937"/>
              <a:gd name="connsiteY5" fmla="*/ 1775387 h 1775387"/>
              <a:gd name="connsiteX6" fmla="*/ 0 w 748937"/>
              <a:gd name="connsiteY6" fmla="*/ 1757970 h 1775387"/>
              <a:gd name="connsiteX7" fmla="*/ 0 w 748937"/>
              <a:gd name="connsiteY7" fmla="*/ 1757970 h 1775387"/>
              <a:gd name="connsiteX8" fmla="*/ 0 w 748937"/>
              <a:gd name="connsiteY8" fmla="*/ 0 h 1775387"/>
              <a:gd name="connsiteX0" fmla="*/ 0 w 748937"/>
              <a:gd name="connsiteY0" fmla="*/ 0 h 1775387"/>
              <a:gd name="connsiteX1" fmla="*/ 0 w 748937"/>
              <a:gd name="connsiteY1" fmla="*/ 0 h 1775387"/>
              <a:gd name="connsiteX2" fmla="*/ 418011 w 748937"/>
              <a:gd name="connsiteY2" fmla="*/ 17417 h 1775387"/>
              <a:gd name="connsiteX3" fmla="*/ 496388 w 748937"/>
              <a:gd name="connsiteY3" fmla="*/ 182880 h 1775387"/>
              <a:gd name="connsiteX4" fmla="*/ 748937 w 748937"/>
              <a:gd name="connsiteY4" fmla="*/ 1583799 h 1775387"/>
              <a:gd name="connsiteX5" fmla="*/ 600892 w 748937"/>
              <a:gd name="connsiteY5" fmla="*/ 1775387 h 1775387"/>
              <a:gd name="connsiteX6" fmla="*/ 0 w 748937"/>
              <a:gd name="connsiteY6" fmla="*/ 1757970 h 1775387"/>
              <a:gd name="connsiteX7" fmla="*/ 0 w 748937"/>
              <a:gd name="connsiteY7" fmla="*/ 1757970 h 1775387"/>
              <a:gd name="connsiteX8" fmla="*/ 0 w 748937"/>
              <a:gd name="connsiteY8" fmla="*/ 0 h 1775387"/>
              <a:gd name="connsiteX0" fmla="*/ 0 w 748937"/>
              <a:gd name="connsiteY0" fmla="*/ 0 h 1777059"/>
              <a:gd name="connsiteX1" fmla="*/ 0 w 748937"/>
              <a:gd name="connsiteY1" fmla="*/ 0 h 1777059"/>
              <a:gd name="connsiteX2" fmla="*/ 418011 w 748937"/>
              <a:gd name="connsiteY2" fmla="*/ 17417 h 1777059"/>
              <a:gd name="connsiteX3" fmla="*/ 496388 w 748937"/>
              <a:gd name="connsiteY3" fmla="*/ 182880 h 1777059"/>
              <a:gd name="connsiteX4" fmla="*/ 748937 w 748937"/>
              <a:gd name="connsiteY4" fmla="*/ 1583799 h 1777059"/>
              <a:gd name="connsiteX5" fmla="*/ 600892 w 748937"/>
              <a:gd name="connsiteY5" fmla="*/ 1775387 h 1777059"/>
              <a:gd name="connsiteX6" fmla="*/ 0 w 748937"/>
              <a:gd name="connsiteY6" fmla="*/ 1757970 h 1777059"/>
              <a:gd name="connsiteX7" fmla="*/ 0 w 748937"/>
              <a:gd name="connsiteY7" fmla="*/ 1757970 h 1777059"/>
              <a:gd name="connsiteX8" fmla="*/ 0 w 748937"/>
              <a:gd name="connsiteY8" fmla="*/ 0 h 1777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8937" h="1777059">
                <a:moveTo>
                  <a:pt x="0" y="0"/>
                </a:moveTo>
                <a:lnTo>
                  <a:pt x="0" y="0"/>
                </a:lnTo>
                <a:lnTo>
                  <a:pt x="418011" y="17417"/>
                </a:lnTo>
                <a:lnTo>
                  <a:pt x="496388" y="182880"/>
                </a:lnTo>
                <a:lnTo>
                  <a:pt x="748937" y="1583799"/>
                </a:lnTo>
                <a:cubicBezTo>
                  <a:pt x="743132" y="1708622"/>
                  <a:pt x="676366" y="1789901"/>
                  <a:pt x="600892" y="1775387"/>
                </a:cubicBezTo>
                <a:lnTo>
                  <a:pt x="0" y="1757970"/>
                </a:lnTo>
                <a:lnTo>
                  <a:pt x="0" y="17579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PENDAHULUAN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D732EBC-8CF1-45E5-B0F1-FC5FAA704529}"/>
              </a:ext>
            </a:extLst>
          </p:cNvPr>
          <p:cNvGrpSpPr/>
          <p:nvPr/>
        </p:nvGrpSpPr>
        <p:grpSpPr>
          <a:xfrm>
            <a:off x="323529" y="3392910"/>
            <a:ext cx="4890680" cy="3046734"/>
            <a:chOff x="593248" y="-39"/>
            <a:chExt cx="11004531" cy="6855463"/>
          </a:xfrm>
        </p:grpSpPr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1F07239-4247-4640-9A11-B1F5FAF8AC6F}"/>
                </a:ext>
              </a:extLst>
            </p:cNvPr>
            <p:cNvSpPr/>
            <p:nvPr/>
          </p:nvSpPr>
          <p:spPr>
            <a:xfrm>
              <a:off x="2724939" y="-39"/>
              <a:ext cx="8859769" cy="5261333"/>
            </a:xfrm>
            <a:custGeom>
              <a:avLst/>
              <a:gdLst>
                <a:gd name="connsiteX0" fmla="*/ 0 w 8859769"/>
                <a:gd name="connsiteY0" fmla="*/ 3417069 h 5261333"/>
                <a:gd name="connsiteX1" fmla="*/ 2977037 w 8859769"/>
                <a:gd name="connsiteY1" fmla="*/ 5224090 h 5261333"/>
                <a:gd name="connsiteX2" fmla="*/ 3241382 w 8859769"/>
                <a:gd name="connsiteY2" fmla="*/ 5225254 h 5261333"/>
                <a:gd name="connsiteX3" fmla="*/ 8837011 w 8859769"/>
                <a:gd name="connsiteY3" fmla="*/ 1918451 h 5261333"/>
                <a:gd name="connsiteX4" fmla="*/ 8837759 w 8859769"/>
                <a:gd name="connsiteY4" fmla="*/ 1838815 h 5261333"/>
                <a:gd name="connsiteX5" fmla="*/ 5884746 w 8859769"/>
                <a:gd name="connsiteY5" fmla="*/ 28885 h 5261333"/>
                <a:gd name="connsiteX6" fmla="*/ 5685407 w 8859769"/>
                <a:gd name="connsiteY6" fmla="*/ 27056 h 5261333"/>
                <a:gd name="connsiteX7" fmla="*/ 0 w 8859769"/>
                <a:gd name="connsiteY7" fmla="*/ 3417069 h 526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59769" h="5261333">
                  <a:moveTo>
                    <a:pt x="0" y="3417069"/>
                  </a:moveTo>
                  <a:lnTo>
                    <a:pt x="2977037" y="5224090"/>
                  </a:lnTo>
                  <a:cubicBezTo>
                    <a:pt x="3058169" y="5273301"/>
                    <a:pt x="3159834" y="5273800"/>
                    <a:pt x="3241382" y="5225254"/>
                  </a:cubicBezTo>
                  <a:lnTo>
                    <a:pt x="8837011" y="1918451"/>
                  </a:lnTo>
                  <a:cubicBezTo>
                    <a:pt x="8867020" y="1900578"/>
                    <a:pt x="8867435" y="1857269"/>
                    <a:pt x="8837759" y="1838815"/>
                  </a:cubicBezTo>
                  <a:lnTo>
                    <a:pt x="5884746" y="28885"/>
                  </a:lnTo>
                  <a:cubicBezTo>
                    <a:pt x="5823897" y="-8938"/>
                    <a:pt x="5747004" y="-9686"/>
                    <a:pt x="5685407" y="27056"/>
                  </a:cubicBezTo>
                  <a:lnTo>
                    <a:pt x="0" y="3417069"/>
                  </a:lnTo>
                  <a:close/>
                </a:path>
              </a:pathLst>
            </a:custGeom>
            <a:solidFill>
              <a:srgbClr val="26586F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540C15E9-2729-4A50-9AC5-0021B5D2C4CF}"/>
                </a:ext>
              </a:extLst>
            </p:cNvPr>
            <p:cNvSpPr/>
            <p:nvPr/>
          </p:nvSpPr>
          <p:spPr>
            <a:xfrm>
              <a:off x="2722247" y="1885058"/>
              <a:ext cx="8875532" cy="3725856"/>
            </a:xfrm>
            <a:custGeom>
              <a:avLst/>
              <a:gdLst>
                <a:gd name="connsiteX0" fmla="*/ 8874616 w 8875532"/>
                <a:gd name="connsiteY0" fmla="*/ 24873 h 3725856"/>
                <a:gd name="connsiteX1" fmla="*/ 8856993 w 8875532"/>
                <a:gd name="connsiteY1" fmla="*/ 268 h 3725856"/>
                <a:gd name="connsiteX2" fmla="*/ 8847101 w 8875532"/>
                <a:gd name="connsiteY2" fmla="*/ 21798 h 3725856"/>
                <a:gd name="connsiteX3" fmla="*/ 3287964 w 8875532"/>
                <a:gd name="connsiteY3" fmla="*/ 3310894 h 3725856"/>
                <a:gd name="connsiteX4" fmla="*/ 2958199 w 8875532"/>
                <a:gd name="connsiteY4" fmla="*/ 3316630 h 3725856"/>
                <a:gd name="connsiteX5" fmla="*/ 10671 w 8875532"/>
                <a:gd name="connsiteY5" fmla="*/ 1528729 h 3725856"/>
                <a:gd name="connsiteX6" fmla="*/ 31 w 8875532"/>
                <a:gd name="connsiteY6" fmla="*/ 1939461 h 3725856"/>
                <a:gd name="connsiteX7" fmla="*/ 39932 w 8875532"/>
                <a:gd name="connsiteY7" fmla="*/ 2005464 h 3725856"/>
                <a:gd name="connsiteX8" fmla="*/ 2828021 w 8875532"/>
                <a:gd name="connsiteY8" fmla="*/ 3636421 h 3725856"/>
                <a:gd name="connsiteX9" fmla="*/ 3080894 w 8875532"/>
                <a:gd name="connsiteY9" fmla="*/ 3722374 h 3725856"/>
                <a:gd name="connsiteX10" fmla="*/ 3202260 w 8875532"/>
                <a:gd name="connsiteY10" fmla="*/ 3722541 h 3725856"/>
                <a:gd name="connsiteX11" fmla="*/ 3345073 w 8875532"/>
                <a:gd name="connsiteY11" fmla="*/ 3677818 h 3725856"/>
                <a:gd name="connsiteX12" fmla="*/ 8845188 w 8875532"/>
                <a:gd name="connsiteY12" fmla="*/ 470186 h 3725856"/>
                <a:gd name="connsiteX13" fmla="*/ 8875530 w 8875532"/>
                <a:gd name="connsiteY13" fmla="*/ 431698 h 3725856"/>
                <a:gd name="connsiteX14" fmla="*/ 8874616 w 8875532"/>
                <a:gd name="connsiteY14" fmla="*/ 24873 h 3725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875532" h="3725856">
                  <a:moveTo>
                    <a:pt x="8874616" y="24873"/>
                  </a:moveTo>
                  <a:cubicBezTo>
                    <a:pt x="8874616" y="13235"/>
                    <a:pt x="8877691" y="-2226"/>
                    <a:pt x="8856993" y="268"/>
                  </a:cubicBezTo>
                  <a:cubicBezTo>
                    <a:pt x="8863975" y="12238"/>
                    <a:pt x="8856328" y="16394"/>
                    <a:pt x="8847101" y="21798"/>
                  </a:cubicBezTo>
                  <a:cubicBezTo>
                    <a:pt x="8681761" y="119389"/>
                    <a:pt x="3584729" y="3135496"/>
                    <a:pt x="3287964" y="3310894"/>
                  </a:cubicBezTo>
                  <a:cubicBezTo>
                    <a:pt x="3179650" y="3374903"/>
                    <a:pt x="3068093" y="3377064"/>
                    <a:pt x="2958199" y="3316630"/>
                  </a:cubicBezTo>
                  <a:cubicBezTo>
                    <a:pt x="2752625" y="3203577"/>
                    <a:pt x="326804" y="1714851"/>
                    <a:pt x="10671" y="1528729"/>
                  </a:cubicBezTo>
                  <a:cubicBezTo>
                    <a:pt x="10256" y="1662896"/>
                    <a:pt x="2857" y="1805376"/>
                    <a:pt x="31" y="1939461"/>
                  </a:cubicBezTo>
                  <a:cubicBezTo>
                    <a:pt x="-717" y="1973543"/>
                    <a:pt x="12001" y="1989337"/>
                    <a:pt x="39932" y="2005464"/>
                  </a:cubicBezTo>
                  <a:cubicBezTo>
                    <a:pt x="345009" y="2182109"/>
                    <a:pt x="2519453" y="3454704"/>
                    <a:pt x="2828021" y="3636421"/>
                  </a:cubicBezTo>
                  <a:cubicBezTo>
                    <a:pt x="2906660" y="3682723"/>
                    <a:pt x="2987875" y="3719382"/>
                    <a:pt x="3080894" y="3722374"/>
                  </a:cubicBezTo>
                  <a:cubicBezTo>
                    <a:pt x="3121377" y="3727196"/>
                    <a:pt x="3161777" y="3726780"/>
                    <a:pt x="3202260" y="3722541"/>
                  </a:cubicBezTo>
                  <a:cubicBezTo>
                    <a:pt x="3254131" y="3721377"/>
                    <a:pt x="3301514" y="3702258"/>
                    <a:pt x="3345073" y="3677818"/>
                  </a:cubicBezTo>
                  <a:cubicBezTo>
                    <a:pt x="3471094" y="3607077"/>
                    <a:pt x="8618501" y="602525"/>
                    <a:pt x="8845188" y="470186"/>
                  </a:cubicBezTo>
                  <a:cubicBezTo>
                    <a:pt x="8859985" y="461541"/>
                    <a:pt x="8875780" y="456054"/>
                    <a:pt x="8875530" y="431698"/>
                  </a:cubicBezTo>
                  <a:cubicBezTo>
                    <a:pt x="8874034" y="296118"/>
                    <a:pt x="8874865" y="160454"/>
                    <a:pt x="8874616" y="24873"/>
                  </a:cubicBezTo>
                  <a:close/>
                </a:path>
              </a:pathLst>
            </a:custGeom>
            <a:solidFill>
              <a:srgbClr val="174859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944A8D14-7A24-4A63-B9E2-CF4171D3491B}"/>
                </a:ext>
              </a:extLst>
            </p:cNvPr>
            <p:cNvSpPr/>
            <p:nvPr/>
          </p:nvSpPr>
          <p:spPr>
            <a:xfrm>
              <a:off x="3488961" y="374257"/>
              <a:ext cx="7396545" cy="4439426"/>
            </a:xfrm>
            <a:custGeom>
              <a:avLst/>
              <a:gdLst>
                <a:gd name="connsiteX0" fmla="*/ 16377 w 7396545"/>
                <a:gd name="connsiteY0" fmla="*/ 2723148 h 4439426"/>
                <a:gd name="connsiteX1" fmla="*/ 2841790 w 7396545"/>
                <a:gd name="connsiteY1" fmla="*/ 4424846 h 4439426"/>
                <a:gd name="connsiteX2" fmla="*/ 2945699 w 7396545"/>
                <a:gd name="connsiteY2" fmla="*/ 4425512 h 4439426"/>
                <a:gd name="connsiteX3" fmla="*/ 7378461 w 7396545"/>
                <a:gd name="connsiteY3" fmla="*/ 1835016 h 4439426"/>
                <a:gd name="connsiteX4" fmla="*/ 7377463 w 7396545"/>
                <a:gd name="connsiteY4" fmla="*/ 1771424 h 4439426"/>
                <a:gd name="connsiteX5" fmla="*/ 4552549 w 7396545"/>
                <a:gd name="connsiteY5" fmla="*/ 13365 h 4439426"/>
                <a:gd name="connsiteX6" fmla="*/ 4444235 w 7396545"/>
                <a:gd name="connsiteY6" fmla="*/ 15027 h 4439426"/>
                <a:gd name="connsiteX7" fmla="*/ 16793 w 7396545"/>
                <a:gd name="connsiteY7" fmla="*/ 2664876 h 4439426"/>
                <a:gd name="connsiteX8" fmla="*/ 16377 w 7396545"/>
                <a:gd name="connsiteY8" fmla="*/ 2723148 h 443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6545" h="4439426">
                  <a:moveTo>
                    <a:pt x="16377" y="2723148"/>
                  </a:moveTo>
                  <a:lnTo>
                    <a:pt x="2841790" y="4424846"/>
                  </a:lnTo>
                  <a:cubicBezTo>
                    <a:pt x="2873711" y="4444049"/>
                    <a:pt x="2913529" y="4444298"/>
                    <a:pt x="2945699" y="4425512"/>
                  </a:cubicBezTo>
                  <a:lnTo>
                    <a:pt x="7378461" y="1835016"/>
                  </a:lnTo>
                  <a:cubicBezTo>
                    <a:pt x="7402983" y="1820635"/>
                    <a:pt x="7402485" y="1784973"/>
                    <a:pt x="7377463" y="1771424"/>
                  </a:cubicBezTo>
                  <a:lnTo>
                    <a:pt x="4552549" y="13365"/>
                  </a:lnTo>
                  <a:cubicBezTo>
                    <a:pt x="4518634" y="-5006"/>
                    <a:pt x="4477569" y="-4424"/>
                    <a:pt x="4444235" y="15027"/>
                  </a:cubicBezTo>
                  <a:lnTo>
                    <a:pt x="16793" y="2664876"/>
                  </a:lnTo>
                  <a:cubicBezTo>
                    <a:pt x="-5402" y="2677843"/>
                    <a:pt x="-5652" y="2709847"/>
                    <a:pt x="16377" y="272314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41476A20-5FBD-4D83-BFD7-592918334E84}"/>
                </a:ext>
              </a:extLst>
            </p:cNvPr>
            <p:cNvSpPr/>
            <p:nvPr/>
          </p:nvSpPr>
          <p:spPr>
            <a:xfrm>
              <a:off x="593248" y="100251"/>
              <a:ext cx="10255469" cy="6755173"/>
            </a:xfrm>
            <a:custGeom>
              <a:avLst/>
              <a:gdLst>
                <a:gd name="connsiteX0" fmla="*/ 1167414 w 10255469"/>
                <a:gd name="connsiteY0" fmla="*/ 3133150 h 6755173"/>
                <a:gd name="connsiteX1" fmla="*/ 1489615 w 10255469"/>
                <a:gd name="connsiteY1" fmla="*/ 2914692 h 6755173"/>
                <a:gd name="connsiteX2" fmla="*/ 1985553 w 10255469"/>
                <a:gd name="connsiteY2" fmla="*/ 2456660 h 6755173"/>
                <a:gd name="connsiteX3" fmla="*/ 2164775 w 10255469"/>
                <a:gd name="connsiteY3" fmla="*/ 2192814 h 6755173"/>
                <a:gd name="connsiteX4" fmla="*/ 3051826 w 10255469"/>
                <a:gd name="connsiteY4" fmla="*/ 1501029 h 6755173"/>
                <a:gd name="connsiteX5" fmla="*/ 4750199 w 10255469"/>
                <a:gd name="connsiteY5" fmla="*/ 631767 h 6755173"/>
                <a:gd name="connsiteX6" fmla="*/ 6687065 w 10255469"/>
                <a:gd name="connsiteY6" fmla="*/ 0 h 6755173"/>
                <a:gd name="connsiteX7" fmla="*/ 5057770 w 10255469"/>
                <a:gd name="connsiteY7" fmla="*/ 1571105 h 6755173"/>
                <a:gd name="connsiteX8" fmla="*/ 3868386 w 10255469"/>
                <a:gd name="connsiteY8" fmla="*/ 2285252 h 6755173"/>
                <a:gd name="connsiteX9" fmla="*/ 2672932 w 10255469"/>
                <a:gd name="connsiteY9" fmla="*/ 2993413 h 6755173"/>
                <a:gd name="connsiteX10" fmla="*/ 2187219 w 10255469"/>
                <a:gd name="connsiteY10" fmla="*/ 3280202 h 6755173"/>
                <a:gd name="connsiteX11" fmla="*/ 2141583 w 10255469"/>
                <a:gd name="connsiteY11" fmla="*/ 3324260 h 6755173"/>
                <a:gd name="connsiteX12" fmla="*/ 2140585 w 10255469"/>
                <a:gd name="connsiteY12" fmla="*/ 3722606 h 6755173"/>
                <a:gd name="connsiteX13" fmla="*/ 2173753 w 10255469"/>
                <a:gd name="connsiteY13" fmla="*/ 3779631 h 6755173"/>
                <a:gd name="connsiteX14" fmla="*/ 3374028 w 10255469"/>
                <a:gd name="connsiteY14" fmla="*/ 4480311 h 6755173"/>
                <a:gd name="connsiteX15" fmla="*/ 4100975 w 10255469"/>
                <a:gd name="connsiteY15" fmla="*/ 4905590 h 6755173"/>
                <a:gd name="connsiteX16" fmla="*/ 5010388 w 10255469"/>
                <a:gd name="connsiteY16" fmla="*/ 5437854 h 6755173"/>
                <a:gd name="connsiteX17" fmla="*/ 5215795 w 10255469"/>
                <a:gd name="connsiteY17" fmla="*/ 5498953 h 6755173"/>
                <a:gd name="connsiteX18" fmla="*/ 5324110 w 10255469"/>
                <a:gd name="connsiteY18" fmla="*/ 5499202 h 6755173"/>
                <a:gd name="connsiteX19" fmla="*/ 5519875 w 10255469"/>
                <a:gd name="connsiteY19" fmla="*/ 5423306 h 6755173"/>
                <a:gd name="connsiteX20" fmla="*/ 6753983 w 10255469"/>
                <a:gd name="connsiteY20" fmla="*/ 4706750 h 6755173"/>
                <a:gd name="connsiteX21" fmla="*/ 6816494 w 10255469"/>
                <a:gd name="connsiteY21" fmla="*/ 4620629 h 6755173"/>
                <a:gd name="connsiteX22" fmla="*/ 6830459 w 10255469"/>
                <a:gd name="connsiteY22" fmla="*/ 4555790 h 6755173"/>
                <a:gd name="connsiteX23" fmla="*/ 6822895 w 10255469"/>
                <a:gd name="connsiteY23" fmla="*/ 4450967 h 6755173"/>
                <a:gd name="connsiteX24" fmla="*/ 6764706 w 10255469"/>
                <a:gd name="connsiteY24" fmla="*/ 4295602 h 6755173"/>
                <a:gd name="connsiteX25" fmla="*/ 6717905 w 10255469"/>
                <a:gd name="connsiteY25" fmla="*/ 4161268 h 6755173"/>
                <a:gd name="connsiteX26" fmla="*/ 6527544 w 10255469"/>
                <a:gd name="connsiteY26" fmla="*/ 3872401 h 6755173"/>
                <a:gd name="connsiteX27" fmla="*/ 6182981 w 10255469"/>
                <a:gd name="connsiteY27" fmla="*/ 3580125 h 6755173"/>
                <a:gd name="connsiteX28" fmla="*/ 6044824 w 10255469"/>
                <a:gd name="connsiteY28" fmla="*/ 3329663 h 6755173"/>
                <a:gd name="connsiteX29" fmla="*/ 6074833 w 10255469"/>
                <a:gd name="connsiteY29" fmla="*/ 3154015 h 6755173"/>
                <a:gd name="connsiteX30" fmla="*/ 6131359 w 10255469"/>
                <a:gd name="connsiteY30" fmla="*/ 3183941 h 6755173"/>
                <a:gd name="connsiteX31" fmla="*/ 6399362 w 10255469"/>
                <a:gd name="connsiteY31" fmla="*/ 3346122 h 6755173"/>
                <a:gd name="connsiteX32" fmla="*/ 6548160 w 10255469"/>
                <a:gd name="connsiteY32" fmla="*/ 3374552 h 6755173"/>
                <a:gd name="connsiteX33" fmla="*/ 6724472 w 10255469"/>
                <a:gd name="connsiteY33" fmla="*/ 3240468 h 6755173"/>
                <a:gd name="connsiteX34" fmla="*/ 6754980 w 10255469"/>
                <a:gd name="connsiteY34" fmla="*/ 3192919 h 6755173"/>
                <a:gd name="connsiteX35" fmla="*/ 6808015 w 10255469"/>
                <a:gd name="connsiteY35" fmla="*/ 3212703 h 6755173"/>
                <a:gd name="connsiteX36" fmla="*/ 7246678 w 10255469"/>
                <a:gd name="connsiteY36" fmla="*/ 3493673 h 6755173"/>
                <a:gd name="connsiteX37" fmla="*/ 7294310 w 10255469"/>
                <a:gd name="connsiteY37" fmla="*/ 3549285 h 6755173"/>
                <a:gd name="connsiteX38" fmla="*/ 7405783 w 10255469"/>
                <a:gd name="connsiteY38" fmla="*/ 3770986 h 6755173"/>
                <a:gd name="connsiteX39" fmla="*/ 7585255 w 10255469"/>
                <a:gd name="connsiteY39" fmla="*/ 4121201 h 6755173"/>
                <a:gd name="connsiteX40" fmla="*/ 7647019 w 10255469"/>
                <a:gd name="connsiteY40" fmla="*/ 4169415 h 6755173"/>
                <a:gd name="connsiteX41" fmla="*/ 7655581 w 10255469"/>
                <a:gd name="connsiteY41" fmla="*/ 4097842 h 6755173"/>
                <a:gd name="connsiteX42" fmla="*/ 7606702 w 10255469"/>
                <a:gd name="connsiteY42" fmla="*/ 3804154 h 6755173"/>
                <a:gd name="connsiteX43" fmla="*/ 7621167 w 10255469"/>
                <a:gd name="connsiteY43" fmla="*/ 3640060 h 6755173"/>
                <a:gd name="connsiteX44" fmla="*/ 7476193 w 10255469"/>
                <a:gd name="connsiteY44" fmla="*/ 3428834 h 6755173"/>
                <a:gd name="connsiteX45" fmla="*/ 7227808 w 10255469"/>
                <a:gd name="connsiteY45" fmla="*/ 3037637 h 6755173"/>
                <a:gd name="connsiteX46" fmla="*/ 7128887 w 10255469"/>
                <a:gd name="connsiteY46" fmla="*/ 2670879 h 6755173"/>
                <a:gd name="connsiteX47" fmla="*/ 7153742 w 10255469"/>
                <a:gd name="connsiteY47" fmla="*/ 2580853 h 6755173"/>
                <a:gd name="connsiteX48" fmla="*/ 7192728 w 10255469"/>
                <a:gd name="connsiteY48" fmla="*/ 2602299 h 6755173"/>
                <a:gd name="connsiteX49" fmla="*/ 7342690 w 10255469"/>
                <a:gd name="connsiteY49" fmla="*/ 2795737 h 6755173"/>
                <a:gd name="connsiteX50" fmla="*/ 7605788 w 10255469"/>
                <a:gd name="connsiteY50" fmla="*/ 2947943 h 6755173"/>
                <a:gd name="connsiteX51" fmla="*/ 7769632 w 10255469"/>
                <a:gd name="connsiteY51" fmla="*/ 2913112 h 6755173"/>
                <a:gd name="connsiteX52" fmla="*/ 7878695 w 10255469"/>
                <a:gd name="connsiteY52" fmla="*/ 2837633 h 6755173"/>
                <a:gd name="connsiteX53" fmla="*/ 7917765 w 10255469"/>
                <a:gd name="connsiteY53" fmla="*/ 2816435 h 6755173"/>
                <a:gd name="connsiteX54" fmla="*/ 7955587 w 10255469"/>
                <a:gd name="connsiteY54" fmla="*/ 2839877 h 6755173"/>
                <a:gd name="connsiteX55" fmla="*/ 8203805 w 10255469"/>
                <a:gd name="connsiteY55" fmla="*/ 3077039 h 6755173"/>
                <a:gd name="connsiteX56" fmla="*/ 8337723 w 10255469"/>
                <a:gd name="connsiteY56" fmla="*/ 3238140 h 6755173"/>
                <a:gd name="connsiteX57" fmla="*/ 8489348 w 10255469"/>
                <a:gd name="connsiteY57" fmla="*/ 3577548 h 6755173"/>
                <a:gd name="connsiteX58" fmla="*/ 8510212 w 10255469"/>
                <a:gd name="connsiteY58" fmla="*/ 3405143 h 6755173"/>
                <a:gd name="connsiteX59" fmla="*/ 8517361 w 10255469"/>
                <a:gd name="connsiteY59" fmla="*/ 3351941 h 6755173"/>
                <a:gd name="connsiteX60" fmla="*/ 8477710 w 10255469"/>
                <a:gd name="connsiteY60" fmla="*/ 3148944 h 6755173"/>
                <a:gd name="connsiteX61" fmla="*/ 8286351 w 10255469"/>
                <a:gd name="connsiteY61" fmla="*/ 2704213 h 6755173"/>
                <a:gd name="connsiteX62" fmla="*/ 8259750 w 10255469"/>
                <a:gd name="connsiteY62" fmla="*/ 2406202 h 6755173"/>
                <a:gd name="connsiteX63" fmla="*/ 8365987 w 10255469"/>
                <a:gd name="connsiteY63" fmla="*/ 2239615 h 6755173"/>
                <a:gd name="connsiteX64" fmla="*/ 8407300 w 10255469"/>
                <a:gd name="connsiteY64" fmla="*/ 2288743 h 6755173"/>
                <a:gd name="connsiteX65" fmla="*/ 8512374 w 10255469"/>
                <a:gd name="connsiteY65" fmla="*/ 2522663 h 6755173"/>
                <a:gd name="connsiteX66" fmla="*/ 8594171 w 10255469"/>
                <a:gd name="connsiteY66" fmla="*/ 2621003 h 6755173"/>
                <a:gd name="connsiteX67" fmla="*/ 8813876 w 10255469"/>
                <a:gd name="connsiteY67" fmla="*/ 2647687 h 6755173"/>
                <a:gd name="connsiteX68" fmla="*/ 8939564 w 10255469"/>
                <a:gd name="connsiteY68" fmla="*/ 2577112 h 6755173"/>
                <a:gd name="connsiteX69" fmla="*/ 8986033 w 10255469"/>
                <a:gd name="connsiteY69" fmla="*/ 2621502 h 6755173"/>
                <a:gd name="connsiteX70" fmla="*/ 9104904 w 10255469"/>
                <a:gd name="connsiteY70" fmla="*/ 2786260 h 6755173"/>
                <a:gd name="connsiteX71" fmla="*/ 9157773 w 10255469"/>
                <a:gd name="connsiteY71" fmla="*/ 2863984 h 6755173"/>
                <a:gd name="connsiteX72" fmla="*/ 9238158 w 10255469"/>
                <a:gd name="connsiteY72" fmla="*/ 2979947 h 6755173"/>
                <a:gd name="connsiteX73" fmla="*/ 9316714 w 10255469"/>
                <a:gd name="connsiteY73" fmla="*/ 3151022 h 6755173"/>
                <a:gd name="connsiteX74" fmla="*/ 10139008 w 10255469"/>
                <a:gd name="connsiteY74" fmla="*/ 2730149 h 6755173"/>
                <a:gd name="connsiteX75" fmla="*/ 10218312 w 10255469"/>
                <a:gd name="connsiteY75" fmla="*/ 2684928 h 6755173"/>
                <a:gd name="connsiteX76" fmla="*/ 10255469 w 10255469"/>
                <a:gd name="connsiteY76" fmla="*/ 2675701 h 6755173"/>
                <a:gd name="connsiteX77" fmla="*/ 10007251 w 10255469"/>
                <a:gd name="connsiteY77" fmla="*/ 3206053 h 6755173"/>
                <a:gd name="connsiteX78" fmla="*/ 9410314 w 10255469"/>
                <a:gd name="connsiteY78" fmla="*/ 3653028 h 6755173"/>
                <a:gd name="connsiteX79" fmla="*/ 9324860 w 10255469"/>
                <a:gd name="connsiteY79" fmla="*/ 3715457 h 6755173"/>
                <a:gd name="connsiteX80" fmla="*/ 9303412 w 10255469"/>
                <a:gd name="connsiteY80" fmla="*/ 3734659 h 6755173"/>
                <a:gd name="connsiteX81" fmla="*/ 9185206 w 10255469"/>
                <a:gd name="connsiteY81" fmla="*/ 3912884 h 6755173"/>
                <a:gd name="connsiteX82" fmla="*/ 8993015 w 10255469"/>
                <a:gd name="connsiteY82" fmla="*/ 4173156 h 6755173"/>
                <a:gd name="connsiteX83" fmla="*/ 8609133 w 10255469"/>
                <a:gd name="connsiteY83" fmla="*/ 4358945 h 6755173"/>
                <a:gd name="connsiteX84" fmla="*/ 8414699 w 10255469"/>
                <a:gd name="connsiteY84" fmla="*/ 4524950 h 6755173"/>
                <a:gd name="connsiteX85" fmla="*/ 8137303 w 10255469"/>
                <a:gd name="connsiteY85" fmla="*/ 4962615 h 6755173"/>
                <a:gd name="connsiteX86" fmla="*/ 7881188 w 10255469"/>
                <a:gd name="connsiteY86" fmla="*/ 5149652 h 6755173"/>
                <a:gd name="connsiteX87" fmla="*/ 7458237 w 10255469"/>
                <a:gd name="connsiteY87" fmla="*/ 5263786 h 6755173"/>
                <a:gd name="connsiteX88" fmla="*/ 7228057 w 10255469"/>
                <a:gd name="connsiteY88" fmla="*/ 5406681 h 6755173"/>
                <a:gd name="connsiteX89" fmla="*/ 6910761 w 10255469"/>
                <a:gd name="connsiteY89" fmla="*/ 5674102 h 6755173"/>
                <a:gd name="connsiteX90" fmla="*/ 6689642 w 10255469"/>
                <a:gd name="connsiteY90" fmla="*/ 5795966 h 6755173"/>
                <a:gd name="connsiteX91" fmla="*/ 6424965 w 10255469"/>
                <a:gd name="connsiteY91" fmla="*/ 5958397 h 6755173"/>
                <a:gd name="connsiteX92" fmla="*/ 5803173 w 10255469"/>
                <a:gd name="connsiteY92" fmla="*/ 6241113 h 6755173"/>
                <a:gd name="connsiteX93" fmla="*/ 5524364 w 10255469"/>
                <a:gd name="connsiteY93" fmla="*/ 6276359 h 6755173"/>
                <a:gd name="connsiteX94" fmla="*/ 4997088 w 10255469"/>
                <a:gd name="connsiteY94" fmla="*/ 6276193 h 6755173"/>
                <a:gd name="connsiteX95" fmla="*/ 4314197 w 10255469"/>
                <a:gd name="connsiteY95" fmla="*/ 6177520 h 6755173"/>
                <a:gd name="connsiteX96" fmla="*/ 3416173 w 10255469"/>
                <a:gd name="connsiteY96" fmla="*/ 6011183 h 6755173"/>
                <a:gd name="connsiteX97" fmla="*/ 2685152 w 10255469"/>
                <a:gd name="connsiteY97" fmla="*/ 5964548 h 6755173"/>
                <a:gd name="connsiteX98" fmla="*/ 1601920 w 10255469"/>
                <a:gd name="connsiteY98" fmla="*/ 6219666 h 6755173"/>
                <a:gd name="connsiteX99" fmla="*/ 1108061 w 10255469"/>
                <a:gd name="connsiteY99" fmla="*/ 6573622 h 6755173"/>
                <a:gd name="connsiteX100" fmla="*/ 968324 w 10255469"/>
                <a:gd name="connsiteY100" fmla="*/ 6690748 h 6755173"/>
                <a:gd name="connsiteX101" fmla="*/ 567484 w 10255469"/>
                <a:gd name="connsiteY101" fmla="*/ 6654505 h 6755173"/>
                <a:gd name="connsiteX102" fmla="*/ 353515 w 10255469"/>
                <a:gd name="connsiteY102" fmla="*/ 6293483 h 6755173"/>
                <a:gd name="connsiteX103" fmla="*/ 161408 w 10255469"/>
                <a:gd name="connsiteY103" fmla="*/ 5524389 h 6755173"/>
                <a:gd name="connsiteX104" fmla="*/ 88754 w 10255469"/>
                <a:gd name="connsiteY104" fmla="*/ 4987720 h 6755173"/>
                <a:gd name="connsiteX105" fmla="*/ 53259 w 10255469"/>
                <a:gd name="connsiteY105" fmla="*/ 4583638 h 6755173"/>
                <a:gd name="connsiteX106" fmla="*/ 13940 w 10255469"/>
                <a:gd name="connsiteY106" fmla="*/ 4009228 h 6755173"/>
                <a:gd name="connsiteX107" fmla="*/ 58 w 10255469"/>
                <a:gd name="connsiteY107" fmla="*/ 3627841 h 6755173"/>
                <a:gd name="connsiteX108" fmla="*/ 27739 w 10255469"/>
                <a:gd name="connsiteY108" fmla="*/ 3601988 h 6755173"/>
                <a:gd name="connsiteX109" fmla="*/ 622598 w 10255469"/>
                <a:gd name="connsiteY109" fmla="*/ 3412208 h 6755173"/>
                <a:gd name="connsiteX110" fmla="*/ 1167414 w 10255469"/>
                <a:gd name="connsiteY110" fmla="*/ 3133150 h 6755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0255469" h="6755173">
                  <a:moveTo>
                    <a:pt x="1167414" y="3133150"/>
                  </a:moveTo>
                  <a:cubicBezTo>
                    <a:pt x="1281714" y="3070472"/>
                    <a:pt x="1386288" y="2993413"/>
                    <a:pt x="1489615" y="2914692"/>
                  </a:cubicBezTo>
                  <a:cubicBezTo>
                    <a:pt x="1669420" y="2777698"/>
                    <a:pt x="1838833" y="2628651"/>
                    <a:pt x="1985553" y="2456660"/>
                  </a:cubicBezTo>
                  <a:cubicBezTo>
                    <a:pt x="2054299" y="2376110"/>
                    <a:pt x="2102097" y="2278934"/>
                    <a:pt x="2164775" y="2192814"/>
                  </a:cubicBezTo>
                  <a:cubicBezTo>
                    <a:pt x="2394373" y="1877180"/>
                    <a:pt x="2687812" y="1644174"/>
                    <a:pt x="3051826" y="1501029"/>
                  </a:cubicBezTo>
                  <a:cubicBezTo>
                    <a:pt x="3063797" y="1496291"/>
                    <a:pt x="3852425" y="1130531"/>
                    <a:pt x="4750199" y="631767"/>
                  </a:cubicBezTo>
                  <a:cubicBezTo>
                    <a:pt x="5647974" y="374073"/>
                    <a:pt x="6396119" y="67749"/>
                    <a:pt x="6687065" y="0"/>
                  </a:cubicBezTo>
                  <a:cubicBezTo>
                    <a:pt x="7268956" y="615142"/>
                    <a:pt x="5522535" y="1488228"/>
                    <a:pt x="5057770" y="1571105"/>
                  </a:cubicBezTo>
                  <a:cubicBezTo>
                    <a:pt x="4791098" y="1728632"/>
                    <a:pt x="4134725" y="2127227"/>
                    <a:pt x="3868386" y="2285252"/>
                  </a:cubicBezTo>
                  <a:cubicBezTo>
                    <a:pt x="3470040" y="2521500"/>
                    <a:pt x="3071029" y="2756750"/>
                    <a:pt x="2672932" y="2993413"/>
                  </a:cubicBezTo>
                  <a:cubicBezTo>
                    <a:pt x="2511333" y="3089508"/>
                    <a:pt x="2349733" y="3185687"/>
                    <a:pt x="2187219" y="3280202"/>
                  </a:cubicBezTo>
                  <a:cubicBezTo>
                    <a:pt x="2168932" y="3290843"/>
                    <a:pt x="2145074" y="3297576"/>
                    <a:pt x="2141583" y="3324260"/>
                  </a:cubicBezTo>
                  <a:cubicBezTo>
                    <a:pt x="2139671" y="3457097"/>
                    <a:pt x="2141666" y="3589851"/>
                    <a:pt x="2140585" y="3722606"/>
                  </a:cubicBezTo>
                  <a:cubicBezTo>
                    <a:pt x="2140336" y="3749206"/>
                    <a:pt x="2150893" y="3766414"/>
                    <a:pt x="2173753" y="3779631"/>
                  </a:cubicBezTo>
                  <a:cubicBezTo>
                    <a:pt x="2574759" y="4011639"/>
                    <a:pt x="2973770" y="4247055"/>
                    <a:pt x="3374028" y="4480311"/>
                  </a:cubicBezTo>
                  <a:cubicBezTo>
                    <a:pt x="3616593" y="4621627"/>
                    <a:pt x="3858826" y="4763525"/>
                    <a:pt x="4100975" y="4905590"/>
                  </a:cubicBezTo>
                  <a:cubicBezTo>
                    <a:pt x="4403891" y="5083399"/>
                    <a:pt x="4707556" y="5259962"/>
                    <a:pt x="5010388" y="5437854"/>
                  </a:cubicBezTo>
                  <a:cubicBezTo>
                    <a:pt x="5073482" y="5474929"/>
                    <a:pt x="5143974" y="5489808"/>
                    <a:pt x="5215795" y="5498953"/>
                  </a:cubicBezTo>
                  <a:cubicBezTo>
                    <a:pt x="5251873" y="5505436"/>
                    <a:pt x="5288033" y="5504937"/>
                    <a:pt x="5324110" y="5499202"/>
                  </a:cubicBezTo>
                  <a:cubicBezTo>
                    <a:pt x="5395516" y="5489642"/>
                    <a:pt x="5458361" y="5459052"/>
                    <a:pt x="5519875" y="5423306"/>
                  </a:cubicBezTo>
                  <a:cubicBezTo>
                    <a:pt x="5931106" y="5184233"/>
                    <a:pt x="6342420" y="4945325"/>
                    <a:pt x="6753983" y="4706750"/>
                  </a:cubicBezTo>
                  <a:cubicBezTo>
                    <a:pt x="6789312" y="4686217"/>
                    <a:pt x="6810925" y="4661030"/>
                    <a:pt x="6816494" y="4620629"/>
                  </a:cubicBezTo>
                  <a:cubicBezTo>
                    <a:pt x="6819570" y="4598850"/>
                    <a:pt x="6823893" y="4576905"/>
                    <a:pt x="6830459" y="4555790"/>
                  </a:cubicBezTo>
                  <a:cubicBezTo>
                    <a:pt x="6841682" y="4519713"/>
                    <a:pt x="6838191" y="4485631"/>
                    <a:pt x="6822895" y="4450967"/>
                  </a:cubicBezTo>
                  <a:cubicBezTo>
                    <a:pt x="6800451" y="4400425"/>
                    <a:pt x="6785072" y="4347058"/>
                    <a:pt x="6764706" y="4295602"/>
                  </a:cubicBezTo>
                  <a:cubicBezTo>
                    <a:pt x="6750076" y="4250464"/>
                    <a:pt x="6736277" y="4205076"/>
                    <a:pt x="6717905" y="4161268"/>
                  </a:cubicBezTo>
                  <a:cubicBezTo>
                    <a:pt x="6670939" y="3984872"/>
                    <a:pt x="6670855" y="3984955"/>
                    <a:pt x="6527544" y="3872401"/>
                  </a:cubicBezTo>
                  <a:cubicBezTo>
                    <a:pt x="6409005" y="3779382"/>
                    <a:pt x="6285643" y="3691848"/>
                    <a:pt x="6182981" y="3580125"/>
                  </a:cubicBezTo>
                  <a:cubicBezTo>
                    <a:pt x="6116646" y="3507888"/>
                    <a:pt x="6060369" y="3429582"/>
                    <a:pt x="6044824" y="3329663"/>
                  </a:cubicBezTo>
                  <a:cubicBezTo>
                    <a:pt x="6035264" y="3268232"/>
                    <a:pt x="6042995" y="3208796"/>
                    <a:pt x="6074833" y="3154015"/>
                  </a:cubicBezTo>
                  <a:cubicBezTo>
                    <a:pt x="6100187" y="3151604"/>
                    <a:pt x="6114235" y="3171389"/>
                    <a:pt x="6131359" y="3183941"/>
                  </a:cubicBezTo>
                  <a:cubicBezTo>
                    <a:pt x="6216066" y="3245705"/>
                    <a:pt x="6300689" y="3307801"/>
                    <a:pt x="6399362" y="3346122"/>
                  </a:cubicBezTo>
                  <a:cubicBezTo>
                    <a:pt x="6446911" y="3364576"/>
                    <a:pt x="6496205" y="3379872"/>
                    <a:pt x="6548160" y="3374552"/>
                  </a:cubicBezTo>
                  <a:cubicBezTo>
                    <a:pt x="6633781" y="3365823"/>
                    <a:pt x="6685652" y="3311708"/>
                    <a:pt x="6724472" y="3240468"/>
                  </a:cubicBezTo>
                  <a:cubicBezTo>
                    <a:pt x="6733450" y="3224008"/>
                    <a:pt x="6735279" y="3202644"/>
                    <a:pt x="6754980" y="3192919"/>
                  </a:cubicBezTo>
                  <a:cubicBezTo>
                    <a:pt x="6776011" y="3190508"/>
                    <a:pt x="6791722" y="3202811"/>
                    <a:pt x="6808015" y="3212703"/>
                  </a:cubicBezTo>
                  <a:cubicBezTo>
                    <a:pt x="6956231" y="3303228"/>
                    <a:pt x="7102286" y="3397162"/>
                    <a:pt x="7246678" y="3493673"/>
                  </a:cubicBezTo>
                  <a:cubicBezTo>
                    <a:pt x="7268125" y="3508054"/>
                    <a:pt x="7282922" y="3526508"/>
                    <a:pt x="7294310" y="3549285"/>
                  </a:cubicBezTo>
                  <a:cubicBezTo>
                    <a:pt x="7331468" y="3623186"/>
                    <a:pt x="7366963" y="3697917"/>
                    <a:pt x="7405783" y="3770986"/>
                  </a:cubicBezTo>
                  <a:cubicBezTo>
                    <a:pt x="7467797" y="3886616"/>
                    <a:pt x="7526734" y="4003825"/>
                    <a:pt x="7585255" y="4121201"/>
                  </a:cubicBezTo>
                  <a:cubicBezTo>
                    <a:pt x="7598223" y="4147137"/>
                    <a:pt x="7614682" y="4182216"/>
                    <a:pt x="7647019" y="4169415"/>
                  </a:cubicBezTo>
                  <a:cubicBezTo>
                    <a:pt x="7673703" y="4158857"/>
                    <a:pt x="7661068" y="4122115"/>
                    <a:pt x="7655581" y="4097842"/>
                  </a:cubicBezTo>
                  <a:cubicBezTo>
                    <a:pt x="7633718" y="4000833"/>
                    <a:pt x="7611939" y="3904239"/>
                    <a:pt x="7606702" y="3804154"/>
                  </a:cubicBezTo>
                  <a:cubicBezTo>
                    <a:pt x="7603793" y="3748209"/>
                    <a:pt x="7613851" y="3694509"/>
                    <a:pt x="7621167" y="3640060"/>
                  </a:cubicBezTo>
                  <a:cubicBezTo>
                    <a:pt x="7580268" y="3564497"/>
                    <a:pt x="7525404" y="3498578"/>
                    <a:pt x="7476193" y="3428834"/>
                  </a:cubicBezTo>
                  <a:cubicBezTo>
                    <a:pt x="7386913" y="3302480"/>
                    <a:pt x="7299131" y="3175046"/>
                    <a:pt x="7227808" y="3037637"/>
                  </a:cubicBezTo>
                  <a:cubicBezTo>
                    <a:pt x="7168289" y="2923171"/>
                    <a:pt x="7117997" y="2804964"/>
                    <a:pt x="7128887" y="2670879"/>
                  </a:cubicBezTo>
                  <a:cubicBezTo>
                    <a:pt x="7131463" y="2639208"/>
                    <a:pt x="7132794" y="2607370"/>
                    <a:pt x="7153742" y="2580853"/>
                  </a:cubicBezTo>
                  <a:cubicBezTo>
                    <a:pt x="7175604" y="2571708"/>
                    <a:pt x="7183917" y="2589248"/>
                    <a:pt x="7192728" y="2602299"/>
                  </a:cubicBezTo>
                  <a:cubicBezTo>
                    <a:pt x="7238698" y="2669965"/>
                    <a:pt x="7286579" y="2736217"/>
                    <a:pt x="7342690" y="2795737"/>
                  </a:cubicBezTo>
                  <a:cubicBezTo>
                    <a:pt x="7414845" y="2872380"/>
                    <a:pt x="7494647" y="2937718"/>
                    <a:pt x="7605788" y="2947943"/>
                  </a:cubicBezTo>
                  <a:cubicBezTo>
                    <a:pt x="7664060" y="2953346"/>
                    <a:pt x="7718342" y="2940045"/>
                    <a:pt x="7769632" y="2913112"/>
                  </a:cubicBezTo>
                  <a:cubicBezTo>
                    <a:pt x="7809034" y="2892414"/>
                    <a:pt x="7845028" y="2866644"/>
                    <a:pt x="7878695" y="2837633"/>
                  </a:cubicBezTo>
                  <a:cubicBezTo>
                    <a:pt x="7890166" y="2827741"/>
                    <a:pt x="7900890" y="2816269"/>
                    <a:pt x="7917765" y="2816435"/>
                  </a:cubicBezTo>
                  <a:cubicBezTo>
                    <a:pt x="7934224" y="2818015"/>
                    <a:pt x="7944947" y="2829154"/>
                    <a:pt x="7955587" y="2839877"/>
                  </a:cubicBezTo>
                  <a:cubicBezTo>
                    <a:pt x="8036138" y="2921176"/>
                    <a:pt x="8121260" y="2997819"/>
                    <a:pt x="8203805" y="3077039"/>
                  </a:cubicBezTo>
                  <a:cubicBezTo>
                    <a:pt x="8255095" y="3126334"/>
                    <a:pt x="8302394" y="3176626"/>
                    <a:pt x="8337723" y="3238140"/>
                  </a:cubicBezTo>
                  <a:cubicBezTo>
                    <a:pt x="8406469" y="3351775"/>
                    <a:pt x="8465906" y="3469317"/>
                    <a:pt x="8489348" y="3577548"/>
                  </a:cubicBezTo>
                  <a:cubicBezTo>
                    <a:pt x="8488100" y="3534904"/>
                    <a:pt x="8502897" y="3470314"/>
                    <a:pt x="8510212" y="3405143"/>
                  </a:cubicBezTo>
                  <a:cubicBezTo>
                    <a:pt x="8512208" y="3387353"/>
                    <a:pt x="8512041" y="3368400"/>
                    <a:pt x="8517361" y="3351941"/>
                  </a:cubicBezTo>
                  <a:cubicBezTo>
                    <a:pt x="8541717" y="3276379"/>
                    <a:pt x="8517445" y="3211373"/>
                    <a:pt x="8477710" y="3148944"/>
                  </a:cubicBezTo>
                  <a:cubicBezTo>
                    <a:pt x="8399154" y="3007046"/>
                    <a:pt x="8333401" y="2859495"/>
                    <a:pt x="8286351" y="2704213"/>
                  </a:cubicBezTo>
                  <a:cubicBezTo>
                    <a:pt x="8256924" y="2607121"/>
                    <a:pt x="8237306" y="2508199"/>
                    <a:pt x="8259750" y="2406202"/>
                  </a:cubicBezTo>
                  <a:cubicBezTo>
                    <a:pt x="8274796" y="2337788"/>
                    <a:pt x="8305470" y="2279101"/>
                    <a:pt x="8365987" y="2239615"/>
                  </a:cubicBezTo>
                  <a:cubicBezTo>
                    <a:pt x="8398822" y="2239698"/>
                    <a:pt x="8399486" y="2268876"/>
                    <a:pt x="8407300" y="2288743"/>
                  </a:cubicBezTo>
                  <a:cubicBezTo>
                    <a:pt x="8438723" y="2368379"/>
                    <a:pt x="8466986" y="2449179"/>
                    <a:pt x="8512374" y="2522663"/>
                  </a:cubicBezTo>
                  <a:cubicBezTo>
                    <a:pt x="8535234" y="2559655"/>
                    <a:pt x="8562250" y="2592241"/>
                    <a:pt x="8594171" y="2621003"/>
                  </a:cubicBezTo>
                  <a:cubicBezTo>
                    <a:pt x="8661006" y="2681353"/>
                    <a:pt x="8734407" y="2681686"/>
                    <a:pt x="8813876" y="2647687"/>
                  </a:cubicBezTo>
                  <a:cubicBezTo>
                    <a:pt x="8858598" y="2628568"/>
                    <a:pt x="8893013" y="2592241"/>
                    <a:pt x="8939564" y="2577112"/>
                  </a:cubicBezTo>
                  <a:cubicBezTo>
                    <a:pt x="8964420" y="2582099"/>
                    <a:pt x="8973148" y="2604294"/>
                    <a:pt x="8986033" y="2621502"/>
                  </a:cubicBezTo>
                  <a:cubicBezTo>
                    <a:pt x="9026516" y="2675784"/>
                    <a:pt x="9062426" y="2733391"/>
                    <a:pt x="9104904" y="2786260"/>
                  </a:cubicBezTo>
                  <a:cubicBezTo>
                    <a:pt x="9120449" y="2813526"/>
                    <a:pt x="9141813" y="2836968"/>
                    <a:pt x="9157773" y="2863984"/>
                  </a:cubicBezTo>
                  <a:cubicBezTo>
                    <a:pt x="9182629" y="2903968"/>
                    <a:pt x="9209646" y="2942706"/>
                    <a:pt x="9238158" y="2979947"/>
                  </a:cubicBezTo>
                  <a:cubicBezTo>
                    <a:pt x="9277643" y="3031569"/>
                    <a:pt x="9306571" y="3085851"/>
                    <a:pt x="9316714" y="3151022"/>
                  </a:cubicBezTo>
                  <a:cubicBezTo>
                    <a:pt x="9324361" y="3200068"/>
                    <a:pt x="9883059" y="2878947"/>
                    <a:pt x="10139008" y="2730149"/>
                  </a:cubicBezTo>
                  <a:cubicBezTo>
                    <a:pt x="10165360" y="2714854"/>
                    <a:pt x="10191793" y="2699808"/>
                    <a:pt x="10218312" y="2684928"/>
                  </a:cubicBezTo>
                  <a:cubicBezTo>
                    <a:pt x="10229284" y="2678776"/>
                    <a:pt x="10239925" y="2665809"/>
                    <a:pt x="10255469" y="2675701"/>
                  </a:cubicBezTo>
                  <a:cubicBezTo>
                    <a:pt x="10218478" y="2873876"/>
                    <a:pt x="10138343" y="3053597"/>
                    <a:pt x="10007251" y="3206053"/>
                  </a:cubicBezTo>
                  <a:cubicBezTo>
                    <a:pt x="9841994" y="3398409"/>
                    <a:pt x="9635257" y="3538728"/>
                    <a:pt x="9410314" y="3653028"/>
                  </a:cubicBezTo>
                  <a:cubicBezTo>
                    <a:pt x="9378227" y="3669321"/>
                    <a:pt x="9345309" y="3683203"/>
                    <a:pt x="9324860" y="3715457"/>
                  </a:cubicBezTo>
                  <a:cubicBezTo>
                    <a:pt x="9319871" y="3723354"/>
                    <a:pt x="9311808" y="3730918"/>
                    <a:pt x="9303412" y="3734659"/>
                  </a:cubicBezTo>
                  <a:cubicBezTo>
                    <a:pt x="9226188" y="3769157"/>
                    <a:pt x="9198174" y="3838069"/>
                    <a:pt x="9185206" y="3912884"/>
                  </a:cubicBezTo>
                  <a:cubicBezTo>
                    <a:pt x="9164341" y="4033086"/>
                    <a:pt x="9095761" y="4114717"/>
                    <a:pt x="8993015" y="4173156"/>
                  </a:cubicBezTo>
                  <a:cubicBezTo>
                    <a:pt x="8869156" y="4243564"/>
                    <a:pt x="8742719" y="4308570"/>
                    <a:pt x="8609133" y="4358945"/>
                  </a:cubicBezTo>
                  <a:cubicBezTo>
                    <a:pt x="8524344" y="4390949"/>
                    <a:pt x="8461333" y="4446811"/>
                    <a:pt x="8414699" y="4524950"/>
                  </a:cubicBezTo>
                  <a:cubicBezTo>
                    <a:pt x="8326169" y="4673249"/>
                    <a:pt x="8235394" y="4820135"/>
                    <a:pt x="8137303" y="4962615"/>
                  </a:cubicBezTo>
                  <a:cubicBezTo>
                    <a:pt x="8073129" y="5055884"/>
                    <a:pt x="7985846" y="5113491"/>
                    <a:pt x="7881188" y="5149652"/>
                  </a:cubicBezTo>
                  <a:cubicBezTo>
                    <a:pt x="7742781" y="5197450"/>
                    <a:pt x="7601631" y="5234192"/>
                    <a:pt x="7458237" y="5263786"/>
                  </a:cubicBezTo>
                  <a:cubicBezTo>
                    <a:pt x="7365633" y="5282905"/>
                    <a:pt x="7284667" y="5326547"/>
                    <a:pt x="7228057" y="5406681"/>
                  </a:cubicBezTo>
                  <a:cubicBezTo>
                    <a:pt x="7145595" y="5523309"/>
                    <a:pt x="7035036" y="5606935"/>
                    <a:pt x="6910761" y="5674102"/>
                  </a:cubicBezTo>
                  <a:cubicBezTo>
                    <a:pt x="6836694" y="5714086"/>
                    <a:pt x="6759386" y="5748085"/>
                    <a:pt x="6689642" y="5795966"/>
                  </a:cubicBezTo>
                  <a:cubicBezTo>
                    <a:pt x="6596540" y="5842102"/>
                    <a:pt x="6510254" y="5899626"/>
                    <a:pt x="6424965" y="5958397"/>
                  </a:cubicBezTo>
                  <a:cubicBezTo>
                    <a:pt x="6234354" y="6089738"/>
                    <a:pt x="6031856" y="6193398"/>
                    <a:pt x="5803173" y="6241113"/>
                  </a:cubicBezTo>
                  <a:cubicBezTo>
                    <a:pt x="5710985" y="6260315"/>
                    <a:pt x="5617799" y="6274031"/>
                    <a:pt x="5524364" y="6276359"/>
                  </a:cubicBezTo>
                  <a:cubicBezTo>
                    <a:pt x="5348716" y="6280764"/>
                    <a:pt x="5172652" y="6283258"/>
                    <a:pt x="4997088" y="6276193"/>
                  </a:cubicBezTo>
                  <a:cubicBezTo>
                    <a:pt x="4766576" y="6266882"/>
                    <a:pt x="4539555" y="6226399"/>
                    <a:pt x="4314197" y="6177520"/>
                  </a:cubicBezTo>
                  <a:cubicBezTo>
                    <a:pt x="4016518" y="6112930"/>
                    <a:pt x="3718175" y="6052497"/>
                    <a:pt x="3416173" y="6011183"/>
                  </a:cubicBezTo>
                  <a:cubicBezTo>
                    <a:pt x="3173441" y="5978015"/>
                    <a:pt x="2930045" y="5956568"/>
                    <a:pt x="2685152" y="5964548"/>
                  </a:cubicBezTo>
                  <a:cubicBezTo>
                    <a:pt x="2307338" y="5976934"/>
                    <a:pt x="1942493" y="6047260"/>
                    <a:pt x="1601920" y="6219666"/>
                  </a:cubicBezTo>
                  <a:cubicBezTo>
                    <a:pt x="1418957" y="6312269"/>
                    <a:pt x="1258521" y="6435963"/>
                    <a:pt x="1108061" y="6573622"/>
                  </a:cubicBezTo>
                  <a:cubicBezTo>
                    <a:pt x="1063172" y="6614687"/>
                    <a:pt x="1016787" y="6653756"/>
                    <a:pt x="968324" y="6690748"/>
                  </a:cubicBezTo>
                  <a:cubicBezTo>
                    <a:pt x="830582" y="6795738"/>
                    <a:pt x="678459" y="6764399"/>
                    <a:pt x="567484" y="6654505"/>
                  </a:cubicBezTo>
                  <a:cubicBezTo>
                    <a:pt x="464988" y="6553006"/>
                    <a:pt x="404139" y="6425822"/>
                    <a:pt x="353515" y="6293483"/>
                  </a:cubicBezTo>
                  <a:cubicBezTo>
                    <a:pt x="258417" y="6045016"/>
                    <a:pt x="205382" y="5785742"/>
                    <a:pt x="161408" y="5524389"/>
                  </a:cubicBezTo>
                  <a:cubicBezTo>
                    <a:pt x="131399" y="5346248"/>
                    <a:pt x="108456" y="5167191"/>
                    <a:pt x="88754" y="4987720"/>
                  </a:cubicBezTo>
                  <a:cubicBezTo>
                    <a:pt x="74041" y="4853303"/>
                    <a:pt x="63401" y="4718470"/>
                    <a:pt x="53259" y="4583638"/>
                  </a:cubicBezTo>
                  <a:cubicBezTo>
                    <a:pt x="38878" y="4392279"/>
                    <a:pt x="24913" y="4200837"/>
                    <a:pt x="13940" y="4009228"/>
                  </a:cubicBezTo>
                  <a:cubicBezTo>
                    <a:pt x="6708" y="3882293"/>
                    <a:pt x="5710" y="3754942"/>
                    <a:pt x="58" y="3627841"/>
                  </a:cubicBezTo>
                  <a:cubicBezTo>
                    <a:pt x="-1023" y="3603484"/>
                    <a:pt x="13275" y="3605479"/>
                    <a:pt x="27739" y="3601988"/>
                  </a:cubicBezTo>
                  <a:cubicBezTo>
                    <a:pt x="230736" y="3553442"/>
                    <a:pt x="429909" y="3492592"/>
                    <a:pt x="622598" y="3412208"/>
                  </a:cubicBezTo>
                  <a:cubicBezTo>
                    <a:pt x="811297" y="3333653"/>
                    <a:pt x="995756" y="3245788"/>
                    <a:pt x="1167414" y="3133150"/>
                  </a:cubicBezTo>
                  <a:close/>
                </a:path>
              </a:pathLst>
            </a:custGeom>
            <a:solidFill>
              <a:srgbClr val="FEB381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C5C24BED-A1FF-401E-9854-9E9702619945}"/>
                </a:ext>
              </a:extLst>
            </p:cNvPr>
            <p:cNvSpPr/>
            <p:nvPr/>
          </p:nvSpPr>
          <p:spPr>
            <a:xfrm>
              <a:off x="6670907" y="3052249"/>
              <a:ext cx="680397" cy="434531"/>
            </a:xfrm>
            <a:custGeom>
              <a:avLst/>
              <a:gdLst>
                <a:gd name="connsiteX0" fmla="*/ 0 w 680397"/>
                <a:gd name="connsiteY0" fmla="*/ 204594 h 434531"/>
                <a:gd name="connsiteX1" fmla="*/ 67417 w 680397"/>
                <a:gd name="connsiteY1" fmla="*/ 73087 h 434531"/>
                <a:gd name="connsiteX2" fmla="*/ 337746 w 680397"/>
                <a:gd name="connsiteY2" fmla="*/ 25953 h 434531"/>
                <a:gd name="connsiteX3" fmla="*/ 639831 w 680397"/>
                <a:gd name="connsiteY3" fmla="*/ 209415 h 434531"/>
                <a:gd name="connsiteX4" fmla="*/ 680397 w 680397"/>
                <a:gd name="connsiteY4" fmla="*/ 244080 h 434531"/>
                <a:gd name="connsiteX5" fmla="*/ 616721 w 680397"/>
                <a:gd name="connsiteY5" fmla="*/ 353807 h 434531"/>
                <a:gd name="connsiteX6" fmla="*/ 320373 w 680397"/>
                <a:gd name="connsiteY6" fmla="*/ 405097 h 434531"/>
                <a:gd name="connsiteX7" fmla="*/ 49378 w 680397"/>
                <a:gd name="connsiteY7" fmla="*/ 241669 h 434531"/>
                <a:gd name="connsiteX8" fmla="*/ 0 w 680397"/>
                <a:gd name="connsiteY8" fmla="*/ 204594 h 434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0397" h="434531">
                  <a:moveTo>
                    <a:pt x="0" y="204594"/>
                  </a:moveTo>
                  <a:cubicBezTo>
                    <a:pt x="14049" y="156463"/>
                    <a:pt x="36410" y="112157"/>
                    <a:pt x="67417" y="73087"/>
                  </a:cubicBezTo>
                  <a:cubicBezTo>
                    <a:pt x="133502" y="-10373"/>
                    <a:pt x="204992" y="-16857"/>
                    <a:pt x="337746" y="25953"/>
                  </a:cubicBezTo>
                  <a:cubicBezTo>
                    <a:pt x="451963" y="62779"/>
                    <a:pt x="546230" y="136513"/>
                    <a:pt x="639831" y="209415"/>
                  </a:cubicBezTo>
                  <a:cubicBezTo>
                    <a:pt x="653879" y="220305"/>
                    <a:pt x="666847" y="232525"/>
                    <a:pt x="680397" y="244080"/>
                  </a:cubicBezTo>
                  <a:cubicBezTo>
                    <a:pt x="659366" y="280739"/>
                    <a:pt x="645400" y="321388"/>
                    <a:pt x="616721" y="353807"/>
                  </a:cubicBezTo>
                  <a:cubicBezTo>
                    <a:pt x="534093" y="447243"/>
                    <a:pt x="447474" y="452729"/>
                    <a:pt x="320373" y="405097"/>
                  </a:cubicBezTo>
                  <a:cubicBezTo>
                    <a:pt x="220205" y="367524"/>
                    <a:pt x="134750" y="304430"/>
                    <a:pt x="49378" y="241669"/>
                  </a:cubicBezTo>
                  <a:cubicBezTo>
                    <a:pt x="32752" y="229532"/>
                    <a:pt x="16460" y="216980"/>
                    <a:pt x="0" y="204594"/>
                  </a:cubicBezTo>
                  <a:close/>
                </a:path>
              </a:pathLst>
            </a:custGeom>
            <a:solidFill>
              <a:srgbClr val="FECAA5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23F56D3C-1B1D-4049-9F41-DC3491C59B08}"/>
                </a:ext>
              </a:extLst>
            </p:cNvPr>
            <p:cNvSpPr/>
            <p:nvPr/>
          </p:nvSpPr>
          <p:spPr>
            <a:xfrm>
              <a:off x="8962809" y="2250488"/>
              <a:ext cx="573245" cy="531897"/>
            </a:xfrm>
            <a:custGeom>
              <a:avLst/>
              <a:gdLst>
                <a:gd name="connsiteX0" fmla="*/ 0 w 573245"/>
                <a:gd name="connsiteY0" fmla="*/ 91872 h 531897"/>
                <a:gd name="connsiteX1" fmla="*/ 174069 w 573245"/>
                <a:gd name="connsiteY1" fmla="*/ 17 h 531897"/>
                <a:gd name="connsiteX2" fmla="*/ 350132 w 573245"/>
                <a:gd name="connsiteY2" fmla="*/ 94532 h 531897"/>
                <a:gd name="connsiteX3" fmla="*/ 573245 w 573245"/>
                <a:gd name="connsiteY3" fmla="*/ 431447 h 531897"/>
                <a:gd name="connsiteX4" fmla="*/ 403667 w 573245"/>
                <a:gd name="connsiteY4" fmla="*/ 523386 h 531897"/>
                <a:gd name="connsiteX5" fmla="*/ 216630 w 573245"/>
                <a:gd name="connsiteY5" fmla="*/ 478996 h 531897"/>
                <a:gd name="connsiteX6" fmla="*/ 57441 w 573245"/>
                <a:gd name="connsiteY6" fmla="*/ 221717 h 531897"/>
                <a:gd name="connsiteX7" fmla="*/ 0 w 573245"/>
                <a:gd name="connsiteY7" fmla="*/ 91872 h 531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3245" h="531897">
                  <a:moveTo>
                    <a:pt x="0" y="91872"/>
                  </a:moveTo>
                  <a:cubicBezTo>
                    <a:pt x="49211" y="44573"/>
                    <a:pt x="100418" y="1014"/>
                    <a:pt x="174069" y="17"/>
                  </a:cubicBezTo>
                  <a:cubicBezTo>
                    <a:pt x="250213" y="-981"/>
                    <a:pt x="302417" y="43409"/>
                    <a:pt x="350132" y="94532"/>
                  </a:cubicBezTo>
                  <a:cubicBezTo>
                    <a:pt x="443234" y="194285"/>
                    <a:pt x="505912" y="314487"/>
                    <a:pt x="573245" y="431447"/>
                  </a:cubicBezTo>
                  <a:cubicBezTo>
                    <a:pt x="518964" y="466194"/>
                    <a:pt x="467258" y="505264"/>
                    <a:pt x="403667" y="523386"/>
                  </a:cubicBezTo>
                  <a:cubicBezTo>
                    <a:pt x="332509" y="543586"/>
                    <a:pt x="271161" y="527459"/>
                    <a:pt x="216630" y="478996"/>
                  </a:cubicBezTo>
                  <a:cubicBezTo>
                    <a:pt x="137825" y="409003"/>
                    <a:pt x="97508" y="315817"/>
                    <a:pt x="57441" y="221717"/>
                  </a:cubicBezTo>
                  <a:cubicBezTo>
                    <a:pt x="38820" y="178241"/>
                    <a:pt x="33750" y="128697"/>
                    <a:pt x="0" y="91872"/>
                  </a:cubicBezTo>
                  <a:close/>
                </a:path>
              </a:pathLst>
            </a:custGeom>
            <a:solidFill>
              <a:srgbClr val="FECAA5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A470C6E9-D11B-49D9-B964-3ADD1B95FF99}"/>
                </a:ext>
              </a:extLst>
            </p:cNvPr>
            <p:cNvSpPr/>
            <p:nvPr/>
          </p:nvSpPr>
          <p:spPr>
            <a:xfrm>
              <a:off x="7990636" y="3738399"/>
              <a:ext cx="277141" cy="551332"/>
            </a:xfrm>
            <a:custGeom>
              <a:avLst/>
              <a:gdLst>
                <a:gd name="connsiteX0" fmla="*/ 0 w 277141"/>
                <a:gd name="connsiteY0" fmla="*/ 133336 h 551332"/>
                <a:gd name="connsiteX1" fmla="*/ 237993 w 277141"/>
                <a:gd name="connsiteY1" fmla="*/ 0 h 551332"/>
                <a:gd name="connsiteX2" fmla="*/ 252956 w 277141"/>
                <a:gd name="connsiteY2" fmla="*/ 389285 h 551332"/>
                <a:gd name="connsiteX3" fmla="*/ 276980 w 277141"/>
                <a:gd name="connsiteY3" fmla="*/ 506744 h 551332"/>
                <a:gd name="connsiteX4" fmla="*/ 221618 w 277141"/>
                <a:gd name="connsiteY4" fmla="*/ 541075 h 551332"/>
                <a:gd name="connsiteX5" fmla="*/ 190944 w 277141"/>
                <a:gd name="connsiteY5" fmla="*/ 514558 h 551332"/>
                <a:gd name="connsiteX6" fmla="*/ 0 w 277141"/>
                <a:gd name="connsiteY6" fmla="*/ 133336 h 551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7141" h="551332">
                  <a:moveTo>
                    <a:pt x="0" y="133336"/>
                  </a:moveTo>
                  <a:cubicBezTo>
                    <a:pt x="79304" y="88863"/>
                    <a:pt x="158607" y="44473"/>
                    <a:pt x="237993" y="0"/>
                  </a:cubicBezTo>
                  <a:cubicBezTo>
                    <a:pt x="200669" y="131424"/>
                    <a:pt x="226605" y="260355"/>
                    <a:pt x="252956" y="389285"/>
                  </a:cubicBezTo>
                  <a:cubicBezTo>
                    <a:pt x="260937" y="428438"/>
                    <a:pt x="275235" y="466344"/>
                    <a:pt x="276980" y="506744"/>
                  </a:cubicBezTo>
                  <a:cubicBezTo>
                    <a:pt x="278975" y="551716"/>
                    <a:pt x="262599" y="561691"/>
                    <a:pt x="221618" y="541075"/>
                  </a:cubicBezTo>
                  <a:cubicBezTo>
                    <a:pt x="209149" y="534758"/>
                    <a:pt x="197594" y="527858"/>
                    <a:pt x="190944" y="514558"/>
                  </a:cubicBezTo>
                  <a:cubicBezTo>
                    <a:pt x="127434" y="387456"/>
                    <a:pt x="63676" y="260438"/>
                    <a:pt x="0" y="133336"/>
                  </a:cubicBezTo>
                  <a:close/>
                </a:path>
              </a:pathLst>
            </a:custGeom>
            <a:solidFill>
              <a:srgbClr val="1B4C5F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254D68B9-8C63-49BE-BCF7-A2C66F530E9D}"/>
                </a:ext>
              </a:extLst>
            </p:cNvPr>
            <p:cNvSpPr/>
            <p:nvPr/>
          </p:nvSpPr>
          <p:spPr>
            <a:xfrm>
              <a:off x="8920664" y="3246784"/>
              <a:ext cx="214374" cy="468256"/>
            </a:xfrm>
            <a:custGeom>
              <a:avLst/>
              <a:gdLst>
                <a:gd name="connsiteX0" fmla="*/ 0 w 214374"/>
                <a:gd name="connsiteY0" fmla="*/ 91606 h 468256"/>
                <a:gd name="connsiteX1" fmla="*/ 157942 w 214374"/>
                <a:gd name="connsiteY1" fmla="*/ 0 h 468256"/>
                <a:gd name="connsiteX2" fmla="*/ 208567 w 214374"/>
                <a:gd name="connsiteY2" fmla="*/ 89362 h 468256"/>
                <a:gd name="connsiteX3" fmla="*/ 214053 w 214374"/>
                <a:gd name="connsiteY3" fmla="*/ 112804 h 468256"/>
                <a:gd name="connsiteX4" fmla="*/ 163345 w 214374"/>
                <a:gd name="connsiteY4" fmla="*/ 468256 h 468256"/>
                <a:gd name="connsiteX5" fmla="*/ 0 w 214374"/>
                <a:gd name="connsiteY5" fmla="*/ 91606 h 46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374" h="468256">
                  <a:moveTo>
                    <a:pt x="0" y="91606"/>
                  </a:moveTo>
                  <a:cubicBezTo>
                    <a:pt x="52620" y="61099"/>
                    <a:pt x="105322" y="30591"/>
                    <a:pt x="157942" y="0"/>
                  </a:cubicBezTo>
                  <a:cubicBezTo>
                    <a:pt x="174817" y="29843"/>
                    <a:pt x="191525" y="59686"/>
                    <a:pt x="208567" y="89362"/>
                  </a:cubicBezTo>
                  <a:cubicBezTo>
                    <a:pt x="212806" y="96760"/>
                    <a:pt x="215299" y="103992"/>
                    <a:pt x="214053" y="112804"/>
                  </a:cubicBezTo>
                  <a:cubicBezTo>
                    <a:pt x="197843" y="231177"/>
                    <a:pt x="181883" y="349634"/>
                    <a:pt x="163345" y="468256"/>
                  </a:cubicBezTo>
                  <a:cubicBezTo>
                    <a:pt x="128349" y="333839"/>
                    <a:pt x="70658" y="209896"/>
                    <a:pt x="0" y="91606"/>
                  </a:cubicBezTo>
                  <a:close/>
                </a:path>
              </a:pathLst>
            </a:custGeom>
            <a:solidFill>
              <a:srgbClr val="1D4E62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22BDB730-30D6-446F-9224-DC792F7E9DD7}"/>
                </a:ext>
              </a:extLst>
            </p:cNvPr>
            <p:cNvSpPr/>
            <p:nvPr/>
          </p:nvSpPr>
          <p:spPr>
            <a:xfrm>
              <a:off x="5803142" y="5607516"/>
              <a:ext cx="121365" cy="8157"/>
            </a:xfrm>
            <a:custGeom>
              <a:avLst/>
              <a:gdLst>
                <a:gd name="connsiteX0" fmla="*/ 0 w 121365"/>
                <a:gd name="connsiteY0" fmla="*/ 0 h 8157"/>
                <a:gd name="connsiteX1" fmla="*/ 121366 w 121365"/>
                <a:gd name="connsiteY1" fmla="*/ 166 h 8157"/>
                <a:gd name="connsiteX2" fmla="*/ 0 w 121365"/>
                <a:gd name="connsiteY2" fmla="*/ 0 h 8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365" h="8157">
                  <a:moveTo>
                    <a:pt x="0" y="0"/>
                  </a:moveTo>
                  <a:cubicBezTo>
                    <a:pt x="40483" y="83"/>
                    <a:pt x="80883" y="83"/>
                    <a:pt x="121366" y="166"/>
                  </a:cubicBezTo>
                  <a:cubicBezTo>
                    <a:pt x="80883" y="10973"/>
                    <a:pt x="40400" y="10723"/>
                    <a:pt x="0" y="0"/>
                  </a:cubicBezTo>
                  <a:close/>
                </a:path>
              </a:pathLst>
            </a:custGeom>
            <a:solidFill>
              <a:srgbClr val="26586F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8D48F587-C4C9-446E-927F-C5F8835436C4}"/>
                </a:ext>
              </a:extLst>
            </p:cNvPr>
            <p:cNvSpPr/>
            <p:nvPr/>
          </p:nvSpPr>
          <p:spPr>
            <a:xfrm>
              <a:off x="9336800" y="881724"/>
              <a:ext cx="611505" cy="394562"/>
            </a:xfrm>
            <a:custGeom>
              <a:avLst/>
              <a:gdLst>
                <a:gd name="connsiteX0" fmla="*/ 587044 w 611505"/>
                <a:gd name="connsiteY0" fmla="*/ 391951 h 394562"/>
                <a:gd name="connsiteX1" fmla="*/ 415303 w 611505"/>
                <a:gd name="connsiteY1" fmla="*/ 321875 h 394562"/>
                <a:gd name="connsiteX2" fmla="*/ 79220 w 611505"/>
                <a:gd name="connsiteY2" fmla="*/ 104082 h 394562"/>
                <a:gd name="connsiteX3" fmla="*/ 10390 w 611505"/>
                <a:gd name="connsiteY3" fmla="*/ 38245 h 394562"/>
                <a:gd name="connsiteX4" fmla="*/ 3408 w 611505"/>
                <a:gd name="connsiteY4" fmla="*/ 8984 h 394562"/>
                <a:gd name="connsiteX5" fmla="*/ 32668 w 611505"/>
                <a:gd name="connsiteY5" fmla="*/ 2084 h 394562"/>
                <a:gd name="connsiteX6" fmla="*/ 255034 w 611505"/>
                <a:gd name="connsiteY6" fmla="*/ 109734 h 394562"/>
                <a:gd name="connsiteX7" fmla="*/ 594692 w 611505"/>
                <a:gd name="connsiteY7" fmla="*/ 357121 h 394562"/>
                <a:gd name="connsiteX8" fmla="*/ 608906 w 611505"/>
                <a:gd name="connsiteY8" fmla="*/ 387462 h 394562"/>
                <a:gd name="connsiteX9" fmla="*/ 587044 w 611505"/>
                <a:gd name="connsiteY9" fmla="*/ 391951 h 394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1505" h="394562">
                  <a:moveTo>
                    <a:pt x="587044" y="391951"/>
                  </a:moveTo>
                  <a:cubicBezTo>
                    <a:pt x="525529" y="379150"/>
                    <a:pt x="469418" y="352217"/>
                    <a:pt x="415303" y="321875"/>
                  </a:cubicBezTo>
                  <a:cubicBezTo>
                    <a:pt x="298593" y="256537"/>
                    <a:pt x="184874" y="186378"/>
                    <a:pt x="79220" y="104082"/>
                  </a:cubicBezTo>
                  <a:cubicBezTo>
                    <a:pt x="54281" y="84630"/>
                    <a:pt x="33083" y="60440"/>
                    <a:pt x="10390" y="38245"/>
                  </a:cubicBezTo>
                  <a:cubicBezTo>
                    <a:pt x="2077" y="30098"/>
                    <a:pt x="-4157" y="20705"/>
                    <a:pt x="3408" y="8984"/>
                  </a:cubicBezTo>
                  <a:cubicBezTo>
                    <a:pt x="10723" y="-2321"/>
                    <a:pt x="20781" y="-825"/>
                    <a:pt x="32668" y="2084"/>
                  </a:cubicBezTo>
                  <a:cubicBezTo>
                    <a:pt x="114465" y="22201"/>
                    <a:pt x="184293" y="67173"/>
                    <a:pt x="255034" y="109734"/>
                  </a:cubicBezTo>
                  <a:cubicBezTo>
                    <a:pt x="375485" y="182138"/>
                    <a:pt x="496435" y="254126"/>
                    <a:pt x="594692" y="357121"/>
                  </a:cubicBezTo>
                  <a:cubicBezTo>
                    <a:pt x="602505" y="365267"/>
                    <a:pt x="617552" y="371835"/>
                    <a:pt x="608906" y="387462"/>
                  </a:cubicBezTo>
                  <a:cubicBezTo>
                    <a:pt x="604169" y="396025"/>
                    <a:pt x="595523" y="395941"/>
                    <a:pt x="587044" y="391951"/>
                  </a:cubicBezTo>
                  <a:close/>
                </a:path>
              </a:pathLst>
            </a:custGeom>
            <a:solidFill>
              <a:srgbClr val="183C4A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AA01100B-BAF6-4DF4-8CBA-2A54F28BE228}"/>
                </a:ext>
              </a:extLst>
            </p:cNvPr>
            <p:cNvSpPr/>
            <p:nvPr/>
          </p:nvSpPr>
          <p:spPr>
            <a:xfrm>
              <a:off x="4450258" y="4028434"/>
              <a:ext cx="207061" cy="190945"/>
            </a:xfrm>
            <a:custGeom>
              <a:avLst/>
              <a:gdLst>
                <a:gd name="connsiteX0" fmla="*/ 207057 w 207061"/>
                <a:gd name="connsiteY0" fmla="*/ 90522 h 190945"/>
                <a:gd name="connsiteX1" fmla="*/ 155020 w 207061"/>
                <a:gd name="connsiteY1" fmla="*/ 185121 h 190945"/>
                <a:gd name="connsiteX2" fmla="*/ 124262 w 207061"/>
                <a:gd name="connsiteY2" fmla="*/ 185786 h 190945"/>
                <a:gd name="connsiteX3" fmla="*/ 17111 w 207061"/>
                <a:gd name="connsiteY3" fmla="*/ 131753 h 190945"/>
                <a:gd name="connsiteX4" fmla="*/ 486 w 207061"/>
                <a:gd name="connsiteY4" fmla="*/ 105818 h 190945"/>
                <a:gd name="connsiteX5" fmla="*/ 49282 w 207061"/>
                <a:gd name="connsiteY5" fmla="*/ 7062 h 190945"/>
                <a:gd name="connsiteX6" fmla="*/ 76132 w 207061"/>
                <a:gd name="connsiteY6" fmla="*/ 2906 h 190945"/>
                <a:gd name="connsiteX7" fmla="*/ 193757 w 207061"/>
                <a:gd name="connsiteY7" fmla="*/ 63090 h 190945"/>
                <a:gd name="connsiteX8" fmla="*/ 207057 w 207061"/>
                <a:gd name="connsiteY8" fmla="*/ 90522 h 190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061" h="190945">
                  <a:moveTo>
                    <a:pt x="207057" y="90522"/>
                  </a:moveTo>
                  <a:cubicBezTo>
                    <a:pt x="191512" y="121030"/>
                    <a:pt x="180373" y="157107"/>
                    <a:pt x="155020" y="185121"/>
                  </a:cubicBezTo>
                  <a:cubicBezTo>
                    <a:pt x="146707" y="194265"/>
                    <a:pt x="134819" y="191189"/>
                    <a:pt x="124262" y="185786"/>
                  </a:cubicBezTo>
                  <a:cubicBezTo>
                    <a:pt x="88601" y="167664"/>
                    <a:pt x="52856" y="149792"/>
                    <a:pt x="17111" y="131753"/>
                  </a:cubicBezTo>
                  <a:cubicBezTo>
                    <a:pt x="6471" y="126350"/>
                    <a:pt x="-2174" y="117954"/>
                    <a:pt x="486" y="105818"/>
                  </a:cubicBezTo>
                  <a:cubicBezTo>
                    <a:pt x="8549" y="69076"/>
                    <a:pt x="27170" y="36988"/>
                    <a:pt x="49282" y="7062"/>
                  </a:cubicBezTo>
                  <a:cubicBezTo>
                    <a:pt x="55267" y="-1001"/>
                    <a:pt x="66572" y="-1832"/>
                    <a:pt x="76132" y="2906"/>
                  </a:cubicBezTo>
                  <a:cubicBezTo>
                    <a:pt x="115534" y="22690"/>
                    <a:pt x="154853" y="42475"/>
                    <a:pt x="193757" y="63090"/>
                  </a:cubicBezTo>
                  <a:cubicBezTo>
                    <a:pt x="202402" y="67828"/>
                    <a:pt x="207224" y="76889"/>
                    <a:pt x="207057" y="90522"/>
                  </a:cubicBezTo>
                  <a:close/>
                </a:path>
              </a:pathLst>
            </a:custGeom>
            <a:solidFill>
              <a:srgbClr val="FDFDFE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4B22A6DB-7F86-4982-BE53-B7A27494A7FE}"/>
                </a:ext>
              </a:extLst>
            </p:cNvPr>
            <p:cNvSpPr/>
            <p:nvPr/>
          </p:nvSpPr>
          <p:spPr>
            <a:xfrm>
              <a:off x="5346108" y="4553911"/>
              <a:ext cx="205158" cy="138250"/>
            </a:xfrm>
            <a:custGeom>
              <a:avLst/>
              <a:gdLst>
                <a:gd name="connsiteX0" fmla="*/ 205158 w 205158"/>
                <a:gd name="connsiteY0" fmla="*/ 74366 h 138250"/>
                <a:gd name="connsiteX1" fmla="*/ 184459 w 205158"/>
                <a:gd name="connsiteY1" fmla="*/ 89329 h 138250"/>
                <a:gd name="connsiteX2" fmla="*/ 0 w 205158"/>
                <a:gd name="connsiteY2" fmla="*/ 73451 h 138250"/>
                <a:gd name="connsiteX3" fmla="*/ 93269 w 205158"/>
                <a:gd name="connsiteY3" fmla="*/ 6035 h 138250"/>
                <a:gd name="connsiteX4" fmla="*/ 125190 w 205158"/>
                <a:gd name="connsiteY4" fmla="*/ 8612 h 138250"/>
                <a:gd name="connsiteX5" fmla="*/ 205158 w 205158"/>
                <a:gd name="connsiteY5" fmla="*/ 74366 h 1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5158" h="138250">
                  <a:moveTo>
                    <a:pt x="205158" y="74366"/>
                  </a:moveTo>
                  <a:cubicBezTo>
                    <a:pt x="195599" y="81265"/>
                    <a:pt x="190029" y="85339"/>
                    <a:pt x="184459" y="89329"/>
                  </a:cubicBezTo>
                  <a:cubicBezTo>
                    <a:pt x="90609" y="156995"/>
                    <a:pt x="90609" y="156995"/>
                    <a:pt x="0" y="73451"/>
                  </a:cubicBezTo>
                  <a:cubicBezTo>
                    <a:pt x="31589" y="50758"/>
                    <a:pt x="63011" y="29228"/>
                    <a:pt x="93269" y="6035"/>
                  </a:cubicBezTo>
                  <a:cubicBezTo>
                    <a:pt x="106154" y="-3774"/>
                    <a:pt x="114383" y="-698"/>
                    <a:pt x="125190" y="8612"/>
                  </a:cubicBezTo>
                  <a:cubicBezTo>
                    <a:pt x="150045" y="30059"/>
                    <a:pt x="175898" y="50426"/>
                    <a:pt x="205158" y="74366"/>
                  </a:cubicBezTo>
                  <a:close/>
                </a:path>
              </a:pathLst>
            </a:custGeom>
            <a:solidFill>
              <a:srgbClr val="FDFDFD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BB783636-92EE-41D2-9062-2E73A52E0382}"/>
                </a:ext>
              </a:extLst>
            </p:cNvPr>
            <p:cNvSpPr/>
            <p:nvPr/>
          </p:nvSpPr>
          <p:spPr>
            <a:xfrm>
              <a:off x="3617935" y="3588312"/>
              <a:ext cx="152987" cy="131550"/>
            </a:xfrm>
            <a:custGeom>
              <a:avLst/>
              <a:gdLst>
                <a:gd name="connsiteX0" fmla="*/ 77432 w 152987"/>
                <a:gd name="connsiteY0" fmla="*/ 131550 h 131550"/>
                <a:gd name="connsiteX1" fmla="*/ 44430 w 152987"/>
                <a:gd name="connsiteY1" fmla="*/ 131550 h 131550"/>
                <a:gd name="connsiteX2" fmla="*/ 3781 w 152987"/>
                <a:gd name="connsiteY2" fmla="*/ 76021 h 131550"/>
                <a:gd name="connsiteX3" fmla="*/ 41022 w 152987"/>
                <a:gd name="connsiteY3" fmla="*/ 63386 h 131550"/>
                <a:gd name="connsiteX4" fmla="*/ 79011 w 152987"/>
                <a:gd name="connsiteY4" fmla="*/ 32130 h 131550"/>
                <a:gd name="connsiteX5" fmla="*/ 140443 w 152987"/>
                <a:gd name="connsiteY5" fmla="*/ 458 h 131550"/>
                <a:gd name="connsiteX6" fmla="*/ 151582 w 152987"/>
                <a:gd name="connsiteY6" fmla="*/ 31548 h 131550"/>
                <a:gd name="connsiteX7" fmla="*/ 151997 w 152987"/>
                <a:gd name="connsiteY7" fmla="*/ 56237 h 131550"/>
                <a:gd name="connsiteX8" fmla="*/ 77432 w 152987"/>
                <a:gd name="connsiteY8" fmla="*/ 131550 h 13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987" h="131550">
                  <a:moveTo>
                    <a:pt x="77432" y="131550"/>
                  </a:moveTo>
                  <a:cubicBezTo>
                    <a:pt x="66459" y="131550"/>
                    <a:pt x="55403" y="131550"/>
                    <a:pt x="44430" y="131550"/>
                  </a:cubicBezTo>
                  <a:cubicBezTo>
                    <a:pt x="4696" y="131467"/>
                    <a:pt x="-6942" y="115507"/>
                    <a:pt x="3781" y="76021"/>
                  </a:cubicBezTo>
                  <a:cubicBezTo>
                    <a:pt x="9849" y="53660"/>
                    <a:pt x="28221" y="63718"/>
                    <a:pt x="41022" y="63386"/>
                  </a:cubicBezTo>
                  <a:cubicBezTo>
                    <a:pt x="62968" y="62721"/>
                    <a:pt x="78346" y="64716"/>
                    <a:pt x="79011" y="32130"/>
                  </a:cubicBezTo>
                  <a:cubicBezTo>
                    <a:pt x="79759" y="-3864"/>
                    <a:pt x="118497" y="4532"/>
                    <a:pt x="140443" y="458"/>
                  </a:cubicBezTo>
                  <a:cubicBezTo>
                    <a:pt x="161972" y="-3615"/>
                    <a:pt x="148589" y="20492"/>
                    <a:pt x="151582" y="31548"/>
                  </a:cubicBezTo>
                  <a:cubicBezTo>
                    <a:pt x="153743" y="39196"/>
                    <a:pt x="151997" y="47924"/>
                    <a:pt x="151997" y="56237"/>
                  </a:cubicBezTo>
                  <a:cubicBezTo>
                    <a:pt x="151997" y="131550"/>
                    <a:pt x="151997" y="131550"/>
                    <a:pt x="77432" y="131550"/>
                  </a:cubicBezTo>
                  <a:close/>
                </a:path>
              </a:pathLst>
            </a:custGeom>
            <a:solidFill>
              <a:srgbClr val="FBFCFC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AAE7B6BB-A23F-43CA-B518-598DD1633611}"/>
                </a:ext>
              </a:extLst>
            </p:cNvPr>
            <p:cNvSpPr/>
            <p:nvPr/>
          </p:nvSpPr>
          <p:spPr>
            <a:xfrm>
              <a:off x="6618122" y="95613"/>
              <a:ext cx="751741" cy="592597"/>
            </a:xfrm>
            <a:custGeom>
              <a:avLst/>
              <a:gdLst>
                <a:gd name="connsiteX0" fmla="*/ 148299 w 751741"/>
                <a:gd name="connsiteY0" fmla="*/ 592598 h 592597"/>
                <a:gd name="connsiteX1" fmla="*/ 13798 w 751741"/>
                <a:gd name="connsiteY1" fmla="*/ 220852 h 592597"/>
                <a:gd name="connsiteX2" fmla="*/ 612315 w 751741"/>
                <a:gd name="connsiteY2" fmla="*/ 4722 h 592597"/>
                <a:gd name="connsiteX3" fmla="*/ 737006 w 751741"/>
                <a:gd name="connsiteY3" fmla="*/ 195914 h 592597"/>
                <a:gd name="connsiteX4" fmla="*/ 148299 w 751741"/>
                <a:gd name="connsiteY4" fmla="*/ 592598 h 592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1741" h="592597">
                  <a:moveTo>
                    <a:pt x="148299" y="592598"/>
                  </a:moveTo>
                  <a:cubicBezTo>
                    <a:pt x="108647" y="550286"/>
                    <a:pt x="-46635" y="274386"/>
                    <a:pt x="13798" y="220852"/>
                  </a:cubicBezTo>
                  <a:cubicBezTo>
                    <a:pt x="113551" y="170976"/>
                    <a:pt x="491697" y="44623"/>
                    <a:pt x="612315" y="4722"/>
                  </a:cubicBezTo>
                  <a:cubicBezTo>
                    <a:pt x="761944" y="-28529"/>
                    <a:pt x="767347" y="122180"/>
                    <a:pt x="737006" y="195914"/>
                  </a:cubicBezTo>
                  <a:cubicBezTo>
                    <a:pt x="705251" y="272807"/>
                    <a:pt x="462686" y="478464"/>
                    <a:pt x="148299" y="592598"/>
                  </a:cubicBezTo>
                  <a:close/>
                </a:path>
              </a:pathLst>
            </a:custGeom>
            <a:solidFill>
              <a:srgbClr val="FECAA6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04AC14B6-8B86-4CDC-82B1-5F56EF65C3BE}"/>
                </a:ext>
              </a:extLst>
            </p:cNvPr>
            <p:cNvSpPr/>
            <p:nvPr/>
          </p:nvSpPr>
          <p:spPr>
            <a:xfrm>
              <a:off x="7750564" y="2483287"/>
              <a:ext cx="763524" cy="578799"/>
            </a:xfrm>
            <a:custGeom>
              <a:avLst/>
              <a:gdLst>
                <a:gd name="connsiteX0" fmla="*/ 0 w 763524"/>
                <a:gd name="connsiteY0" fmla="*/ 199812 h 578799"/>
                <a:gd name="connsiteX1" fmla="*/ 90110 w 763524"/>
                <a:gd name="connsiteY1" fmla="*/ 52843 h 578799"/>
                <a:gd name="connsiteX2" fmla="*/ 295268 w 763524"/>
                <a:gd name="connsiteY2" fmla="*/ 19426 h 578799"/>
                <a:gd name="connsiteX3" fmla="*/ 500094 w 763524"/>
                <a:gd name="connsiteY3" fmla="*/ 164898 h 578799"/>
                <a:gd name="connsiteX4" fmla="*/ 763524 w 763524"/>
                <a:gd name="connsiteY4" fmla="*/ 439717 h 578799"/>
                <a:gd name="connsiteX5" fmla="*/ 688377 w 763524"/>
                <a:gd name="connsiteY5" fmla="*/ 495412 h 578799"/>
                <a:gd name="connsiteX6" fmla="*/ 472911 w 763524"/>
                <a:gd name="connsiteY6" fmla="*/ 578789 h 578799"/>
                <a:gd name="connsiteX7" fmla="*/ 251793 w 763524"/>
                <a:gd name="connsiteY7" fmla="*/ 489760 h 578799"/>
                <a:gd name="connsiteX8" fmla="*/ 30674 w 763524"/>
                <a:gd name="connsiteY8" fmla="*/ 230319 h 578799"/>
                <a:gd name="connsiteX9" fmla="*/ 0 w 763524"/>
                <a:gd name="connsiteY9" fmla="*/ 199812 h 578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3524" h="578799">
                  <a:moveTo>
                    <a:pt x="0" y="199812"/>
                  </a:moveTo>
                  <a:cubicBezTo>
                    <a:pt x="23525" y="146860"/>
                    <a:pt x="47050" y="94240"/>
                    <a:pt x="90110" y="52843"/>
                  </a:cubicBezTo>
                  <a:cubicBezTo>
                    <a:pt x="148216" y="-3019"/>
                    <a:pt x="222365" y="-15322"/>
                    <a:pt x="295268" y="19426"/>
                  </a:cubicBezTo>
                  <a:cubicBezTo>
                    <a:pt x="372078" y="56085"/>
                    <a:pt x="438995" y="106543"/>
                    <a:pt x="500094" y="164898"/>
                  </a:cubicBezTo>
                  <a:cubicBezTo>
                    <a:pt x="591866" y="252681"/>
                    <a:pt x="679815" y="344204"/>
                    <a:pt x="763524" y="439717"/>
                  </a:cubicBezTo>
                  <a:cubicBezTo>
                    <a:pt x="730938" y="447947"/>
                    <a:pt x="713232" y="476792"/>
                    <a:pt x="688377" y="495412"/>
                  </a:cubicBezTo>
                  <a:cubicBezTo>
                    <a:pt x="623787" y="543709"/>
                    <a:pt x="552630" y="578041"/>
                    <a:pt x="472911" y="578789"/>
                  </a:cubicBezTo>
                  <a:cubicBezTo>
                    <a:pt x="389701" y="579537"/>
                    <a:pt x="316549" y="542795"/>
                    <a:pt x="251793" y="489760"/>
                  </a:cubicBezTo>
                  <a:cubicBezTo>
                    <a:pt x="162348" y="416524"/>
                    <a:pt x="95680" y="324253"/>
                    <a:pt x="30674" y="230319"/>
                  </a:cubicBezTo>
                  <a:cubicBezTo>
                    <a:pt x="22611" y="218765"/>
                    <a:pt x="18704" y="201391"/>
                    <a:pt x="0" y="199812"/>
                  </a:cubicBezTo>
                  <a:close/>
                </a:path>
              </a:pathLst>
            </a:custGeom>
            <a:solidFill>
              <a:srgbClr val="FECAA6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31A8A57-B6B4-428F-BE6B-FA8BCEF38EA4}"/>
              </a:ext>
            </a:extLst>
          </p:cNvPr>
          <p:cNvGrpSpPr/>
          <p:nvPr/>
        </p:nvGrpSpPr>
        <p:grpSpPr>
          <a:xfrm flipH="1">
            <a:off x="2333725" y="1713364"/>
            <a:ext cx="2909001" cy="2764544"/>
            <a:chOff x="6957846" y="390184"/>
            <a:chExt cx="3835060" cy="364461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6974F655-37C0-474B-B53D-536705169473}"/>
                </a:ext>
              </a:extLst>
            </p:cNvPr>
            <p:cNvGrpSpPr/>
            <p:nvPr/>
          </p:nvGrpSpPr>
          <p:grpSpPr>
            <a:xfrm>
              <a:off x="6957846" y="390184"/>
              <a:ext cx="3835060" cy="3644618"/>
              <a:chOff x="6957846" y="390184"/>
              <a:chExt cx="3835060" cy="3644618"/>
            </a:xfrm>
          </p:grpSpPr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B70DE6EE-F4D0-4529-8D1D-8804F24145D6}"/>
                  </a:ext>
                </a:extLst>
              </p:cNvPr>
              <p:cNvSpPr/>
              <p:nvPr/>
            </p:nvSpPr>
            <p:spPr>
              <a:xfrm>
                <a:off x="9741118" y="1802306"/>
                <a:ext cx="1051788" cy="1120687"/>
              </a:xfrm>
              <a:custGeom>
                <a:avLst/>
                <a:gdLst>
                  <a:gd name="connsiteX0" fmla="*/ 1038197 w 1051788"/>
                  <a:gd name="connsiteY0" fmla="*/ 861877 h 1120687"/>
                  <a:gd name="connsiteX1" fmla="*/ 977598 w 1051788"/>
                  <a:gd name="connsiteY1" fmla="*/ 774938 h 1120687"/>
                  <a:gd name="connsiteX2" fmla="*/ 575884 w 1051788"/>
                  <a:gd name="connsiteY2" fmla="*/ 363798 h 1120687"/>
                  <a:gd name="connsiteX3" fmla="*/ 218630 w 1051788"/>
                  <a:gd name="connsiteY3" fmla="*/ 72976 h 1120687"/>
                  <a:gd name="connsiteX4" fmla="*/ 189871 w 1051788"/>
                  <a:gd name="connsiteY4" fmla="*/ 48325 h 1120687"/>
                  <a:gd name="connsiteX5" fmla="*/ 164303 w 1051788"/>
                  <a:gd name="connsiteY5" fmla="*/ 31268 h 1120687"/>
                  <a:gd name="connsiteX6" fmla="*/ 28980 w 1051788"/>
                  <a:gd name="connsiteY6" fmla="*/ 4783 h 1120687"/>
                  <a:gd name="connsiteX7" fmla="*/ 38 w 1051788"/>
                  <a:gd name="connsiteY7" fmla="*/ 136108 h 1120687"/>
                  <a:gd name="connsiteX8" fmla="*/ 63609 w 1051788"/>
                  <a:gd name="connsiteY8" fmla="*/ 363871 h 1120687"/>
                  <a:gd name="connsiteX9" fmla="*/ 110563 w 1051788"/>
                  <a:gd name="connsiteY9" fmla="*/ 450626 h 1120687"/>
                  <a:gd name="connsiteX10" fmla="*/ 125713 w 1051788"/>
                  <a:gd name="connsiteY10" fmla="*/ 470398 h 1120687"/>
                  <a:gd name="connsiteX11" fmla="*/ 282568 w 1051788"/>
                  <a:gd name="connsiteY11" fmla="*/ 568304 h 1120687"/>
                  <a:gd name="connsiteX12" fmla="*/ 282605 w 1051788"/>
                  <a:gd name="connsiteY12" fmla="*/ 566984 h 1120687"/>
                  <a:gd name="connsiteX13" fmla="*/ 644884 w 1051788"/>
                  <a:gd name="connsiteY13" fmla="*/ 780881 h 1120687"/>
                  <a:gd name="connsiteX14" fmla="*/ 712234 w 1051788"/>
                  <a:gd name="connsiteY14" fmla="*/ 830916 h 1120687"/>
                  <a:gd name="connsiteX15" fmla="*/ 701596 w 1051788"/>
                  <a:gd name="connsiteY15" fmla="*/ 895735 h 1120687"/>
                  <a:gd name="connsiteX16" fmla="*/ 535496 w 1051788"/>
                  <a:gd name="connsiteY16" fmla="*/ 951309 h 1120687"/>
                  <a:gd name="connsiteX17" fmla="*/ 532855 w 1051788"/>
                  <a:gd name="connsiteY17" fmla="*/ 951529 h 1120687"/>
                  <a:gd name="connsiteX18" fmla="*/ 539788 w 1051788"/>
                  <a:gd name="connsiteY18" fmla="*/ 970311 h 1120687"/>
                  <a:gd name="connsiteX19" fmla="*/ 639125 w 1051788"/>
                  <a:gd name="connsiteY19" fmla="*/ 1109706 h 1120687"/>
                  <a:gd name="connsiteX20" fmla="*/ 663960 w 1051788"/>
                  <a:gd name="connsiteY20" fmla="*/ 1119610 h 1120687"/>
                  <a:gd name="connsiteX21" fmla="*/ 767221 w 1051788"/>
                  <a:gd name="connsiteY21" fmla="*/ 1082634 h 1120687"/>
                  <a:gd name="connsiteX22" fmla="*/ 1007861 w 1051788"/>
                  <a:gd name="connsiteY22" fmla="*/ 971705 h 1120687"/>
                  <a:gd name="connsiteX23" fmla="*/ 1038197 w 1051788"/>
                  <a:gd name="connsiteY23" fmla="*/ 861877 h 1120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051788" h="1120687">
                    <a:moveTo>
                      <a:pt x="1038197" y="861877"/>
                    </a:moveTo>
                    <a:cubicBezTo>
                      <a:pt x="1022240" y="829999"/>
                      <a:pt x="1000377" y="802047"/>
                      <a:pt x="977598" y="774938"/>
                    </a:cubicBezTo>
                    <a:cubicBezTo>
                      <a:pt x="853903" y="627914"/>
                      <a:pt x="718434" y="492444"/>
                      <a:pt x="575884" y="363798"/>
                    </a:cubicBezTo>
                    <a:cubicBezTo>
                      <a:pt x="461727" y="260756"/>
                      <a:pt x="351642" y="152871"/>
                      <a:pt x="218630" y="72976"/>
                    </a:cubicBezTo>
                    <a:cubicBezTo>
                      <a:pt x="207956" y="66557"/>
                      <a:pt x="196841" y="59587"/>
                      <a:pt x="189871" y="48325"/>
                    </a:cubicBezTo>
                    <a:cubicBezTo>
                      <a:pt x="179637" y="45171"/>
                      <a:pt x="172777" y="36991"/>
                      <a:pt x="164303" y="31268"/>
                    </a:cubicBezTo>
                    <a:cubicBezTo>
                      <a:pt x="122925" y="3206"/>
                      <a:pt x="78098" y="-6919"/>
                      <a:pt x="28980" y="4783"/>
                    </a:cubicBezTo>
                    <a:cubicBezTo>
                      <a:pt x="12693" y="47078"/>
                      <a:pt x="698" y="90437"/>
                      <a:pt x="38" y="136108"/>
                    </a:cubicBezTo>
                    <a:cubicBezTo>
                      <a:pt x="-1100" y="218204"/>
                      <a:pt x="23588" y="293220"/>
                      <a:pt x="63609" y="363871"/>
                    </a:cubicBezTo>
                    <a:cubicBezTo>
                      <a:pt x="79823" y="392484"/>
                      <a:pt x="97467" y="420399"/>
                      <a:pt x="110563" y="450626"/>
                    </a:cubicBezTo>
                    <a:cubicBezTo>
                      <a:pt x="114121" y="458843"/>
                      <a:pt x="119073" y="465042"/>
                      <a:pt x="125713" y="470398"/>
                    </a:cubicBezTo>
                    <a:cubicBezTo>
                      <a:pt x="128170" y="473369"/>
                      <a:pt x="194970" y="514454"/>
                      <a:pt x="282568" y="568304"/>
                    </a:cubicBezTo>
                    <a:cubicBezTo>
                      <a:pt x="282605" y="567864"/>
                      <a:pt x="282605" y="567424"/>
                      <a:pt x="282605" y="566984"/>
                    </a:cubicBezTo>
                    <a:cubicBezTo>
                      <a:pt x="402485" y="639799"/>
                      <a:pt x="522768" y="711881"/>
                      <a:pt x="644884" y="780881"/>
                    </a:cubicBezTo>
                    <a:cubicBezTo>
                      <a:pt x="669352" y="794711"/>
                      <a:pt x="692829" y="810227"/>
                      <a:pt x="712234" y="830916"/>
                    </a:cubicBezTo>
                    <a:cubicBezTo>
                      <a:pt x="738059" y="858502"/>
                      <a:pt x="735271" y="878824"/>
                      <a:pt x="701596" y="895735"/>
                    </a:cubicBezTo>
                    <a:cubicBezTo>
                      <a:pt x="657246" y="918038"/>
                      <a:pt x="544190" y="948558"/>
                      <a:pt x="535496" y="951309"/>
                    </a:cubicBezTo>
                    <a:cubicBezTo>
                      <a:pt x="534616" y="951346"/>
                      <a:pt x="533736" y="951456"/>
                      <a:pt x="532855" y="951529"/>
                    </a:cubicBezTo>
                    <a:cubicBezTo>
                      <a:pt x="531534" y="959013"/>
                      <a:pt x="535900" y="964845"/>
                      <a:pt x="539788" y="970311"/>
                    </a:cubicBezTo>
                    <a:cubicBezTo>
                      <a:pt x="572766" y="1016898"/>
                      <a:pt x="606074" y="1063192"/>
                      <a:pt x="639125" y="1109706"/>
                    </a:cubicBezTo>
                    <a:cubicBezTo>
                      <a:pt x="645178" y="1118216"/>
                      <a:pt x="653028" y="1122948"/>
                      <a:pt x="663960" y="1119610"/>
                    </a:cubicBezTo>
                    <a:cubicBezTo>
                      <a:pt x="699175" y="1109559"/>
                      <a:pt x="733253" y="1096133"/>
                      <a:pt x="767221" y="1082634"/>
                    </a:cubicBezTo>
                    <a:cubicBezTo>
                      <a:pt x="849391" y="1049949"/>
                      <a:pt x="932074" y="1018072"/>
                      <a:pt x="1007861" y="971705"/>
                    </a:cubicBezTo>
                    <a:cubicBezTo>
                      <a:pt x="1054741" y="943056"/>
                      <a:pt x="1062812" y="911105"/>
                      <a:pt x="1038197" y="861877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39BE19EB-8DDA-4B33-8DB5-6F14AFAB6BCC}"/>
                  </a:ext>
                </a:extLst>
              </p:cNvPr>
              <p:cNvSpPr/>
              <p:nvPr/>
            </p:nvSpPr>
            <p:spPr>
              <a:xfrm>
                <a:off x="8762612" y="1805011"/>
                <a:ext cx="1202235" cy="1454239"/>
              </a:xfrm>
              <a:custGeom>
                <a:avLst/>
                <a:gdLst>
                  <a:gd name="connsiteX0" fmla="*/ 1106236 w 1202235"/>
                  <a:gd name="connsiteY0" fmla="*/ 466812 h 1454239"/>
                  <a:gd name="connsiteX1" fmla="*/ 1058365 w 1202235"/>
                  <a:gd name="connsiteY1" fmla="*/ 372501 h 1454239"/>
                  <a:gd name="connsiteX2" fmla="*/ 986833 w 1202235"/>
                  <a:gd name="connsiteY2" fmla="*/ 133659 h 1454239"/>
                  <a:gd name="connsiteX3" fmla="*/ 1006679 w 1202235"/>
                  <a:gd name="connsiteY3" fmla="*/ 29847 h 1454239"/>
                  <a:gd name="connsiteX4" fmla="*/ 1007449 w 1202235"/>
                  <a:gd name="connsiteY4" fmla="*/ 2005 h 1454239"/>
                  <a:gd name="connsiteX5" fmla="*/ 923849 w 1202235"/>
                  <a:gd name="connsiteY5" fmla="*/ 13046 h 1454239"/>
                  <a:gd name="connsiteX6" fmla="*/ 911780 w 1202235"/>
                  <a:gd name="connsiteY6" fmla="*/ 32158 h 1454239"/>
                  <a:gd name="connsiteX7" fmla="*/ 860388 w 1202235"/>
                  <a:gd name="connsiteY7" fmla="*/ 188390 h 1454239"/>
                  <a:gd name="connsiteX8" fmla="*/ 765416 w 1202235"/>
                  <a:gd name="connsiteY8" fmla="*/ 386073 h 1454239"/>
                  <a:gd name="connsiteX9" fmla="*/ 735776 w 1202235"/>
                  <a:gd name="connsiteY9" fmla="*/ 392676 h 1454239"/>
                  <a:gd name="connsiteX10" fmla="*/ 626755 w 1202235"/>
                  <a:gd name="connsiteY10" fmla="*/ 352802 h 1454239"/>
                  <a:gd name="connsiteX11" fmla="*/ 519385 w 1202235"/>
                  <a:gd name="connsiteY11" fmla="*/ 375912 h 1454239"/>
                  <a:gd name="connsiteX12" fmla="*/ 491396 w 1202235"/>
                  <a:gd name="connsiteY12" fmla="*/ 368136 h 1454239"/>
                  <a:gd name="connsiteX13" fmla="*/ 353725 w 1202235"/>
                  <a:gd name="connsiteY13" fmla="*/ 430019 h 1454239"/>
                  <a:gd name="connsiteX14" fmla="*/ 331826 w 1202235"/>
                  <a:gd name="connsiteY14" fmla="*/ 430460 h 1454239"/>
                  <a:gd name="connsiteX15" fmla="*/ 264182 w 1202235"/>
                  <a:gd name="connsiteY15" fmla="*/ 278996 h 1454239"/>
                  <a:gd name="connsiteX16" fmla="*/ 234323 w 1202235"/>
                  <a:gd name="connsiteY16" fmla="*/ 103066 h 1454239"/>
                  <a:gd name="connsiteX17" fmla="*/ 226399 w 1202235"/>
                  <a:gd name="connsiteY17" fmla="*/ 85935 h 1454239"/>
                  <a:gd name="connsiteX18" fmla="*/ 149292 w 1202235"/>
                  <a:gd name="connsiteY18" fmla="*/ 122361 h 1454239"/>
                  <a:gd name="connsiteX19" fmla="*/ 114003 w 1202235"/>
                  <a:gd name="connsiteY19" fmla="*/ 177532 h 1454239"/>
                  <a:gd name="connsiteX20" fmla="*/ 49258 w 1202235"/>
                  <a:gd name="connsiteY20" fmla="*/ 322649 h 1454239"/>
                  <a:gd name="connsiteX21" fmla="*/ 2451 w 1202235"/>
                  <a:gd name="connsiteY21" fmla="*/ 604483 h 1454239"/>
                  <a:gd name="connsiteX22" fmla="*/ 17380 w 1202235"/>
                  <a:gd name="connsiteY22" fmla="*/ 643183 h 1454239"/>
                  <a:gd name="connsiteX23" fmla="*/ 54577 w 1202235"/>
                  <a:gd name="connsiteY23" fmla="*/ 726453 h 1454239"/>
                  <a:gd name="connsiteX24" fmla="*/ 107107 w 1202235"/>
                  <a:gd name="connsiteY24" fmla="*/ 805945 h 1454239"/>
                  <a:gd name="connsiteX25" fmla="*/ 201418 w 1202235"/>
                  <a:gd name="connsiteY25" fmla="*/ 1276879 h 1454239"/>
                  <a:gd name="connsiteX26" fmla="*/ 168147 w 1202235"/>
                  <a:gd name="connsiteY26" fmla="*/ 1402260 h 1454239"/>
                  <a:gd name="connsiteX27" fmla="*/ 604305 w 1202235"/>
                  <a:gd name="connsiteY27" fmla="*/ 1454240 h 1454239"/>
                  <a:gd name="connsiteX28" fmla="*/ 1202235 w 1202235"/>
                  <a:gd name="connsiteY28" fmla="*/ 1347860 h 1454239"/>
                  <a:gd name="connsiteX29" fmla="*/ 1040831 w 1202235"/>
                  <a:gd name="connsiteY29" fmla="*/ 1069070 h 1454239"/>
                  <a:gd name="connsiteX30" fmla="*/ 1055504 w 1202235"/>
                  <a:gd name="connsiteY30" fmla="*/ 760935 h 1454239"/>
                  <a:gd name="connsiteX31" fmla="*/ 1106236 w 1202235"/>
                  <a:gd name="connsiteY31" fmla="*/ 466812 h 1454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202235" h="1454239">
                    <a:moveTo>
                      <a:pt x="1106236" y="466812"/>
                    </a:moveTo>
                    <a:cubicBezTo>
                      <a:pt x="1094571" y="433211"/>
                      <a:pt x="1076450" y="402801"/>
                      <a:pt x="1058365" y="372501"/>
                    </a:cubicBezTo>
                    <a:cubicBezTo>
                      <a:pt x="1014419" y="298842"/>
                      <a:pt x="986173" y="220451"/>
                      <a:pt x="986833" y="133659"/>
                    </a:cubicBezTo>
                    <a:cubicBezTo>
                      <a:pt x="987127" y="98077"/>
                      <a:pt x="994867" y="63485"/>
                      <a:pt x="1006679" y="29847"/>
                    </a:cubicBezTo>
                    <a:cubicBezTo>
                      <a:pt x="1009797" y="20896"/>
                      <a:pt x="1014822" y="11469"/>
                      <a:pt x="1007449" y="2005"/>
                    </a:cubicBezTo>
                    <a:cubicBezTo>
                      <a:pt x="978397" y="-3461"/>
                      <a:pt x="950884" y="2922"/>
                      <a:pt x="923849" y="13046"/>
                    </a:cubicBezTo>
                    <a:cubicBezTo>
                      <a:pt x="915082" y="16421"/>
                      <a:pt x="913872" y="24564"/>
                      <a:pt x="911780" y="32158"/>
                    </a:cubicBezTo>
                    <a:cubicBezTo>
                      <a:pt x="897144" y="85054"/>
                      <a:pt x="880453" y="137254"/>
                      <a:pt x="860388" y="188390"/>
                    </a:cubicBezTo>
                    <a:cubicBezTo>
                      <a:pt x="833573" y="256657"/>
                      <a:pt x="801292" y="322245"/>
                      <a:pt x="765416" y="386073"/>
                    </a:cubicBezTo>
                    <a:cubicBezTo>
                      <a:pt x="756135" y="402617"/>
                      <a:pt x="752871" y="407570"/>
                      <a:pt x="735776" y="392676"/>
                    </a:cubicBezTo>
                    <a:cubicBezTo>
                      <a:pt x="704853" y="365714"/>
                      <a:pt x="668427" y="352509"/>
                      <a:pt x="626755" y="352802"/>
                    </a:cubicBezTo>
                    <a:cubicBezTo>
                      <a:pt x="599683" y="352986"/>
                      <a:pt x="530793" y="381085"/>
                      <a:pt x="519385" y="375912"/>
                    </a:cubicBezTo>
                    <a:cubicBezTo>
                      <a:pt x="509444" y="375545"/>
                      <a:pt x="501300" y="368979"/>
                      <a:pt x="491396" y="368136"/>
                    </a:cubicBezTo>
                    <a:cubicBezTo>
                      <a:pt x="433950" y="363183"/>
                      <a:pt x="387327" y="382038"/>
                      <a:pt x="353725" y="430019"/>
                    </a:cubicBezTo>
                    <a:cubicBezTo>
                      <a:pt x="342683" y="445756"/>
                      <a:pt x="341436" y="445976"/>
                      <a:pt x="331826" y="430460"/>
                    </a:cubicBezTo>
                    <a:cubicBezTo>
                      <a:pt x="302406" y="383065"/>
                      <a:pt x="280690" y="332150"/>
                      <a:pt x="264182" y="278996"/>
                    </a:cubicBezTo>
                    <a:cubicBezTo>
                      <a:pt x="246391" y="221698"/>
                      <a:pt x="237367" y="162859"/>
                      <a:pt x="234323" y="103066"/>
                    </a:cubicBezTo>
                    <a:cubicBezTo>
                      <a:pt x="233993" y="96353"/>
                      <a:pt x="233846" y="89420"/>
                      <a:pt x="226399" y="85935"/>
                    </a:cubicBezTo>
                    <a:cubicBezTo>
                      <a:pt x="193165" y="82156"/>
                      <a:pt x="171412" y="102589"/>
                      <a:pt x="149292" y="122361"/>
                    </a:cubicBezTo>
                    <a:cubicBezTo>
                      <a:pt x="136343" y="140005"/>
                      <a:pt x="123834" y="157650"/>
                      <a:pt x="114003" y="177532"/>
                    </a:cubicBezTo>
                    <a:cubicBezTo>
                      <a:pt x="90526" y="225109"/>
                      <a:pt x="67562" y="272797"/>
                      <a:pt x="49258" y="322649"/>
                    </a:cubicBezTo>
                    <a:cubicBezTo>
                      <a:pt x="15803" y="413659"/>
                      <a:pt x="-7894" y="506320"/>
                      <a:pt x="2451" y="604483"/>
                    </a:cubicBezTo>
                    <a:cubicBezTo>
                      <a:pt x="3918" y="618275"/>
                      <a:pt x="1350" y="634599"/>
                      <a:pt x="17380" y="643183"/>
                    </a:cubicBezTo>
                    <a:cubicBezTo>
                      <a:pt x="25964" y="672639"/>
                      <a:pt x="37629" y="700775"/>
                      <a:pt x="54577" y="726453"/>
                    </a:cubicBezTo>
                    <a:cubicBezTo>
                      <a:pt x="72075" y="752975"/>
                      <a:pt x="90783" y="778726"/>
                      <a:pt x="107107" y="805945"/>
                    </a:cubicBezTo>
                    <a:cubicBezTo>
                      <a:pt x="194559" y="951612"/>
                      <a:pt x="228930" y="1107918"/>
                      <a:pt x="201418" y="1276879"/>
                    </a:cubicBezTo>
                    <a:cubicBezTo>
                      <a:pt x="194412" y="1319907"/>
                      <a:pt x="178895" y="1360369"/>
                      <a:pt x="168147" y="1402260"/>
                    </a:cubicBezTo>
                    <a:cubicBezTo>
                      <a:pt x="274600" y="1424160"/>
                      <a:pt x="495467" y="1454313"/>
                      <a:pt x="604305" y="1454240"/>
                    </a:cubicBezTo>
                    <a:cubicBezTo>
                      <a:pt x="671362" y="1454203"/>
                      <a:pt x="1135729" y="1357544"/>
                      <a:pt x="1202235" y="1347860"/>
                    </a:cubicBezTo>
                    <a:cubicBezTo>
                      <a:pt x="1139874" y="1215802"/>
                      <a:pt x="1092187" y="1171782"/>
                      <a:pt x="1040831" y="1069070"/>
                    </a:cubicBezTo>
                    <a:cubicBezTo>
                      <a:pt x="1015153" y="1021383"/>
                      <a:pt x="963797" y="900330"/>
                      <a:pt x="1055504" y="760935"/>
                    </a:cubicBezTo>
                    <a:cubicBezTo>
                      <a:pt x="1189836" y="556795"/>
                      <a:pt x="1104439" y="477230"/>
                      <a:pt x="1106236" y="46681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BDEDFFC3-1798-4CDC-A474-5D92F48864A3}"/>
                  </a:ext>
                </a:extLst>
              </p:cNvPr>
              <p:cNvSpPr/>
              <p:nvPr/>
            </p:nvSpPr>
            <p:spPr>
              <a:xfrm>
                <a:off x="8805827" y="3138198"/>
                <a:ext cx="1734940" cy="896604"/>
              </a:xfrm>
              <a:custGeom>
                <a:avLst/>
                <a:gdLst>
                  <a:gd name="connsiteX0" fmla="*/ 283 w 1734940"/>
                  <a:gd name="connsiteY0" fmla="*/ 1167320 h 1170479"/>
                  <a:gd name="connsiteX1" fmla="*/ 27 w 1734940"/>
                  <a:gd name="connsiteY1" fmla="*/ 1079502 h 1170479"/>
                  <a:gd name="connsiteX2" fmla="*/ 35719 w 1734940"/>
                  <a:gd name="connsiteY2" fmla="*/ 535679 h 1170479"/>
                  <a:gd name="connsiteX3" fmla="*/ 124968 w 1734940"/>
                  <a:gd name="connsiteY3" fmla="*/ 69074 h 1170479"/>
                  <a:gd name="connsiteX4" fmla="*/ 646598 w 1734940"/>
                  <a:gd name="connsiteY4" fmla="*/ 87195 h 1170479"/>
                  <a:gd name="connsiteX5" fmla="*/ 1151720 w 1734940"/>
                  <a:gd name="connsiteY5" fmla="*/ 0 h 1170479"/>
                  <a:gd name="connsiteX6" fmla="*/ 1469283 w 1734940"/>
                  <a:gd name="connsiteY6" fmla="*/ 451639 h 1170479"/>
                  <a:gd name="connsiteX7" fmla="*/ 1649506 w 1734940"/>
                  <a:gd name="connsiteY7" fmla="*/ 877966 h 1170479"/>
                  <a:gd name="connsiteX8" fmla="*/ 1734720 w 1734940"/>
                  <a:gd name="connsiteY8" fmla="*/ 1167504 h 1170479"/>
                  <a:gd name="connsiteX9" fmla="*/ 283 w 1734940"/>
                  <a:gd name="connsiteY9" fmla="*/ 1167320 h 1170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34940" h="1170479">
                    <a:moveTo>
                      <a:pt x="283" y="1167320"/>
                    </a:moveTo>
                    <a:cubicBezTo>
                      <a:pt x="174" y="1138047"/>
                      <a:pt x="-83" y="1108774"/>
                      <a:pt x="27" y="1079502"/>
                    </a:cubicBezTo>
                    <a:cubicBezTo>
                      <a:pt x="724" y="897481"/>
                      <a:pt x="11912" y="716232"/>
                      <a:pt x="35719" y="535679"/>
                    </a:cubicBezTo>
                    <a:cubicBezTo>
                      <a:pt x="55821" y="383225"/>
                      <a:pt x="123611" y="73769"/>
                      <a:pt x="124968" y="69074"/>
                    </a:cubicBezTo>
                    <a:cubicBezTo>
                      <a:pt x="131975" y="62067"/>
                      <a:pt x="586218" y="88112"/>
                      <a:pt x="646598" y="87195"/>
                    </a:cubicBezTo>
                    <a:cubicBezTo>
                      <a:pt x="655108" y="90020"/>
                      <a:pt x="1101685" y="13719"/>
                      <a:pt x="1151720" y="0"/>
                    </a:cubicBezTo>
                    <a:cubicBezTo>
                      <a:pt x="1313124" y="179746"/>
                      <a:pt x="1430179" y="370863"/>
                      <a:pt x="1469283" y="451639"/>
                    </a:cubicBezTo>
                    <a:cubicBezTo>
                      <a:pt x="1536559" y="590667"/>
                      <a:pt x="1597343" y="732519"/>
                      <a:pt x="1649506" y="877966"/>
                    </a:cubicBezTo>
                    <a:cubicBezTo>
                      <a:pt x="1680649" y="964721"/>
                      <a:pt x="1738975" y="1158626"/>
                      <a:pt x="1734720" y="1167504"/>
                    </a:cubicBezTo>
                    <a:cubicBezTo>
                      <a:pt x="1728557" y="1171465"/>
                      <a:pt x="6410" y="1171539"/>
                      <a:pt x="283" y="116732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1E10310C-D47D-4A4D-86D5-3058798B835C}"/>
                  </a:ext>
                </a:extLst>
              </p:cNvPr>
              <p:cNvSpPr/>
              <p:nvPr/>
            </p:nvSpPr>
            <p:spPr>
              <a:xfrm>
                <a:off x="8339708" y="390184"/>
                <a:ext cx="1625541" cy="1373519"/>
              </a:xfrm>
              <a:custGeom>
                <a:avLst/>
                <a:gdLst>
                  <a:gd name="connsiteX0" fmla="*/ 159808 w 1625541"/>
                  <a:gd name="connsiteY0" fmla="*/ 1084449 h 1373519"/>
                  <a:gd name="connsiteX1" fmla="*/ 242822 w 1625541"/>
                  <a:gd name="connsiteY1" fmla="*/ 1197469 h 1373519"/>
                  <a:gd name="connsiteX2" fmla="*/ 159808 w 1625541"/>
                  <a:gd name="connsiteY2" fmla="*/ 1084449 h 1373519"/>
                  <a:gd name="connsiteX3" fmla="*/ 1457389 w 1625541"/>
                  <a:gd name="connsiteY3" fmla="*/ 985808 h 1373519"/>
                  <a:gd name="connsiteX4" fmla="*/ 1398843 w 1625541"/>
                  <a:gd name="connsiteY4" fmla="*/ 1056790 h 1373519"/>
                  <a:gd name="connsiteX5" fmla="*/ 1375659 w 1625541"/>
                  <a:gd name="connsiteY5" fmla="*/ 1140573 h 1373519"/>
                  <a:gd name="connsiteX6" fmla="*/ 1457902 w 1625541"/>
                  <a:gd name="connsiteY6" fmla="*/ 1070619 h 1373519"/>
                  <a:gd name="connsiteX7" fmla="*/ 1457205 w 1625541"/>
                  <a:gd name="connsiteY7" fmla="*/ 1067024 h 1373519"/>
                  <a:gd name="connsiteX8" fmla="*/ 1453684 w 1625541"/>
                  <a:gd name="connsiteY8" fmla="*/ 1034340 h 1373519"/>
                  <a:gd name="connsiteX9" fmla="*/ 1480499 w 1625541"/>
                  <a:gd name="connsiteY9" fmla="*/ 997767 h 1373519"/>
                  <a:gd name="connsiteX10" fmla="*/ 1502435 w 1625541"/>
                  <a:gd name="connsiteY10" fmla="*/ 992008 h 1373519"/>
                  <a:gd name="connsiteX11" fmla="*/ 1457389 w 1625541"/>
                  <a:gd name="connsiteY11" fmla="*/ 985808 h 1373519"/>
                  <a:gd name="connsiteX12" fmla="*/ 79457 w 1625541"/>
                  <a:gd name="connsiteY12" fmla="*/ 882109 h 1373519"/>
                  <a:gd name="connsiteX13" fmla="*/ 66180 w 1625541"/>
                  <a:gd name="connsiteY13" fmla="*/ 891190 h 1373519"/>
                  <a:gd name="connsiteX14" fmla="*/ 52145 w 1625541"/>
                  <a:gd name="connsiteY14" fmla="*/ 902759 h 1373519"/>
                  <a:gd name="connsiteX15" fmla="*/ 43231 w 1625541"/>
                  <a:gd name="connsiteY15" fmla="*/ 985955 h 1373519"/>
                  <a:gd name="connsiteX16" fmla="*/ 28521 w 1625541"/>
                  <a:gd name="connsiteY16" fmla="*/ 928363 h 1373519"/>
                  <a:gd name="connsiteX17" fmla="*/ 47738 w 1625541"/>
                  <a:gd name="connsiteY17" fmla="*/ 896954 h 1373519"/>
                  <a:gd name="connsiteX18" fmla="*/ 216484 w 1625541"/>
                  <a:gd name="connsiteY18" fmla="*/ 273429 h 1373519"/>
                  <a:gd name="connsiteX19" fmla="*/ 185519 w 1625541"/>
                  <a:gd name="connsiteY19" fmla="*/ 306943 h 1373519"/>
                  <a:gd name="connsiteX20" fmla="*/ 169050 w 1625541"/>
                  <a:gd name="connsiteY20" fmla="*/ 348907 h 1373519"/>
                  <a:gd name="connsiteX21" fmla="*/ 161386 w 1625541"/>
                  <a:gd name="connsiteY21" fmla="*/ 353769 h 1373519"/>
                  <a:gd name="connsiteX22" fmla="*/ 158745 w 1625541"/>
                  <a:gd name="connsiteY22" fmla="*/ 345107 h 1373519"/>
                  <a:gd name="connsiteX23" fmla="*/ 188054 w 1625541"/>
                  <a:gd name="connsiteY23" fmla="*/ 285461 h 1373519"/>
                  <a:gd name="connsiteX24" fmla="*/ 216484 w 1625541"/>
                  <a:gd name="connsiteY24" fmla="*/ 273429 h 1373519"/>
                  <a:gd name="connsiteX25" fmla="*/ 1080854 w 1625541"/>
                  <a:gd name="connsiteY25" fmla="*/ 12696 h 1373519"/>
                  <a:gd name="connsiteX26" fmla="*/ 1045294 w 1625541"/>
                  <a:gd name="connsiteY26" fmla="*/ 24425 h 1373519"/>
                  <a:gd name="connsiteX27" fmla="*/ 1080106 w 1625541"/>
                  <a:gd name="connsiteY27" fmla="*/ 62466 h 1373519"/>
                  <a:gd name="connsiteX28" fmla="*/ 1124529 w 1625541"/>
                  <a:gd name="connsiteY28" fmla="*/ 67234 h 1373519"/>
                  <a:gd name="connsiteX29" fmla="*/ 1121044 w 1625541"/>
                  <a:gd name="connsiteY29" fmla="*/ 29158 h 1373519"/>
                  <a:gd name="connsiteX30" fmla="*/ 1115175 w 1625541"/>
                  <a:gd name="connsiteY30" fmla="*/ 22811 h 1373519"/>
                  <a:gd name="connsiteX31" fmla="*/ 1115285 w 1625541"/>
                  <a:gd name="connsiteY31" fmla="*/ 22848 h 1373519"/>
                  <a:gd name="connsiteX32" fmla="*/ 1114955 w 1625541"/>
                  <a:gd name="connsiteY32" fmla="*/ 22555 h 1373519"/>
                  <a:gd name="connsiteX33" fmla="*/ 1115175 w 1625541"/>
                  <a:gd name="connsiteY33" fmla="*/ 22811 h 1373519"/>
                  <a:gd name="connsiteX34" fmla="*/ 1080854 w 1625541"/>
                  <a:gd name="connsiteY34" fmla="*/ 12696 h 1373519"/>
                  <a:gd name="connsiteX35" fmla="*/ 1076438 w 1625541"/>
                  <a:gd name="connsiteY35" fmla="*/ 518 h 1373519"/>
                  <a:gd name="connsiteX36" fmla="*/ 1114991 w 1625541"/>
                  <a:gd name="connsiteY36" fmla="*/ 22518 h 1373519"/>
                  <a:gd name="connsiteX37" fmla="*/ 1226434 w 1625541"/>
                  <a:gd name="connsiteY37" fmla="*/ 47205 h 1373519"/>
                  <a:gd name="connsiteX38" fmla="*/ 1293197 w 1625541"/>
                  <a:gd name="connsiteY38" fmla="*/ 100102 h 1373519"/>
                  <a:gd name="connsiteX39" fmla="*/ 1325661 w 1625541"/>
                  <a:gd name="connsiteY39" fmla="*/ 185316 h 1373519"/>
                  <a:gd name="connsiteX40" fmla="*/ 1405849 w 1625541"/>
                  <a:gd name="connsiteY40" fmla="*/ 235572 h 1373519"/>
                  <a:gd name="connsiteX41" fmla="*/ 1490403 w 1625541"/>
                  <a:gd name="connsiteY41" fmla="*/ 257361 h 1373519"/>
                  <a:gd name="connsiteX42" fmla="*/ 1511496 w 1625541"/>
                  <a:gd name="connsiteY42" fmla="*/ 313009 h 1373519"/>
                  <a:gd name="connsiteX43" fmla="*/ 1511679 w 1625541"/>
                  <a:gd name="connsiteY43" fmla="*/ 369427 h 1373519"/>
                  <a:gd name="connsiteX44" fmla="*/ 1498400 w 1625541"/>
                  <a:gd name="connsiteY44" fmla="*/ 370821 h 1373519"/>
                  <a:gd name="connsiteX45" fmla="*/ 1477711 w 1625541"/>
                  <a:gd name="connsiteY45" fmla="*/ 394078 h 1373519"/>
                  <a:gd name="connsiteX46" fmla="*/ 1487982 w 1625541"/>
                  <a:gd name="connsiteY46" fmla="*/ 412566 h 1373519"/>
                  <a:gd name="connsiteX47" fmla="*/ 1564832 w 1625541"/>
                  <a:gd name="connsiteY47" fmla="*/ 495433 h 1373519"/>
                  <a:gd name="connsiteX48" fmla="*/ 1516815 w 1625541"/>
                  <a:gd name="connsiteY48" fmla="*/ 376837 h 1373519"/>
                  <a:gd name="connsiteX49" fmla="*/ 1569455 w 1625541"/>
                  <a:gd name="connsiteY49" fmla="*/ 509812 h 1373519"/>
                  <a:gd name="connsiteX50" fmla="*/ 1558853 w 1625541"/>
                  <a:gd name="connsiteY50" fmla="*/ 571733 h 1373519"/>
                  <a:gd name="connsiteX51" fmla="*/ 1552104 w 1625541"/>
                  <a:gd name="connsiteY51" fmla="*/ 584755 h 1373519"/>
                  <a:gd name="connsiteX52" fmla="*/ 1544951 w 1625541"/>
                  <a:gd name="connsiteY52" fmla="*/ 612231 h 1373519"/>
                  <a:gd name="connsiteX53" fmla="*/ 1567950 w 1625541"/>
                  <a:gd name="connsiteY53" fmla="*/ 635928 h 1373519"/>
                  <a:gd name="connsiteX54" fmla="*/ 1590621 w 1625541"/>
                  <a:gd name="connsiteY54" fmla="*/ 661973 h 1373519"/>
                  <a:gd name="connsiteX55" fmla="*/ 1572463 w 1625541"/>
                  <a:gd name="connsiteY55" fmla="*/ 595650 h 1373519"/>
                  <a:gd name="connsiteX56" fmla="*/ 1596233 w 1625541"/>
                  <a:gd name="connsiteY56" fmla="*/ 652655 h 1373519"/>
                  <a:gd name="connsiteX57" fmla="*/ 1602653 w 1625541"/>
                  <a:gd name="connsiteY57" fmla="*/ 681304 h 1373519"/>
                  <a:gd name="connsiteX58" fmla="*/ 1591244 w 1625541"/>
                  <a:gd name="connsiteY58" fmla="*/ 824404 h 1373519"/>
                  <a:gd name="connsiteX59" fmla="*/ 1586989 w 1625541"/>
                  <a:gd name="connsiteY59" fmla="*/ 840728 h 1373519"/>
                  <a:gd name="connsiteX60" fmla="*/ 1592015 w 1625541"/>
                  <a:gd name="connsiteY60" fmla="*/ 920953 h 1373519"/>
                  <a:gd name="connsiteX61" fmla="*/ 1536550 w 1625541"/>
                  <a:gd name="connsiteY61" fmla="*/ 987312 h 1373519"/>
                  <a:gd name="connsiteX62" fmla="*/ 1486882 w 1625541"/>
                  <a:gd name="connsiteY62" fmla="*/ 1005507 h 1373519"/>
                  <a:gd name="connsiteX63" fmla="*/ 1473052 w 1625541"/>
                  <a:gd name="connsiteY63" fmla="*/ 1031222 h 1373519"/>
                  <a:gd name="connsiteX64" fmla="*/ 1471768 w 1625541"/>
                  <a:gd name="connsiteY64" fmla="*/ 1118893 h 1373519"/>
                  <a:gd name="connsiteX65" fmla="*/ 1424227 w 1625541"/>
                  <a:gd name="connsiteY65" fmla="*/ 1159465 h 1373519"/>
                  <a:gd name="connsiteX66" fmla="*/ 1367773 w 1625541"/>
                  <a:gd name="connsiteY66" fmla="*/ 1143398 h 1373519"/>
                  <a:gd name="connsiteX67" fmla="*/ 1362014 w 1625541"/>
                  <a:gd name="connsiteY67" fmla="*/ 1141417 h 1373519"/>
                  <a:gd name="connsiteX68" fmla="*/ 1313482 w 1625541"/>
                  <a:gd name="connsiteY68" fmla="*/ 1154843 h 1373519"/>
                  <a:gd name="connsiteX69" fmla="*/ 1240007 w 1625541"/>
                  <a:gd name="connsiteY69" fmla="*/ 1211077 h 1373519"/>
                  <a:gd name="connsiteX70" fmla="*/ 1159231 w 1625541"/>
                  <a:gd name="connsiteY70" fmla="*/ 1302014 h 1373519"/>
                  <a:gd name="connsiteX71" fmla="*/ 1151381 w 1625541"/>
                  <a:gd name="connsiteY71" fmla="*/ 1313496 h 1373519"/>
                  <a:gd name="connsiteX72" fmla="*/ 1075484 w 1625541"/>
                  <a:gd name="connsiteY72" fmla="*/ 1334992 h 1373519"/>
                  <a:gd name="connsiteX73" fmla="*/ 1057986 w 1625541"/>
                  <a:gd name="connsiteY73" fmla="*/ 1318485 h 1373519"/>
                  <a:gd name="connsiteX74" fmla="*/ 863971 w 1625541"/>
                  <a:gd name="connsiteY74" fmla="*/ 1357662 h 1373519"/>
                  <a:gd name="connsiteX75" fmla="*/ 832240 w 1625541"/>
                  <a:gd name="connsiteY75" fmla="*/ 1356635 h 1373519"/>
                  <a:gd name="connsiteX76" fmla="*/ 825051 w 1625541"/>
                  <a:gd name="connsiteY76" fmla="*/ 1363054 h 1373519"/>
                  <a:gd name="connsiteX77" fmla="*/ 748347 w 1625541"/>
                  <a:gd name="connsiteY77" fmla="*/ 1368740 h 1373519"/>
                  <a:gd name="connsiteX78" fmla="*/ 554662 w 1625541"/>
                  <a:gd name="connsiteY78" fmla="*/ 1310855 h 1373519"/>
                  <a:gd name="connsiteX79" fmla="*/ 504113 w 1625541"/>
                  <a:gd name="connsiteY79" fmla="*/ 1251428 h 1373519"/>
                  <a:gd name="connsiteX80" fmla="*/ 477444 w 1625541"/>
                  <a:gd name="connsiteY80" fmla="*/ 1241047 h 1373519"/>
                  <a:gd name="connsiteX81" fmla="*/ 399016 w 1625541"/>
                  <a:gd name="connsiteY81" fmla="*/ 1257738 h 1373519"/>
                  <a:gd name="connsiteX82" fmla="*/ 300377 w 1625541"/>
                  <a:gd name="connsiteY82" fmla="*/ 1210784 h 1373519"/>
                  <a:gd name="connsiteX83" fmla="*/ 268096 w 1625541"/>
                  <a:gd name="connsiteY83" fmla="*/ 1180117 h 1373519"/>
                  <a:gd name="connsiteX84" fmla="*/ 214759 w 1625541"/>
                  <a:gd name="connsiteY84" fmla="*/ 1133750 h 1373519"/>
                  <a:gd name="connsiteX85" fmla="*/ 197371 w 1625541"/>
                  <a:gd name="connsiteY85" fmla="*/ 1085659 h 1373519"/>
                  <a:gd name="connsiteX86" fmla="*/ 125473 w 1625541"/>
                  <a:gd name="connsiteY86" fmla="*/ 1036651 h 1373519"/>
                  <a:gd name="connsiteX87" fmla="*/ 55922 w 1625541"/>
                  <a:gd name="connsiteY87" fmla="*/ 1000115 h 1373519"/>
                  <a:gd name="connsiteX88" fmla="*/ 106104 w 1625541"/>
                  <a:gd name="connsiteY88" fmla="*/ 1018456 h 1373519"/>
                  <a:gd name="connsiteX89" fmla="*/ 159551 w 1625541"/>
                  <a:gd name="connsiteY89" fmla="*/ 1004406 h 1373519"/>
                  <a:gd name="connsiteX90" fmla="*/ 167071 w 1625541"/>
                  <a:gd name="connsiteY90" fmla="*/ 992595 h 1373519"/>
                  <a:gd name="connsiteX91" fmla="*/ 155333 w 1625541"/>
                  <a:gd name="connsiteY91" fmla="*/ 985662 h 1373519"/>
                  <a:gd name="connsiteX92" fmla="*/ 124556 w 1625541"/>
                  <a:gd name="connsiteY92" fmla="*/ 981296 h 1373519"/>
                  <a:gd name="connsiteX93" fmla="*/ 78372 w 1625541"/>
                  <a:gd name="connsiteY93" fmla="*/ 911709 h 1373519"/>
                  <a:gd name="connsiteX94" fmla="*/ 83604 w 1625541"/>
                  <a:gd name="connsiteY94" fmla="*/ 896738 h 1373519"/>
                  <a:gd name="connsiteX95" fmla="*/ 81210 w 1625541"/>
                  <a:gd name="connsiteY95" fmla="*/ 881289 h 1373519"/>
                  <a:gd name="connsiteX96" fmla="*/ 79457 w 1625541"/>
                  <a:gd name="connsiteY96" fmla="*/ 882109 h 1373519"/>
                  <a:gd name="connsiteX97" fmla="*/ 81124 w 1625541"/>
                  <a:gd name="connsiteY97" fmla="*/ 880969 h 1373519"/>
                  <a:gd name="connsiteX98" fmla="*/ 81168 w 1625541"/>
                  <a:gd name="connsiteY98" fmla="*/ 881020 h 1373519"/>
                  <a:gd name="connsiteX99" fmla="*/ 81160 w 1625541"/>
                  <a:gd name="connsiteY99" fmla="*/ 880969 h 1373519"/>
                  <a:gd name="connsiteX100" fmla="*/ 81417 w 1625541"/>
                  <a:gd name="connsiteY100" fmla="*/ 881262 h 1373519"/>
                  <a:gd name="connsiteX101" fmla="*/ 98254 w 1625541"/>
                  <a:gd name="connsiteY101" fmla="*/ 849825 h 1373519"/>
                  <a:gd name="connsiteX102" fmla="*/ 88240 w 1625541"/>
                  <a:gd name="connsiteY102" fmla="*/ 837060 h 1373519"/>
                  <a:gd name="connsiteX103" fmla="*/ 38792 w 1625541"/>
                  <a:gd name="connsiteY103" fmla="*/ 779761 h 1373519"/>
                  <a:gd name="connsiteX104" fmla="*/ 46128 w 1625541"/>
                  <a:gd name="connsiteY104" fmla="*/ 698325 h 1373519"/>
                  <a:gd name="connsiteX105" fmla="*/ 41579 w 1625541"/>
                  <a:gd name="connsiteY105" fmla="*/ 662303 h 1373519"/>
                  <a:gd name="connsiteX106" fmla="*/ 2585 w 1625541"/>
                  <a:gd name="connsiteY106" fmla="*/ 594843 h 1373519"/>
                  <a:gd name="connsiteX107" fmla="*/ 6767 w 1625541"/>
                  <a:gd name="connsiteY107" fmla="*/ 551264 h 1373519"/>
                  <a:gd name="connsiteX108" fmla="*/ 58160 w 1625541"/>
                  <a:gd name="connsiteY108" fmla="*/ 669382 h 1373519"/>
                  <a:gd name="connsiteX109" fmla="*/ 64543 w 1625541"/>
                  <a:gd name="connsiteY109" fmla="*/ 644585 h 1373519"/>
                  <a:gd name="connsiteX110" fmla="*/ 68651 w 1625541"/>
                  <a:gd name="connsiteY110" fmla="*/ 544808 h 1373519"/>
                  <a:gd name="connsiteX111" fmla="*/ 57463 w 1625541"/>
                  <a:gd name="connsiteY111" fmla="*/ 523055 h 1373519"/>
                  <a:gd name="connsiteX112" fmla="*/ 105114 w 1625541"/>
                  <a:gd name="connsiteY112" fmla="*/ 509299 h 1373519"/>
                  <a:gd name="connsiteX113" fmla="*/ 164943 w 1625541"/>
                  <a:gd name="connsiteY113" fmla="*/ 421407 h 1373519"/>
                  <a:gd name="connsiteX114" fmla="*/ 169236 w 1625541"/>
                  <a:gd name="connsiteY114" fmla="*/ 348775 h 1373519"/>
                  <a:gd name="connsiteX115" fmla="*/ 169185 w 1625541"/>
                  <a:gd name="connsiteY115" fmla="*/ 348833 h 1373519"/>
                  <a:gd name="connsiteX116" fmla="*/ 168943 w 1625541"/>
                  <a:gd name="connsiteY116" fmla="*/ 349179 h 1373519"/>
                  <a:gd name="connsiteX117" fmla="*/ 168996 w 1625541"/>
                  <a:gd name="connsiteY117" fmla="*/ 349045 h 1373519"/>
                  <a:gd name="connsiteX118" fmla="*/ 168942 w 1625541"/>
                  <a:gd name="connsiteY118" fmla="*/ 349105 h 1373519"/>
                  <a:gd name="connsiteX119" fmla="*/ 169011 w 1625541"/>
                  <a:gd name="connsiteY119" fmla="*/ 349005 h 1373519"/>
                  <a:gd name="connsiteX120" fmla="*/ 169050 w 1625541"/>
                  <a:gd name="connsiteY120" fmla="*/ 348907 h 1373519"/>
                  <a:gd name="connsiteX121" fmla="*/ 169103 w 1625541"/>
                  <a:gd name="connsiteY121" fmla="*/ 348873 h 1373519"/>
                  <a:gd name="connsiteX122" fmla="*/ 194890 w 1625541"/>
                  <a:gd name="connsiteY122" fmla="*/ 311725 h 1373519"/>
                  <a:gd name="connsiteX123" fmla="*/ 229946 w 1625541"/>
                  <a:gd name="connsiteY123" fmla="*/ 282599 h 1373519"/>
                  <a:gd name="connsiteX124" fmla="*/ 233137 w 1625541"/>
                  <a:gd name="connsiteY124" fmla="*/ 270053 h 1373519"/>
                  <a:gd name="connsiteX125" fmla="*/ 240914 w 1625541"/>
                  <a:gd name="connsiteY125" fmla="*/ 265505 h 1373519"/>
                  <a:gd name="connsiteX126" fmla="*/ 297075 w 1625541"/>
                  <a:gd name="connsiteY126" fmla="*/ 257398 h 1373519"/>
                  <a:gd name="connsiteX127" fmla="*/ 353310 w 1625541"/>
                  <a:gd name="connsiteY127" fmla="*/ 151091 h 1373519"/>
                  <a:gd name="connsiteX128" fmla="*/ 349531 w 1625541"/>
                  <a:gd name="connsiteY128" fmla="*/ 145552 h 1373519"/>
                  <a:gd name="connsiteX129" fmla="*/ 341425 w 1625541"/>
                  <a:gd name="connsiteY129" fmla="*/ 151385 h 1373519"/>
                  <a:gd name="connsiteX130" fmla="*/ 316223 w 1625541"/>
                  <a:gd name="connsiteY130" fmla="*/ 206225 h 1373519"/>
                  <a:gd name="connsiteX131" fmla="*/ 302247 w 1625541"/>
                  <a:gd name="connsiteY131" fmla="*/ 232527 h 1373519"/>
                  <a:gd name="connsiteX132" fmla="*/ 365415 w 1625541"/>
                  <a:gd name="connsiteY132" fmla="*/ 114849 h 1373519"/>
                  <a:gd name="connsiteX133" fmla="*/ 441458 w 1625541"/>
                  <a:gd name="connsiteY133" fmla="*/ 108869 h 1373519"/>
                  <a:gd name="connsiteX134" fmla="*/ 518566 w 1625541"/>
                  <a:gd name="connsiteY134" fmla="*/ 129008 h 1373519"/>
                  <a:gd name="connsiteX135" fmla="*/ 640610 w 1625541"/>
                  <a:gd name="connsiteY135" fmla="*/ 50177 h 1373519"/>
                  <a:gd name="connsiteX136" fmla="*/ 519996 w 1625541"/>
                  <a:gd name="connsiteY136" fmla="*/ 109493 h 1373519"/>
                  <a:gd name="connsiteX137" fmla="*/ 525242 w 1625541"/>
                  <a:gd name="connsiteY137" fmla="*/ 99002 h 1373519"/>
                  <a:gd name="connsiteX138" fmla="*/ 600479 w 1625541"/>
                  <a:gd name="connsiteY138" fmla="*/ 51351 h 1373519"/>
                  <a:gd name="connsiteX139" fmla="*/ 705721 w 1625541"/>
                  <a:gd name="connsiteY139" fmla="*/ 72847 h 1373519"/>
                  <a:gd name="connsiteX140" fmla="*/ 796585 w 1625541"/>
                  <a:gd name="connsiteY140" fmla="*/ 59934 h 1373519"/>
                  <a:gd name="connsiteX141" fmla="*/ 909935 w 1625541"/>
                  <a:gd name="connsiteY141" fmla="*/ 16759 h 1373519"/>
                  <a:gd name="connsiteX142" fmla="*/ 979412 w 1625541"/>
                  <a:gd name="connsiteY142" fmla="*/ 49296 h 1373519"/>
                  <a:gd name="connsiteX143" fmla="*/ 999734 w 1625541"/>
                  <a:gd name="connsiteY143" fmla="*/ 47976 h 1373519"/>
                  <a:gd name="connsiteX144" fmla="*/ 1043056 w 1625541"/>
                  <a:gd name="connsiteY144" fmla="*/ 12027 h 1373519"/>
                  <a:gd name="connsiteX145" fmla="*/ 1076438 w 1625541"/>
                  <a:gd name="connsiteY145" fmla="*/ 518 h 1373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</a:cxnLst>
                <a:rect l="l" t="t" r="r" b="b"/>
                <a:pathLst>
                  <a:path w="1625541" h="1373519">
                    <a:moveTo>
                      <a:pt x="159808" y="1084449"/>
                    </a:moveTo>
                    <a:cubicBezTo>
                      <a:pt x="171547" y="1136135"/>
                      <a:pt x="195684" y="1174615"/>
                      <a:pt x="242822" y="1197469"/>
                    </a:cubicBezTo>
                    <a:cubicBezTo>
                      <a:pt x="185156" y="1193030"/>
                      <a:pt x="146456" y="1141417"/>
                      <a:pt x="159808" y="1084449"/>
                    </a:cubicBezTo>
                    <a:close/>
                    <a:moveTo>
                      <a:pt x="1457389" y="985808"/>
                    </a:moveTo>
                    <a:cubicBezTo>
                      <a:pt x="1409077" y="985221"/>
                      <a:pt x="1388278" y="1009542"/>
                      <a:pt x="1398843" y="1056790"/>
                    </a:cubicBezTo>
                    <a:cubicBezTo>
                      <a:pt x="1406033" y="1088850"/>
                      <a:pt x="1399686" y="1115629"/>
                      <a:pt x="1375659" y="1140573"/>
                    </a:cubicBezTo>
                    <a:cubicBezTo>
                      <a:pt x="1445687" y="1153632"/>
                      <a:pt x="1464579" y="1146589"/>
                      <a:pt x="1457902" y="1070619"/>
                    </a:cubicBezTo>
                    <a:cubicBezTo>
                      <a:pt x="1457792" y="1069408"/>
                      <a:pt x="1457352" y="1068235"/>
                      <a:pt x="1457205" y="1067024"/>
                    </a:cubicBezTo>
                    <a:cubicBezTo>
                      <a:pt x="1455958" y="1056129"/>
                      <a:pt x="1454051" y="1045271"/>
                      <a:pt x="1453684" y="1034340"/>
                    </a:cubicBezTo>
                    <a:cubicBezTo>
                      <a:pt x="1453023" y="1015448"/>
                      <a:pt x="1462451" y="1003233"/>
                      <a:pt x="1480499" y="997767"/>
                    </a:cubicBezTo>
                    <a:cubicBezTo>
                      <a:pt x="1486771" y="995896"/>
                      <a:pt x="1493191" y="994429"/>
                      <a:pt x="1502435" y="992008"/>
                    </a:cubicBezTo>
                    <a:cubicBezTo>
                      <a:pt x="1486148" y="985368"/>
                      <a:pt x="1471512" y="985992"/>
                      <a:pt x="1457389" y="985808"/>
                    </a:cubicBezTo>
                    <a:close/>
                    <a:moveTo>
                      <a:pt x="79457" y="882109"/>
                    </a:moveTo>
                    <a:lnTo>
                      <a:pt x="66180" y="891190"/>
                    </a:lnTo>
                    <a:cubicBezTo>
                      <a:pt x="61105" y="894468"/>
                      <a:pt x="56180" y="897972"/>
                      <a:pt x="52145" y="902759"/>
                    </a:cubicBezTo>
                    <a:cubicBezTo>
                      <a:pt x="30539" y="928437"/>
                      <a:pt x="27934" y="956022"/>
                      <a:pt x="43231" y="985955"/>
                    </a:cubicBezTo>
                    <a:cubicBezTo>
                      <a:pt x="26650" y="969448"/>
                      <a:pt x="21258" y="949969"/>
                      <a:pt x="28521" y="928363"/>
                    </a:cubicBezTo>
                    <a:cubicBezTo>
                      <a:pt x="32795" y="915726"/>
                      <a:pt x="39068" y="905033"/>
                      <a:pt x="47738" y="896954"/>
                    </a:cubicBezTo>
                    <a:close/>
                    <a:moveTo>
                      <a:pt x="216484" y="273429"/>
                    </a:moveTo>
                    <a:cubicBezTo>
                      <a:pt x="204214" y="283461"/>
                      <a:pt x="193667" y="294475"/>
                      <a:pt x="185519" y="306943"/>
                    </a:cubicBezTo>
                    <a:lnTo>
                      <a:pt x="169050" y="348907"/>
                    </a:lnTo>
                    <a:lnTo>
                      <a:pt x="161386" y="353769"/>
                    </a:lnTo>
                    <a:cubicBezTo>
                      <a:pt x="159653" y="352975"/>
                      <a:pt x="158782" y="349912"/>
                      <a:pt x="158745" y="345107"/>
                    </a:cubicBezTo>
                    <a:cubicBezTo>
                      <a:pt x="158598" y="320456"/>
                      <a:pt x="167769" y="300134"/>
                      <a:pt x="188054" y="285461"/>
                    </a:cubicBezTo>
                    <a:cubicBezTo>
                      <a:pt x="196418" y="279408"/>
                      <a:pt x="205846" y="275483"/>
                      <a:pt x="216484" y="273429"/>
                    </a:cubicBezTo>
                    <a:close/>
                    <a:moveTo>
                      <a:pt x="1080854" y="12696"/>
                    </a:moveTo>
                    <a:cubicBezTo>
                      <a:pt x="1069285" y="12256"/>
                      <a:pt x="1057510" y="15457"/>
                      <a:pt x="1045294" y="24425"/>
                    </a:cubicBezTo>
                    <a:cubicBezTo>
                      <a:pt x="1065726" y="30221"/>
                      <a:pt x="1070165" y="48599"/>
                      <a:pt x="1080106" y="62466"/>
                    </a:cubicBezTo>
                    <a:cubicBezTo>
                      <a:pt x="1091074" y="77799"/>
                      <a:pt x="1109893" y="79560"/>
                      <a:pt x="1124529" y="67234"/>
                    </a:cubicBezTo>
                    <a:cubicBezTo>
                      <a:pt x="1137955" y="55936"/>
                      <a:pt x="1136928" y="44711"/>
                      <a:pt x="1121044" y="29158"/>
                    </a:cubicBezTo>
                    <a:cubicBezTo>
                      <a:pt x="1118990" y="27140"/>
                      <a:pt x="1117119" y="24939"/>
                      <a:pt x="1115175" y="22811"/>
                    </a:cubicBezTo>
                    <a:cubicBezTo>
                      <a:pt x="1115212" y="22848"/>
                      <a:pt x="1115248" y="22848"/>
                      <a:pt x="1115285" y="22848"/>
                    </a:cubicBezTo>
                    <a:cubicBezTo>
                      <a:pt x="1115285" y="22848"/>
                      <a:pt x="1114955" y="22555"/>
                      <a:pt x="1114955" y="22555"/>
                    </a:cubicBezTo>
                    <a:cubicBezTo>
                      <a:pt x="1115028" y="22665"/>
                      <a:pt x="1115101" y="22738"/>
                      <a:pt x="1115175" y="22811"/>
                    </a:cubicBezTo>
                    <a:cubicBezTo>
                      <a:pt x="1103785" y="17217"/>
                      <a:pt x="1092422" y="13136"/>
                      <a:pt x="1080854" y="12696"/>
                    </a:cubicBezTo>
                    <a:close/>
                    <a:moveTo>
                      <a:pt x="1076438" y="518"/>
                    </a:moveTo>
                    <a:cubicBezTo>
                      <a:pt x="1088800" y="2489"/>
                      <a:pt x="1102024" y="10046"/>
                      <a:pt x="1114991" y="22518"/>
                    </a:cubicBezTo>
                    <a:cubicBezTo>
                      <a:pt x="1149033" y="44821"/>
                      <a:pt x="1185569" y="51901"/>
                      <a:pt x="1226434" y="47205"/>
                    </a:cubicBezTo>
                    <a:cubicBezTo>
                      <a:pt x="1255266" y="43867"/>
                      <a:pt x="1286080" y="71306"/>
                      <a:pt x="1293197" y="100102"/>
                    </a:cubicBezTo>
                    <a:cubicBezTo>
                      <a:pt x="1300570" y="129852"/>
                      <a:pt x="1309557" y="158941"/>
                      <a:pt x="1325661" y="185316"/>
                    </a:cubicBezTo>
                    <a:cubicBezTo>
                      <a:pt x="1344002" y="215359"/>
                      <a:pt x="1369423" y="233334"/>
                      <a:pt x="1405849" y="235572"/>
                    </a:cubicBezTo>
                    <a:cubicBezTo>
                      <a:pt x="1435159" y="237406"/>
                      <a:pt x="1464065" y="243348"/>
                      <a:pt x="1490403" y="257361"/>
                    </a:cubicBezTo>
                    <a:cubicBezTo>
                      <a:pt x="1516008" y="270971"/>
                      <a:pt x="1521730" y="285754"/>
                      <a:pt x="1511496" y="313009"/>
                    </a:cubicBezTo>
                    <a:cubicBezTo>
                      <a:pt x="1504489" y="331681"/>
                      <a:pt x="1505773" y="349985"/>
                      <a:pt x="1511679" y="369427"/>
                    </a:cubicBezTo>
                    <a:cubicBezTo>
                      <a:pt x="1506654" y="369941"/>
                      <a:pt x="1502472" y="370087"/>
                      <a:pt x="1498400" y="370821"/>
                    </a:cubicBezTo>
                    <a:cubicBezTo>
                      <a:pt x="1485451" y="373132"/>
                      <a:pt x="1481966" y="383770"/>
                      <a:pt x="1477711" y="394078"/>
                    </a:cubicBezTo>
                    <a:cubicBezTo>
                      <a:pt x="1473236" y="405009"/>
                      <a:pt x="1482186" y="407907"/>
                      <a:pt x="1487982" y="412566"/>
                    </a:cubicBezTo>
                    <a:cubicBezTo>
                      <a:pt x="1516962" y="435823"/>
                      <a:pt x="1544657" y="460290"/>
                      <a:pt x="1564832" y="495433"/>
                    </a:cubicBezTo>
                    <a:cubicBezTo>
                      <a:pt x="1573526" y="443893"/>
                      <a:pt x="1547592" y="409411"/>
                      <a:pt x="1516815" y="376837"/>
                    </a:cubicBezTo>
                    <a:cubicBezTo>
                      <a:pt x="1568574" y="394445"/>
                      <a:pt x="1590180" y="459740"/>
                      <a:pt x="1569455" y="509812"/>
                    </a:cubicBezTo>
                    <a:cubicBezTo>
                      <a:pt x="1562228" y="527200"/>
                      <a:pt x="1552654" y="549540"/>
                      <a:pt x="1558853" y="571733"/>
                    </a:cubicBezTo>
                    <a:cubicBezTo>
                      <a:pt x="1560614" y="578079"/>
                      <a:pt x="1563805" y="582811"/>
                      <a:pt x="1552104" y="584755"/>
                    </a:cubicBezTo>
                    <a:cubicBezTo>
                      <a:pt x="1535707" y="587470"/>
                      <a:pt x="1533285" y="600199"/>
                      <a:pt x="1544951" y="612231"/>
                    </a:cubicBezTo>
                    <a:cubicBezTo>
                      <a:pt x="1552617" y="620154"/>
                      <a:pt x="1560504" y="627858"/>
                      <a:pt x="1567950" y="635928"/>
                    </a:cubicBezTo>
                    <a:cubicBezTo>
                      <a:pt x="1574884" y="643411"/>
                      <a:pt x="1581376" y="651298"/>
                      <a:pt x="1590621" y="661973"/>
                    </a:cubicBezTo>
                    <a:cubicBezTo>
                      <a:pt x="1592161" y="635854"/>
                      <a:pt x="1584605" y="616119"/>
                      <a:pt x="1572463" y="595650"/>
                    </a:cubicBezTo>
                    <a:cubicBezTo>
                      <a:pt x="1592345" y="607609"/>
                      <a:pt x="1600488" y="626390"/>
                      <a:pt x="1596233" y="652655"/>
                    </a:cubicBezTo>
                    <a:cubicBezTo>
                      <a:pt x="1594436" y="663843"/>
                      <a:pt x="1596820" y="672024"/>
                      <a:pt x="1602653" y="681304"/>
                    </a:cubicBezTo>
                    <a:cubicBezTo>
                      <a:pt x="1634090" y="731486"/>
                      <a:pt x="1635741" y="780165"/>
                      <a:pt x="1591244" y="824404"/>
                    </a:cubicBezTo>
                    <a:cubicBezTo>
                      <a:pt x="1586219" y="829393"/>
                      <a:pt x="1585742" y="834125"/>
                      <a:pt x="1586989" y="840728"/>
                    </a:cubicBezTo>
                    <a:cubicBezTo>
                      <a:pt x="1592381" y="867213"/>
                      <a:pt x="1594472" y="893991"/>
                      <a:pt x="1592015" y="920953"/>
                    </a:cubicBezTo>
                    <a:cubicBezTo>
                      <a:pt x="1588640" y="957783"/>
                      <a:pt x="1571986" y="976968"/>
                      <a:pt x="1536550" y="987312"/>
                    </a:cubicBezTo>
                    <a:cubicBezTo>
                      <a:pt x="1519639" y="992228"/>
                      <a:pt x="1503206" y="998831"/>
                      <a:pt x="1486882" y="1005507"/>
                    </a:cubicBezTo>
                    <a:cubicBezTo>
                      <a:pt x="1475767" y="1010056"/>
                      <a:pt x="1471218" y="1017062"/>
                      <a:pt x="1473052" y="1031222"/>
                    </a:cubicBezTo>
                    <a:cubicBezTo>
                      <a:pt x="1476867" y="1060238"/>
                      <a:pt x="1472062" y="1089621"/>
                      <a:pt x="1471768" y="1118893"/>
                    </a:cubicBezTo>
                    <a:cubicBezTo>
                      <a:pt x="1471548" y="1140903"/>
                      <a:pt x="1447888" y="1158804"/>
                      <a:pt x="1424227" y="1159465"/>
                    </a:cubicBezTo>
                    <a:cubicBezTo>
                      <a:pt x="1404015" y="1160015"/>
                      <a:pt x="1384243" y="1156934"/>
                      <a:pt x="1367773" y="1143398"/>
                    </a:cubicBezTo>
                    <a:cubicBezTo>
                      <a:pt x="1366012" y="1141930"/>
                      <a:pt x="1363921" y="1139106"/>
                      <a:pt x="1362014" y="1141417"/>
                    </a:cubicBezTo>
                    <a:cubicBezTo>
                      <a:pt x="1348991" y="1157374"/>
                      <a:pt x="1329769" y="1151981"/>
                      <a:pt x="1313482" y="1154843"/>
                    </a:cubicBezTo>
                    <a:cubicBezTo>
                      <a:pt x="1278560" y="1161005"/>
                      <a:pt x="1254203" y="1178906"/>
                      <a:pt x="1240007" y="1211077"/>
                    </a:cubicBezTo>
                    <a:cubicBezTo>
                      <a:pt x="1222729" y="1249961"/>
                      <a:pt x="1196611" y="1280995"/>
                      <a:pt x="1159231" y="1302014"/>
                    </a:cubicBezTo>
                    <a:cubicBezTo>
                      <a:pt x="1158717" y="1307260"/>
                      <a:pt x="1156003" y="1311258"/>
                      <a:pt x="1151381" y="1313496"/>
                    </a:cubicBezTo>
                    <a:cubicBezTo>
                      <a:pt x="1127354" y="1325124"/>
                      <a:pt x="1103106" y="1336019"/>
                      <a:pt x="1075484" y="1334992"/>
                    </a:cubicBezTo>
                    <a:cubicBezTo>
                      <a:pt x="1065616" y="1332718"/>
                      <a:pt x="1060517" y="1326665"/>
                      <a:pt x="1057986" y="1318485"/>
                    </a:cubicBezTo>
                    <a:cubicBezTo>
                      <a:pt x="997900" y="1343759"/>
                      <a:pt x="932458" y="1357662"/>
                      <a:pt x="863971" y="1357662"/>
                    </a:cubicBezTo>
                    <a:cubicBezTo>
                      <a:pt x="853333" y="1357662"/>
                      <a:pt x="842732" y="1357295"/>
                      <a:pt x="832240" y="1356635"/>
                    </a:cubicBezTo>
                    <a:cubicBezTo>
                      <a:pt x="830479" y="1359092"/>
                      <a:pt x="828205" y="1361293"/>
                      <a:pt x="825051" y="1363054"/>
                    </a:cubicBezTo>
                    <a:cubicBezTo>
                      <a:pt x="799923" y="1371088"/>
                      <a:pt x="774795" y="1378791"/>
                      <a:pt x="748347" y="1368740"/>
                    </a:cubicBezTo>
                    <a:cubicBezTo>
                      <a:pt x="678173" y="1368263"/>
                      <a:pt x="611190" y="1357478"/>
                      <a:pt x="554662" y="1310855"/>
                    </a:cubicBezTo>
                    <a:cubicBezTo>
                      <a:pt x="534156" y="1293944"/>
                      <a:pt x="516952" y="1274465"/>
                      <a:pt x="504113" y="1251428"/>
                    </a:cubicBezTo>
                    <a:cubicBezTo>
                      <a:pt x="497620" y="1239763"/>
                      <a:pt x="489953" y="1236352"/>
                      <a:pt x="477444" y="1241047"/>
                    </a:cubicBezTo>
                    <a:cubicBezTo>
                      <a:pt x="452206" y="1250475"/>
                      <a:pt x="425611" y="1254913"/>
                      <a:pt x="399016" y="1257738"/>
                    </a:cubicBezTo>
                    <a:cubicBezTo>
                      <a:pt x="356134" y="1262250"/>
                      <a:pt x="314059" y="1251355"/>
                      <a:pt x="300377" y="1210784"/>
                    </a:cubicBezTo>
                    <a:cubicBezTo>
                      <a:pt x="300120" y="1189398"/>
                      <a:pt x="289702" y="1182171"/>
                      <a:pt x="268096" y="1180117"/>
                    </a:cubicBezTo>
                    <a:cubicBezTo>
                      <a:pt x="241500" y="1177623"/>
                      <a:pt x="222829" y="1160785"/>
                      <a:pt x="214759" y="1133750"/>
                    </a:cubicBezTo>
                    <a:cubicBezTo>
                      <a:pt x="209880" y="1117389"/>
                      <a:pt x="205258" y="1100589"/>
                      <a:pt x="197371" y="1085659"/>
                    </a:cubicBezTo>
                    <a:cubicBezTo>
                      <a:pt x="182368" y="1057230"/>
                      <a:pt x="161385" y="1036761"/>
                      <a:pt x="125473" y="1036651"/>
                    </a:cubicBezTo>
                    <a:cubicBezTo>
                      <a:pt x="96970" y="1036541"/>
                      <a:pt x="75658" y="1019190"/>
                      <a:pt x="55922" y="1000115"/>
                    </a:cubicBezTo>
                    <a:cubicBezTo>
                      <a:pt x="72319" y="1007304"/>
                      <a:pt x="88056" y="1015888"/>
                      <a:pt x="106104" y="1018456"/>
                    </a:cubicBezTo>
                    <a:cubicBezTo>
                      <a:pt x="126023" y="1021281"/>
                      <a:pt x="143521" y="1015741"/>
                      <a:pt x="159551" y="1004406"/>
                    </a:cubicBezTo>
                    <a:cubicBezTo>
                      <a:pt x="163513" y="1001582"/>
                      <a:pt x="167952" y="997803"/>
                      <a:pt x="167071" y="992595"/>
                    </a:cubicBezTo>
                    <a:cubicBezTo>
                      <a:pt x="166117" y="986835"/>
                      <a:pt x="159991" y="986469"/>
                      <a:pt x="155333" y="985662"/>
                    </a:cubicBezTo>
                    <a:cubicBezTo>
                      <a:pt x="145135" y="983937"/>
                      <a:pt x="134717" y="983240"/>
                      <a:pt x="124556" y="981296"/>
                    </a:cubicBezTo>
                    <a:cubicBezTo>
                      <a:pt x="83801" y="973520"/>
                      <a:pt x="70779" y="952941"/>
                      <a:pt x="78372" y="911709"/>
                    </a:cubicBezTo>
                    <a:cubicBezTo>
                      <a:pt x="79289" y="906739"/>
                      <a:pt x="82086" y="901805"/>
                      <a:pt x="83604" y="896738"/>
                    </a:cubicBezTo>
                    <a:lnTo>
                      <a:pt x="81210" y="881289"/>
                    </a:lnTo>
                    <a:lnTo>
                      <a:pt x="79457" y="882109"/>
                    </a:lnTo>
                    <a:lnTo>
                      <a:pt x="81124" y="880969"/>
                    </a:lnTo>
                    <a:lnTo>
                      <a:pt x="81168" y="881020"/>
                    </a:lnTo>
                    <a:lnTo>
                      <a:pt x="81160" y="880969"/>
                    </a:lnTo>
                    <a:lnTo>
                      <a:pt x="81417" y="881262"/>
                    </a:lnTo>
                    <a:cubicBezTo>
                      <a:pt x="93155" y="874146"/>
                      <a:pt x="93339" y="860573"/>
                      <a:pt x="98254" y="849825"/>
                    </a:cubicBezTo>
                    <a:cubicBezTo>
                      <a:pt x="101886" y="841938"/>
                      <a:pt x="92679" y="840214"/>
                      <a:pt x="88240" y="837060"/>
                    </a:cubicBezTo>
                    <a:cubicBezTo>
                      <a:pt x="67111" y="821909"/>
                      <a:pt x="48366" y="804852"/>
                      <a:pt x="38792" y="779761"/>
                    </a:cubicBezTo>
                    <a:cubicBezTo>
                      <a:pt x="27970" y="751405"/>
                      <a:pt x="33619" y="724113"/>
                      <a:pt x="46128" y="698325"/>
                    </a:cubicBezTo>
                    <a:cubicBezTo>
                      <a:pt x="53024" y="684056"/>
                      <a:pt x="53868" y="674848"/>
                      <a:pt x="41579" y="662303"/>
                    </a:cubicBezTo>
                    <a:cubicBezTo>
                      <a:pt x="23201" y="643558"/>
                      <a:pt x="9482" y="620851"/>
                      <a:pt x="2585" y="594843"/>
                    </a:cubicBezTo>
                    <a:cubicBezTo>
                      <a:pt x="-1083" y="580977"/>
                      <a:pt x="-1780" y="567294"/>
                      <a:pt x="6767" y="551264"/>
                    </a:cubicBezTo>
                    <a:cubicBezTo>
                      <a:pt x="12600" y="597264"/>
                      <a:pt x="35600" y="632626"/>
                      <a:pt x="58160" y="669382"/>
                    </a:cubicBezTo>
                    <a:cubicBezTo>
                      <a:pt x="67001" y="661202"/>
                      <a:pt x="70449" y="655003"/>
                      <a:pt x="64543" y="644585"/>
                    </a:cubicBezTo>
                    <a:cubicBezTo>
                      <a:pt x="45358" y="610800"/>
                      <a:pt x="40075" y="577235"/>
                      <a:pt x="68651" y="544808"/>
                    </a:cubicBezTo>
                    <a:cubicBezTo>
                      <a:pt x="79766" y="532189"/>
                      <a:pt x="65276" y="529254"/>
                      <a:pt x="57463" y="523055"/>
                    </a:cubicBezTo>
                    <a:cubicBezTo>
                      <a:pt x="74154" y="518286"/>
                      <a:pt x="89927" y="514654"/>
                      <a:pt x="105114" y="509299"/>
                    </a:cubicBezTo>
                    <a:cubicBezTo>
                      <a:pt x="146749" y="494626"/>
                      <a:pt x="166778" y="465573"/>
                      <a:pt x="164943" y="421407"/>
                    </a:cubicBezTo>
                    <a:cubicBezTo>
                      <a:pt x="163953" y="396939"/>
                      <a:pt x="162486" y="372692"/>
                      <a:pt x="169236" y="348775"/>
                    </a:cubicBezTo>
                    <a:lnTo>
                      <a:pt x="169185" y="348833"/>
                    </a:lnTo>
                    <a:lnTo>
                      <a:pt x="168943" y="349179"/>
                    </a:lnTo>
                    <a:lnTo>
                      <a:pt x="168996" y="349045"/>
                    </a:lnTo>
                    <a:lnTo>
                      <a:pt x="168942" y="349105"/>
                    </a:lnTo>
                    <a:lnTo>
                      <a:pt x="169011" y="349005"/>
                    </a:lnTo>
                    <a:lnTo>
                      <a:pt x="169050" y="348907"/>
                    </a:lnTo>
                    <a:lnTo>
                      <a:pt x="169103" y="348873"/>
                    </a:lnTo>
                    <a:lnTo>
                      <a:pt x="194890" y="311725"/>
                    </a:lnTo>
                    <a:cubicBezTo>
                      <a:pt x="205020" y="300619"/>
                      <a:pt x="216667" y="290889"/>
                      <a:pt x="229946" y="282599"/>
                    </a:cubicBezTo>
                    <a:cubicBezTo>
                      <a:pt x="233504" y="280361"/>
                      <a:pt x="243738" y="277867"/>
                      <a:pt x="233137" y="270053"/>
                    </a:cubicBezTo>
                    <a:cubicBezTo>
                      <a:pt x="231303" y="268733"/>
                      <a:pt x="237869" y="265982"/>
                      <a:pt x="240914" y="265505"/>
                    </a:cubicBezTo>
                    <a:cubicBezTo>
                      <a:pt x="259622" y="262644"/>
                      <a:pt x="278550" y="261030"/>
                      <a:pt x="297075" y="257398"/>
                    </a:cubicBezTo>
                    <a:cubicBezTo>
                      <a:pt x="337866" y="249401"/>
                      <a:pt x="369377" y="189278"/>
                      <a:pt x="353310" y="151091"/>
                    </a:cubicBezTo>
                    <a:cubicBezTo>
                      <a:pt x="352429" y="149000"/>
                      <a:pt x="351182" y="146029"/>
                      <a:pt x="349531" y="145552"/>
                    </a:cubicBezTo>
                    <a:cubicBezTo>
                      <a:pt x="345093" y="144305"/>
                      <a:pt x="343295" y="148413"/>
                      <a:pt x="341425" y="151385"/>
                    </a:cubicBezTo>
                    <a:cubicBezTo>
                      <a:pt x="330603" y="168515"/>
                      <a:pt x="324000" y="187664"/>
                      <a:pt x="316223" y="206225"/>
                    </a:cubicBezTo>
                    <a:cubicBezTo>
                      <a:pt x="313069" y="213782"/>
                      <a:pt x="312188" y="222476"/>
                      <a:pt x="302247" y="232527"/>
                    </a:cubicBezTo>
                    <a:cubicBezTo>
                      <a:pt x="315306" y="185169"/>
                      <a:pt x="328916" y="143718"/>
                      <a:pt x="365415" y="114849"/>
                    </a:cubicBezTo>
                    <a:cubicBezTo>
                      <a:pt x="388965" y="96214"/>
                      <a:pt x="414863" y="96984"/>
                      <a:pt x="441458" y="108869"/>
                    </a:cubicBezTo>
                    <a:cubicBezTo>
                      <a:pt x="465999" y="119837"/>
                      <a:pt x="490613" y="131392"/>
                      <a:pt x="518566" y="129008"/>
                    </a:cubicBezTo>
                    <a:cubicBezTo>
                      <a:pt x="572966" y="124349"/>
                      <a:pt x="612400" y="96104"/>
                      <a:pt x="640610" y="50177"/>
                    </a:cubicBezTo>
                    <a:cubicBezTo>
                      <a:pt x="596847" y="62245"/>
                      <a:pt x="560788" y="89868"/>
                      <a:pt x="519996" y="109493"/>
                    </a:cubicBezTo>
                    <a:cubicBezTo>
                      <a:pt x="518015" y="103550"/>
                      <a:pt x="522638" y="101496"/>
                      <a:pt x="525242" y="99002"/>
                    </a:cubicBezTo>
                    <a:cubicBezTo>
                      <a:pt x="547068" y="77982"/>
                      <a:pt x="571646" y="61402"/>
                      <a:pt x="600479" y="51351"/>
                    </a:cubicBezTo>
                    <a:cubicBezTo>
                      <a:pt x="639949" y="37558"/>
                      <a:pt x="674651" y="44711"/>
                      <a:pt x="705721" y="72847"/>
                    </a:cubicBezTo>
                    <a:cubicBezTo>
                      <a:pt x="749484" y="112464"/>
                      <a:pt x="765881" y="109860"/>
                      <a:pt x="796585" y="59934"/>
                    </a:cubicBezTo>
                    <a:cubicBezTo>
                      <a:pt x="825381" y="13127"/>
                      <a:pt x="857405" y="875"/>
                      <a:pt x="909935" y="16759"/>
                    </a:cubicBezTo>
                    <a:cubicBezTo>
                      <a:pt x="934659" y="24242"/>
                      <a:pt x="957696" y="35504"/>
                      <a:pt x="979412" y="49296"/>
                    </a:cubicBezTo>
                    <a:cubicBezTo>
                      <a:pt x="987189" y="54249"/>
                      <a:pt x="992581" y="55386"/>
                      <a:pt x="999734" y="47976"/>
                    </a:cubicBezTo>
                    <a:cubicBezTo>
                      <a:pt x="1012793" y="34513"/>
                      <a:pt x="1029704" y="25856"/>
                      <a:pt x="1043056" y="12027"/>
                    </a:cubicBezTo>
                    <a:cubicBezTo>
                      <a:pt x="1052575" y="2159"/>
                      <a:pt x="1064076" y="-1454"/>
                      <a:pt x="1076438" y="518"/>
                    </a:cubicBezTo>
                    <a:close/>
                  </a:path>
                </a:pathLst>
              </a:custGeom>
              <a:solidFill>
                <a:srgbClr val="693723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9A9C1565-C9B6-43D0-AA3D-72FD46CD09E0}"/>
                  </a:ext>
                </a:extLst>
              </p:cNvPr>
              <p:cNvSpPr/>
              <p:nvPr/>
            </p:nvSpPr>
            <p:spPr>
              <a:xfrm>
                <a:off x="7940651" y="1937869"/>
                <a:ext cx="969670" cy="1131758"/>
              </a:xfrm>
              <a:custGeom>
                <a:avLst/>
                <a:gdLst>
                  <a:gd name="connsiteX0" fmla="*/ 967768 w 969670"/>
                  <a:gd name="connsiteY0" fmla="*/ 764 h 1131758"/>
                  <a:gd name="connsiteX1" fmla="*/ 967842 w 969670"/>
                  <a:gd name="connsiteY1" fmla="*/ 874 h 1131758"/>
                  <a:gd name="connsiteX2" fmla="*/ 845285 w 969670"/>
                  <a:gd name="connsiteY2" fmla="*/ 303984 h 1131758"/>
                  <a:gd name="connsiteX3" fmla="*/ 839379 w 969670"/>
                  <a:gd name="connsiteY3" fmla="*/ 510288 h 1131758"/>
                  <a:gd name="connsiteX4" fmla="*/ 693748 w 969670"/>
                  <a:gd name="connsiteY4" fmla="*/ 693482 h 1131758"/>
                  <a:gd name="connsiteX5" fmla="*/ 445736 w 969670"/>
                  <a:gd name="connsiteY5" fmla="*/ 1017648 h 1131758"/>
                  <a:gd name="connsiteX6" fmla="*/ 380917 w 969670"/>
                  <a:gd name="connsiteY6" fmla="*/ 1087199 h 1131758"/>
                  <a:gd name="connsiteX7" fmla="*/ 205537 w 969670"/>
                  <a:gd name="connsiteY7" fmla="*/ 1118342 h 1131758"/>
                  <a:gd name="connsiteX8" fmla="*/ 2901 w 969670"/>
                  <a:gd name="connsiteY8" fmla="*/ 969410 h 1131758"/>
                  <a:gd name="connsiteX9" fmla="*/ 11888 w 969670"/>
                  <a:gd name="connsiteY9" fmla="*/ 940724 h 1131758"/>
                  <a:gd name="connsiteX10" fmla="*/ 68636 w 969670"/>
                  <a:gd name="connsiteY10" fmla="*/ 869083 h 1131758"/>
                  <a:gd name="connsiteX11" fmla="*/ 105906 w 969670"/>
                  <a:gd name="connsiteY11" fmla="*/ 814792 h 1131758"/>
                  <a:gd name="connsiteX12" fmla="*/ 124394 w 969670"/>
                  <a:gd name="connsiteY12" fmla="*/ 803934 h 1131758"/>
                  <a:gd name="connsiteX13" fmla="*/ 204803 w 969670"/>
                  <a:gd name="connsiteY13" fmla="*/ 858151 h 1131758"/>
                  <a:gd name="connsiteX14" fmla="*/ 279783 w 969670"/>
                  <a:gd name="connsiteY14" fmla="*/ 848320 h 1131758"/>
                  <a:gd name="connsiteX15" fmla="*/ 398635 w 969670"/>
                  <a:gd name="connsiteY15" fmla="*/ 688457 h 1131758"/>
                  <a:gd name="connsiteX16" fmla="*/ 853979 w 969670"/>
                  <a:gd name="connsiteY16" fmla="*/ 91591 h 1131758"/>
                  <a:gd name="connsiteX17" fmla="*/ 967768 w 969670"/>
                  <a:gd name="connsiteY17" fmla="*/ 764 h 1131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69670" h="1131758">
                    <a:moveTo>
                      <a:pt x="967768" y="764"/>
                    </a:moveTo>
                    <a:cubicBezTo>
                      <a:pt x="970850" y="5790"/>
                      <a:pt x="969676" y="-2611"/>
                      <a:pt x="967842" y="874"/>
                    </a:cubicBezTo>
                    <a:cubicBezTo>
                      <a:pt x="917366" y="98010"/>
                      <a:pt x="869862" y="196357"/>
                      <a:pt x="845285" y="303984"/>
                    </a:cubicBezTo>
                    <a:cubicBezTo>
                      <a:pt x="829658" y="372361"/>
                      <a:pt x="823532" y="441031"/>
                      <a:pt x="839379" y="510288"/>
                    </a:cubicBezTo>
                    <a:cubicBezTo>
                      <a:pt x="788536" y="569531"/>
                      <a:pt x="741436" y="631745"/>
                      <a:pt x="693748" y="693482"/>
                    </a:cubicBezTo>
                    <a:cubicBezTo>
                      <a:pt x="610588" y="801146"/>
                      <a:pt x="528565" y="909727"/>
                      <a:pt x="445736" y="1017648"/>
                    </a:cubicBezTo>
                    <a:cubicBezTo>
                      <a:pt x="426404" y="1042849"/>
                      <a:pt x="404798" y="1066069"/>
                      <a:pt x="380917" y="1087199"/>
                    </a:cubicBezTo>
                    <a:cubicBezTo>
                      <a:pt x="328718" y="1133419"/>
                      <a:pt x="269768" y="1143470"/>
                      <a:pt x="205537" y="1118342"/>
                    </a:cubicBezTo>
                    <a:cubicBezTo>
                      <a:pt x="124944" y="1086832"/>
                      <a:pt x="57815" y="1036246"/>
                      <a:pt x="2901" y="969410"/>
                    </a:cubicBezTo>
                    <a:cubicBezTo>
                      <a:pt x="-5059" y="956498"/>
                      <a:pt x="5175" y="948171"/>
                      <a:pt x="11888" y="940724"/>
                    </a:cubicBezTo>
                    <a:cubicBezTo>
                      <a:pt x="32357" y="918018"/>
                      <a:pt x="50075" y="893257"/>
                      <a:pt x="68636" y="869083"/>
                    </a:cubicBezTo>
                    <a:cubicBezTo>
                      <a:pt x="82026" y="851622"/>
                      <a:pt x="93251" y="832730"/>
                      <a:pt x="105906" y="814792"/>
                    </a:cubicBezTo>
                    <a:cubicBezTo>
                      <a:pt x="110418" y="808409"/>
                      <a:pt x="114160" y="800596"/>
                      <a:pt x="124394" y="803934"/>
                    </a:cubicBezTo>
                    <a:cubicBezTo>
                      <a:pt x="151173" y="822055"/>
                      <a:pt x="177731" y="840507"/>
                      <a:pt x="204803" y="858151"/>
                    </a:cubicBezTo>
                    <a:cubicBezTo>
                      <a:pt x="236680" y="878950"/>
                      <a:pt x="256196" y="877410"/>
                      <a:pt x="279783" y="848320"/>
                    </a:cubicBezTo>
                    <a:cubicBezTo>
                      <a:pt x="321601" y="796744"/>
                      <a:pt x="363529" y="745535"/>
                      <a:pt x="398635" y="688457"/>
                    </a:cubicBezTo>
                    <a:cubicBezTo>
                      <a:pt x="530326" y="474339"/>
                      <a:pt x="675150" y="269833"/>
                      <a:pt x="853979" y="91591"/>
                    </a:cubicBezTo>
                    <a:cubicBezTo>
                      <a:pt x="890735" y="54981"/>
                      <a:pt x="926464" y="32238"/>
                      <a:pt x="967768" y="764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175363C1-C20F-443C-BB6E-E782D9179061}"/>
                  </a:ext>
                </a:extLst>
              </p:cNvPr>
              <p:cNvSpPr/>
              <p:nvPr/>
            </p:nvSpPr>
            <p:spPr>
              <a:xfrm>
                <a:off x="6957846" y="2094246"/>
                <a:ext cx="962414" cy="681932"/>
              </a:xfrm>
              <a:custGeom>
                <a:avLst/>
                <a:gdLst>
                  <a:gd name="connsiteX0" fmla="*/ 846568 w 962414"/>
                  <a:gd name="connsiteY0" fmla="*/ 681086 h 681932"/>
                  <a:gd name="connsiteX1" fmla="*/ 552225 w 962414"/>
                  <a:gd name="connsiteY1" fmla="*/ 450938 h 681932"/>
                  <a:gd name="connsiteX2" fmla="*/ 517780 w 962414"/>
                  <a:gd name="connsiteY2" fmla="*/ 435054 h 681932"/>
                  <a:gd name="connsiteX3" fmla="*/ 176814 w 962414"/>
                  <a:gd name="connsiteY3" fmla="*/ 398408 h 681932"/>
                  <a:gd name="connsiteX4" fmla="*/ 100110 w 962414"/>
                  <a:gd name="connsiteY4" fmla="*/ 395767 h 681932"/>
                  <a:gd name="connsiteX5" fmla="*/ 77770 w 962414"/>
                  <a:gd name="connsiteY5" fmla="*/ 337001 h 681932"/>
                  <a:gd name="connsiteX6" fmla="*/ 87711 w 962414"/>
                  <a:gd name="connsiteY6" fmla="*/ 323832 h 681932"/>
                  <a:gd name="connsiteX7" fmla="*/ 67426 w 962414"/>
                  <a:gd name="connsiteY7" fmla="*/ 322145 h 681932"/>
                  <a:gd name="connsiteX8" fmla="*/ 33384 w 962414"/>
                  <a:gd name="connsiteY8" fmla="*/ 316239 h 681932"/>
                  <a:gd name="connsiteX9" fmla="*/ 14822 w 962414"/>
                  <a:gd name="connsiteY9" fmla="*/ 260004 h 681932"/>
                  <a:gd name="connsiteX10" fmla="*/ 14346 w 962414"/>
                  <a:gd name="connsiteY10" fmla="*/ 239645 h 681932"/>
                  <a:gd name="connsiteX11" fmla="*/ 39547 w 962414"/>
                  <a:gd name="connsiteY11" fmla="*/ 164152 h 681932"/>
                  <a:gd name="connsiteX12" fmla="*/ 47507 w 962414"/>
                  <a:gd name="connsiteY12" fmla="*/ 148268 h 681932"/>
                  <a:gd name="connsiteX13" fmla="*/ 65848 w 962414"/>
                  <a:gd name="connsiteY13" fmla="*/ 98820 h 681932"/>
                  <a:gd name="connsiteX14" fmla="*/ 115517 w 962414"/>
                  <a:gd name="connsiteY14" fmla="*/ 87081 h 681932"/>
                  <a:gd name="connsiteX15" fmla="*/ 287412 w 962414"/>
                  <a:gd name="connsiteY15" fmla="*/ 92327 h 681932"/>
                  <a:gd name="connsiteX16" fmla="*/ 377872 w 962414"/>
                  <a:gd name="connsiteY16" fmla="*/ 102781 h 681932"/>
                  <a:gd name="connsiteX17" fmla="*/ 355202 w 962414"/>
                  <a:gd name="connsiteY17" fmla="*/ 84733 h 681932"/>
                  <a:gd name="connsiteX18" fmla="*/ 349883 w 962414"/>
                  <a:gd name="connsiteY18" fmla="*/ 19842 h 681932"/>
                  <a:gd name="connsiteX19" fmla="*/ 422882 w 962414"/>
                  <a:gd name="connsiteY19" fmla="*/ 13312 h 681932"/>
                  <a:gd name="connsiteX20" fmla="*/ 458868 w 962414"/>
                  <a:gd name="connsiteY20" fmla="*/ 49848 h 681932"/>
                  <a:gd name="connsiteX21" fmla="*/ 592723 w 962414"/>
                  <a:gd name="connsiteY21" fmla="*/ 165839 h 681932"/>
                  <a:gd name="connsiteX22" fmla="*/ 673792 w 962414"/>
                  <a:gd name="connsiteY22" fmla="*/ 314551 h 681932"/>
                  <a:gd name="connsiteX23" fmla="*/ 685604 w 962414"/>
                  <a:gd name="connsiteY23" fmla="*/ 337735 h 681932"/>
                  <a:gd name="connsiteX24" fmla="*/ 942971 w 962414"/>
                  <a:gd name="connsiteY24" fmla="*/ 549578 h 681932"/>
                  <a:gd name="connsiteX25" fmla="*/ 961899 w 962414"/>
                  <a:gd name="connsiteY25" fmla="*/ 566819 h 681932"/>
                  <a:gd name="connsiteX26" fmla="*/ 954269 w 962414"/>
                  <a:gd name="connsiteY26" fmla="*/ 584060 h 681932"/>
                  <a:gd name="connsiteX27" fmla="*/ 864653 w 962414"/>
                  <a:gd name="connsiteY27" fmla="*/ 672135 h 681932"/>
                  <a:gd name="connsiteX28" fmla="*/ 846568 w 962414"/>
                  <a:gd name="connsiteY28" fmla="*/ 681086 h 681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962414" h="681932">
                    <a:moveTo>
                      <a:pt x="846568" y="681086"/>
                    </a:moveTo>
                    <a:cubicBezTo>
                      <a:pt x="748442" y="604419"/>
                      <a:pt x="650205" y="527825"/>
                      <a:pt x="552225" y="450938"/>
                    </a:cubicBezTo>
                    <a:cubicBezTo>
                      <a:pt x="541771" y="442721"/>
                      <a:pt x="530289" y="438356"/>
                      <a:pt x="517780" y="435054"/>
                    </a:cubicBezTo>
                    <a:cubicBezTo>
                      <a:pt x="405934" y="405855"/>
                      <a:pt x="292328" y="393786"/>
                      <a:pt x="176814" y="398408"/>
                    </a:cubicBezTo>
                    <a:cubicBezTo>
                      <a:pt x="151246" y="399435"/>
                      <a:pt x="125421" y="401343"/>
                      <a:pt x="100110" y="395767"/>
                    </a:cubicBezTo>
                    <a:cubicBezTo>
                      <a:pt x="62583" y="387513"/>
                      <a:pt x="55540" y="368548"/>
                      <a:pt x="77770" y="337001"/>
                    </a:cubicBezTo>
                    <a:cubicBezTo>
                      <a:pt x="80851" y="332636"/>
                      <a:pt x="84190" y="328491"/>
                      <a:pt x="87711" y="323832"/>
                    </a:cubicBezTo>
                    <a:cubicBezTo>
                      <a:pt x="80448" y="319430"/>
                      <a:pt x="73772" y="322255"/>
                      <a:pt x="67426" y="322145"/>
                    </a:cubicBezTo>
                    <a:cubicBezTo>
                      <a:pt x="55724" y="321961"/>
                      <a:pt x="44242" y="321044"/>
                      <a:pt x="33384" y="316239"/>
                    </a:cubicBezTo>
                    <a:cubicBezTo>
                      <a:pt x="7302" y="304720"/>
                      <a:pt x="296" y="284508"/>
                      <a:pt x="14822" y="260004"/>
                    </a:cubicBezTo>
                    <a:cubicBezTo>
                      <a:pt x="19298" y="252447"/>
                      <a:pt x="21682" y="247678"/>
                      <a:pt x="14346" y="239645"/>
                    </a:cubicBezTo>
                    <a:cubicBezTo>
                      <a:pt x="-12506" y="210115"/>
                      <a:pt x="-291" y="173066"/>
                      <a:pt x="39547" y="164152"/>
                    </a:cubicBezTo>
                    <a:cubicBezTo>
                      <a:pt x="51762" y="161400"/>
                      <a:pt x="52862" y="159273"/>
                      <a:pt x="47507" y="148268"/>
                    </a:cubicBezTo>
                    <a:cubicBezTo>
                      <a:pt x="36759" y="126295"/>
                      <a:pt x="43655" y="109201"/>
                      <a:pt x="65848" y="98820"/>
                    </a:cubicBezTo>
                    <a:cubicBezTo>
                      <a:pt x="81548" y="91483"/>
                      <a:pt x="98569" y="87998"/>
                      <a:pt x="115517" y="87081"/>
                    </a:cubicBezTo>
                    <a:cubicBezTo>
                      <a:pt x="172925" y="84073"/>
                      <a:pt x="230260" y="85320"/>
                      <a:pt x="287412" y="92327"/>
                    </a:cubicBezTo>
                    <a:cubicBezTo>
                      <a:pt x="316869" y="95958"/>
                      <a:pt x="346325" y="99150"/>
                      <a:pt x="377872" y="102781"/>
                    </a:cubicBezTo>
                    <a:cubicBezTo>
                      <a:pt x="369142" y="95922"/>
                      <a:pt x="361548" y="90933"/>
                      <a:pt x="355202" y="84733"/>
                    </a:cubicBezTo>
                    <a:cubicBezTo>
                      <a:pt x="333706" y="63788"/>
                      <a:pt x="331909" y="39650"/>
                      <a:pt x="349883" y="19842"/>
                    </a:cubicBezTo>
                    <a:cubicBezTo>
                      <a:pt x="371269" y="-3782"/>
                      <a:pt x="400469" y="-6753"/>
                      <a:pt x="422882" y="13312"/>
                    </a:cubicBezTo>
                    <a:cubicBezTo>
                      <a:pt x="435574" y="24720"/>
                      <a:pt x="447753" y="36899"/>
                      <a:pt x="458868" y="49848"/>
                    </a:cubicBezTo>
                    <a:cubicBezTo>
                      <a:pt x="497825" y="95115"/>
                      <a:pt x="542321" y="134292"/>
                      <a:pt x="592723" y="165839"/>
                    </a:cubicBezTo>
                    <a:cubicBezTo>
                      <a:pt x="648444" y="200724"/>
                      <a:pt x="672472" y="251163"/>
                      <a:pt x="673792" y="314551"/>
                    </a:cubicBezTo>
                    <a:cubicBezTo>
                      <a:pt x="674012" y="324932"/>
                      <a:pt x="678121" y="331609"/>
                      <a:pt x="685604" y="337735"/>
                    </a:cubicBezTo>
                    <a:cubicBezTo>
                      <a:pt x="771478" y="408276"/>
                      <a:pt x="857243" y="478890"/>
                      <a:pt x="942971" y="549578"/>
                    </a:cubicBezTo>
                    <a:cubicBezTo>
                      <a:pt x="949537" y="555007"/>
                      <a:pt x="955589" y="561059"/>
                      <a:pt x="961899" y="566819"/>
                    </a:cubicBezTo>
                    <a:cubicBezTo>
                      <a:pt x="963953" y="574595"/>
                      <a:pt x="959551" y="579694"/>
                      <a:pt x="954269" y="584060"/>
                    </a:cubicBezTo>
                    <a:cubicBezTo>
                      <a:pt x="921951" y="610948"/>
                      <a:pt x="891028" y="639194"/>
                      <a:pt x="864653" y="672135"/>
                    </a:cubicBezTo>
                    <a:cubicBezTo>
                      <a:pt x="860251" y="677821"/>
                      <a:pt x="855555" y="684277"/>
                      <a:pt x="846568" y="681086"/>
                    </a:cubicBezTo>
                    <a:close/>
                  </a:path>
                </a:pathLst>
              </a:custGeom>
              <a:solidFill>
                <a:srgbClr val="F4AB92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151A7C95-B90A-4500-B397-32E965BEC009}"/>
                  </a:ext>
                </a:extLst>
              </p:cNvPr>
              <p:cNvSpPr/>
              <p:nvPr/>
            </p:nvSpPr>
            <p:spPr>
              <a:xfrm>
                <a:off x="7787994" y="2641952"/>
                <a:ext cx="279522" cy="296708"/>
              </a:xfrm>
              <a:custGeom>
                <a:avLst/>
                <a:gdLst>
                  <a:gd name="connsiteX0" fmla="*/ 16420 w 279522"/>
                  <a:gd name="connsiteY0" fmla="*/ 133380 h 296708"/>
                  <a:gd name="connsiteX1" fmla="*/ 131787 w 279522"/>
                  <a:gd name="connsiteY1" fmla="*/ 19260 h 296708"/>
                  <a:gd name="connsiteX2" fmla="*/ 135126 w 279522"/>
                  <a:gd name="connsiteY2" fmla="*/ 17792 h 296708"/>
                  <a:gd name="connsiteX3" fmla="*/ 205666 w 279522"/>
                  <a:gd name="connsiteY3" fmla="*/ 18526 h 296708"/>
                  <a:gd name="connsiteX4" fmla="*/ 271035 w 279522"/>
                  <a:gd name="connsiteY4" fmla="*/ 73330 h 296708"/>
                  <a:gd name="connsiteX5" fmla="*/ 277088 w 279522"/>
                  <a:gd name="connsiteY5" fmla="*/ 99852 h 296708"/>
                  <a:gd name="connsiteX6" fmla="*/ 224742 w 279522"/>
                  <a:gd name="connsiteY6" fmla="*/ 174171 h 296708"/>
                  <a:gd name="connsiteX7" fmla="*/ 162381 w 279522"/>
                  <a:gd name="connsiteY7" fmla="*/ 252672 h 296708"/>
                  <a:gd name="connsiteX8" fmla="*/ 155595 w 279522"/>
                  <a:gd name="connsiteY8" fmla="*/ 265328 h 296708"/>
                  <a:gd name="connsiteX9" fmla="*/ 126138 w 279522"/>
                  <a:gd name="connsiteY9" fmla="*/ 290419 h 296708"/>
                  <a:gd name="connsiteX10" fmla="*/ 105559 w 279522"/>
                  <a:gd name="connsiteY10" fmla="*/ 291409 h 296708"/>
                  <a:gd name="connsiteX11" fmla="*/ 3838 w 279522"/>
                  <a:gd name="connsiteY11" fmla="*/ 170283 h 296708"/>
                  <a:gd name="connsiteX12" fmla="*/ 4975 w 279522"/>
                  <a:gd name="connsiteY12" fmla="*/ 149704 h 296708"/>
                  <a:gd name="connsiteX13" fmla="*/ 16420 w 279522"/>
                  <a:gd name="connsiteY13" fmla="*/ 133380 h 29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79522" h="296708">
                    <a:moveTo>
                      <a:pt x="16420" y="133380"/>
                    </a:moveTo>
                    <a:cubicBezTo>
                      <a:pt x="50755" y="91158"/>
                      <a:pt x="89566" y="53521"/>
                      <a:pt x="131787" y="19260"/>
                    </a:cubicBezTo>
                    <a:cubicBezTo>
                      <a:pt x="132924" y="18783"/>
                      <a:pt x="134135" y="18452"/>
                      <a:pt x="135126" y="17792"/>
                    </a:cubicBezTo>
                    <a:cubicBezTo>
                      <a:pt x="170268" y="-6052"/>
                      <a:pt x="170268" y="-6052"/>
                      <a:pt x="205666" y="18526"/>
                    </a:cubicBezTo>
                    <a:cubicBezTo>
                      <a:pt x="229107" y="34813"/>
                      <a:pt x="250309" y="53705"/>
                      <a:pt x="271035" y="73330"/>
                    </a:cubicBezTo>
                    <a:cubicBezTo>
                      <a:pt x="279986" y="81804"/>
                      <a:pt x="281600" y="89507"/>
                      <a:pt x="277088" y="99852"/>
                    </a:cubicBezTo>
                    <a:cubicBezTo>
                      <a:pt x="259700" y="124686"/>
                      <a:pt x="242936" y="149960"/>
                      <a:pt x="224742" y="174171"/>
                    </a:cubicBezTo>
                    <a:cubicBezTo>
                      <a:pt x="204676" y="200876"/>
                      <a:pt x="183290" y="226591"/>
                      <a:pt x="162381" y="252672"/>
                    </a:cubicBezTo>
                    <a:cubicBezTo>
                      <a:pt x="159299" y="256524"/>
                      <a:pt x="156218" y="260229"/>
                      <a:pt x="155595" y="265328"/>
                    </a:cubicBezTo>
                    <a:cubicBezTo>
                      <a:pt x="140921" y="267859"/>
                      <a:pt x="135639" y="281798"/>
                      <a:pt x="126138" y="290419"/>
                    </a:cubicBezTo>
                    <a:cubicBezTo>
                      <a:pt x="118545" y="297315"/>
                      <a:pt x="114180" y="299773"/>
                      <a:pt x="105559" y="291409"/>
                    </a:cubicBezTo>
                    <a:cubicBezTo>
                      <a:pt x="67446" y="254506"/>
                      <a:pt x="33294" y="214449"/>
                      <a:pt x="3838" y="170283"/>
                    </a:cubicBezTo>
                    <a:cubicBezTo>
                      <a:pt x="-1628" y="162102"/>
                      <a:pt x="-1261" y="156600"/>
                      <a:pt x="4975" y="149704"/>
                    </a:cubicBezTo>
                    <a:cubicBezTo>
                      <a:pt x="9377" y="144825"/>
                      <a:pt x="12642" y="138882"/>
                      <a:pt x="16420" y="133380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5B2A4472-458C-4213-8240-4B48916AA59B}"/>
                  </a:ext>
                </a:extLst>
              </p:cNvPr>
              <p:cNvSpPr/>
              <p:nvPr/>
            </p:nvSpPr>
            <p:spPr>
              <a:xfrm>
                <a:off x="8989048" y="1692235"/>
                <a:ext cx="697450" cy="575626"/>
              </a:xfrm>
              <a:custGeom>
                <a:avLst/>
                <a:gdLst>
                  <a:gd name="connsiteX0" fmla="*/ 509964 w 697450"/>
                  <a:gd name="connsiteY0" fmla="*/ 0 h 575626"/>
                  <a:gd name="connsiteX1" fmla="*/ 424530 w 697450"/>
                  <a:gd name="connsiteY1" fmla="*/ 27512 h 575626"/>
                  <a:gd name="connsiteX2" fmla="*/ 170391 w 697450"/>
                  <a:gd name="connsiteY2" fmla="*/ 55795 h 575626"/>
                  <a:gd name="connsiteX3" fmla="*/ 99044 w 697450"/>
                  <a:gd name="connsiteY3" fmla="*/ 66726 h 575626"/>
                  <a:gd name="connsiteX4" fmla="*/ 55574 w 697450"/>
                  <a:gd name="connsiteY4" fmla="*/ 112690 h 575626"/>
                  <a:gd name="connsiteX5" fmla="*/ 0 w 697450"/>
                  <a:gd name="connsiteY5" fmla="*/ 198711 h 575626"/>
                  <a:gd name="connsiteX6" fmla="*/ 115844 w 697450"/>
                  <a:gd name="connsiteY6" fmla="*/ 575627 h 575626"/>
                  <a:gd name="connsiteX7" fmla="*/ 293462 w 697450"/>
                  <a:gd name="connsiteY7" fmla="*/ 495585 h 575626"/>
                  <a:gd name="connsiteX8" fmla="*/ 330255 w 697450"/>
                  <a:gd name="connsiteY8" fmla="*/ 488541 h 575626"/>
                  <a:gd name="connsiteX9" fmla="*/ 385169 w 697450"/>
                  <a:gd name="connsiteY9" fmla="*/ 474602 h 575626"/>
                  <a:gd name="connsiteX10" fmla="*/ 514990 w 697450"/>
                  <a:gd name="connsiteY10" fmla="*/ 522473 h 575626"/>
                  <a:gd name="connsiteX11" fmla="*/ 537476 w 697450"/>
                  <a:gd name="connsiteY11" fmla="*/ 518548 h 575626"/>
                  <a:gd name="connsiteX12" fmla="*/ 652440 w 697450"/>
                  <a:gd name="connsiteY12" fmla="*/ 276148 h 575626"/>
                  <a:gd name="connsiteX13" fmla="*/ 697450 w 697450"/>
                  <a:gd name="connsiteY13" fmla="*/ 125895 h 575626"/>
                  <a:gd name="connsiteX14" fmla="*/ 509964 w 697450"/>
                  <a:gd name="connsiteY14" fmla="*/ 0 h 575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97450" h="575626">
                    <a:moveTo>
                      <a:pt x="509964" y="0"/>
                    </a:moveTo>
                    <a:cubicBezTo>
                      <a:pt x="482525" y="12436"/>
                      <a:pt x="454426" y="22780"/>
                      <a:pt x="424530" y="27512"/>
                    </a:cubicBezTo>
                    <a:cubicBezTo>
                      <a:pt x="409160" y="31547"/>
                      <a:pt x="200251" y="45487"/>
                      <a:pt x="170391" y="55795"/>
                    </a:cubicBezTo>
                    <a:cubicBezTo>
                      <a:pt x="146621" y="59426"/>
                      <a:pt x="122814" y="63058"/>
                      <a:pt x="99044" y="66726"/>
                    </a:cubicBezTo>
                    <a:cubicBezTo>
                      <a:pt x="84554" y="82059"/>
                      <a:pt x="70064" y="97356"/>
                      <a:pt x="55574" y="112690"/>
                    </a:cubicBezTo>
                    <a:cubicBezTo>
                      <a:pt x="41965" y="127106"/>
                      <a:pt x="6199" y="185468"/>
                      <a:pt x="0" y="198711"/>
                    </a:cubicBezTo>
                    <a:cubicBezTo>
                      <a:pt x="1321" y="335538"/>
                      <a:pt x="40131" y="460663"/>
                      <a:pt x="115844" y="575627"/>
                    </a:cubicBezTo>
                    <a:cubicBezTo>
                      <a:pt x="169731" y="495218"/>
                      <a:pt x="215108" y="475079"/>
                      <a:pt x="293462" y="495585"/>
                    </a:cubicBezTo>
                    <a:cubicBezTo>
                      <a:pt x="315582" y="514219"/>
                      <a:pt x="322919" y="499546"/>
                      <a:pt x="330255" y="488541"/>
                    </a:cubicBezTo>
                    <a:cubicBezTo>
                      <a:pt x="346432" y="486524"/>
                      <a:pt x="370239" y="480912"/>
                      <a:pt x="385169" y="474602"/>
                    </a:cubicBezTo>
                    <a:cubicBezTo>
                      <a:pt x="432123" y="468549"/>
                      <a:pt x="475666" y="484030"/>
                      <a:pt x="514990" y="522473"/>
                    </a:cubicBezTo>
                    <a:cubicBezTo>
                      <a:pt x="527499" y="534689"/>
                      <a:pt x="530910" y="529736"/>
                      <a:pt x="537476" y="518548"/>
                    </a:cubicBezTo>
                    <a:cubicBezTo>
                      <a:pt x="582963" y="441111"/>
                      <a:pt x="621810" y="360555"/>
                      <a:pt x="652440" y="276148"/>
                    </a:cubicBezTo>
                    <a:cubicBezTo>
                      <a:pt x="670305" y="226956"/>
                      <a:pt x="687619" y="177545"/>
                      <a:pt x="697450" y="125895"/>
                    </a:cubicBezTo>
                    <a:cubicBezTo>
                      <a:pt x="644076" y="70321"/>
                      <a:pt x="581716" y="28136"/>
                      <a:pt x="509964" y="0"/>
                    </a:cubicBezTo>
                    <a:close/>
                  </a:path>
                </a:pathLst>
              </a:custGeom>
              <a:solidFill>
                <a:srgbClr val="FEFCFC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DCF6F6E9-B527-482F-B191-FEE9F3AF9D48}"/>
                  </a:ext>
                </a:extLst>
              </p:cNvPr>
              <p:cNvSpPr/>
              <p:nvPr/>
            </p:nvSpPr>
            <p:spPr>
              <a:xfrm>
                <a:off x="8704170" y="639896"/>
                <a:ext cx="948498" cy="1555521"/>
              </a:xfrm>
              <a:custGeom>
                <a:avLst/>
                <a:gdLst>
                  <a:gd name="connsiteX0" fmla="*/ 578304 w 948498"/>
                  <a:gd name="connsiteY0" fmla="*/ 1547887 h 1555521"/>
                  <a:gd name="connsiteX1" fmla="*/ 477573 w 948498"/>
                  <a:gd name="connsiteY1" fmla="*/ 1363373 h 1555521"/>
                  <a:gd name="connsiteX2" fmla="*/ 421375 w 948498"/>
                  <a:gd name="connsiteY2" fmla="*/ 1279883 h 1555521"/>
                  <a:gd name="connsiteX3" fmla="*/ 406592 w 948498"/>
                  <a:gd name="connsiteY3" fmla="*/ 1252554 h 1555521"/>
                  <a:gd name="connsiteX4" fmla="*/ 422218 w 948498"/>
                  <a:gd name="connsiteY4" fmla="*/ 1190340 h 1555521"/>
                  <a:gd name="connsiteX5" fmla="*/ 463413 w 948498"/>
                  <a:gd name="connsiteY5" fmla="*/ 1121120 h 1555521"/>
                  <a:gd name="connsiteX6" fmla="*/ 459195 w 948498"/>
                  <a:gd name="connsiteY6" fmla="*/ 1007476 h 1555521"/>
                  <a:gd name="connsiteX7" fmla="*/ 438359 w 948498"/>
                  <a:gd name="connsiteY7" fmla="*/ 978020 h 1555521"/>
                  <a:gd name="connsiteX8" fmla="*/ 312610 w 948498"/>
                  <a:gd name="connsiteY8" fmla="*/ 906709 h 1555521"/>
                  <a:gd name="connsiteX9" fmla="*/ 126738 w 948498"/>
                  <a:gd name="connsiteY9" fmla="*/ 703192 h 1555521"/>
                  <a:gd name="connsiteX10" fmla="*/ 104692 w 948498"/>
                  <a:gd name="connsiteY10" fmla="*/ 688042 h 1555521"/>
                  <a:gd name="connsiteX11" fmla="*/ 3154 w 948498"/>
                  <a:gd name="connsiteY11" fmla="*/ 537570 h 1555521"/>
                  <a:gd name="connsiteX12" fmla="*/ 71788 w 948498"/>
                  <a:gd name="connsiteY12" fmla="*/ 523777 h 1555521"/>
                  <a:gd name="connsiteX13" fmla="*/ 93320 w 948498"/>
                  <a:gd name="connsiteY13" fmla="*/ 557892 h 1555521"/>
                  <a:gd name="connsiteX14" fmla="*/ 92037 w 948498"/>
                  <a:gd name="connsiteY14" fmla="*/ 537863 h 1555521"/>
                  <a:gd name="connsiteX15" fmla="*/ 76813 w 948498"/>
                  <a:gd name="connsiteY15" fmla="*/ 460719 h 1555521"/>
                  <a:gd name="connsiteX16" fmla="*/ 137670 w 948498"/>
                  <a:gd name="connsiteY16" fmla="*/ 332659 h 1555521"/>
                  <a:gd name="connsiteX17" fmla="*/ 234439 w 948498"/>
                  <a:gd name="connsiteY17" fmla="*/ 191284 h 1555521"/>
                  <a:gd name="connsiteX18" fmla="*/ 288620 w 948498"/>
                  <a:gd name="connsiteY18" fmla="*/ 95835 h 1555521"/>
                  <a:gd name="connsiteX19" fmla="*/ 309639 w 948498"/>
                  <a:gd name="connsiteY19" fmla="*/ 87362 h 1555521"/>
                  <a:gd name="connsiteX20" fmla="*/ 318003 w 948498"/>
                  <a:gd name="connsiteY20" fmla="*/ 107721 h 1555521"/>
                  <a:gd name="connsiteX21" fmla="*/ 386709 w 948498"/>
                  <a:gd name="connsiteY21" fmla="*/ 200455 h 1555521"/>
                  <a:gd name="connsiteX22" fmla="*/ 393863 w 948498"/>
                  <a:gd name="connsiteY22" fmla="*/ 218319 h 1555521"/>
                  <a:gd name="connsiteX23" fmla="*/ 374898 w 948498"/>
                  <a:gd name="connsiteY23" fmla="*/ 263622 h 1555521"/>
                  <a:gd name="connsiteX24" fmla="*/ 402006 w 948498"/>
                  <a:gd name="connsiteY24" fmla="*/ 325360 h 1555521"/>
                  <a:gd name="connsiteX25" fmla="*/ 437955 w 948498"/>
                  <a:gd name="connsiteY25" fmla="*/ 236184 h 1555521"/>
                  <a:gd name="connsiteX26" fmla="*/ 435167 w 948498"/>
                  <a:gd name="connsiteY26" fmla="*/ 169421 h 1555521"/>
                  <a:gd name="connsiteX27" fmla="*/ 404134 w 948498"/>
                  <a:gd name="connsiteY27" fmla="*/ 153904 h 1555521"/>
                  <a:gd name="connsiteX28" fmla="*/ 384985 w 948498"/>
                  <a:gd name="connsiteY28" fmla="*/ 42682 h 1555521"/>
                  <a:gd name="connsiteX29" fmla="*/ 447713 w 948498"/>
                  <a:gd name="connsiteY29" fmla="*/ 9337 h 1555521"/>
                  <a:gd name="connsiteX30" fmla="*/ 504865 w 948498"/>
                  <a:gd name="connsiteY30" fmla="*/ 37106 h 1555521"/>
                  <a:gd name="connsiteX31" fmla="*/ 519391 w 948498"/>
                  <a:gd name="connsiteY31" fmla="*/ 128997 h 1555521"/>
                  <a:gd name="connsiteX32" fmla="*/ 520932 w 948498"/>
                  <a:gd name="connsiteY32" fmla="*/ 143523 h 1555521"/>
                  <a:gd name="connsiteX33" fmla="*/ 529185 w 948498"/>
                  <a:gd name="connsiteY33" fmla="*/ 161681 h 1555521"/>
                  <a:gd name="connsiteX34" fmla="*/ 544776 w 948498"/>
                  <a:gd name="connsiteY34" fmla="*/ 147778 h 1555521"/>
                  <a:gd name="connsiteX35" fmla="*/ 563227 w 948498"/>
                  <a:gd name="connsiteY35" fmla="*/ 24561 h 1555521"/>
                  <a:gd name="connsiteX36" fmla="*/ 563814 w 948498"/>
                  <a:gd name="connsiteY36" fmla="*/ 2588 h 1555521"/>
                  <a:gd name="connsiteX37" fmla="*/ 586411 w 948498"/>
                  <a:gd name="connsiteY37" fmla="*/ 4935 h 1555521"/>
                  <a:gd name="connsiteX38" fmla="*/ 699100 w 948498"/>
                  <a:gd name="connsiteY38" fmla="*/ 161974 h 1555521"/>
                  <a:gd name="connsiteX39" fmla="*/ 694515 w 948498"/>
                  <a:gd name="connsiteY39" fmla="*/ 198620 h 1555521"/>
                  <a:gd name="connsiteX40" fmla="*/ 706950 w 948498"/>
                  <a:gd name="connsiteY40" fmla="*/ 220814 h 1555521"/>
                  <a:gd name="connsiteX41" fmla="*/ 852104 w 948498"/>
                  <a:gd name="connsiteY41" fmla="*/ 311273 h 1555521"/>
                  <a:gd name="connsiteX42" fmla="*/ 860541 w 948498"/>
                  <a:gd name="connsiteY42" fmla="*/ 362593 h 1555521"/>
                  <a:gd name="connsiteX43" fmla="*/ 849573 w 948498"/>
                  <a:gd name="connsiteY43" fmla="*/ 429135 h 1555521"/>
                  <a:gd name="connsiteX44" fmla="*/ 860064 w 948498"/>
                  <a:gd name="connsiteY44" fmla="*/ 407015 h 1555521"/>
                  <a:gd name="connsiteX45" fmla="*/ 905477 w 948498"/>
                  <a:gd name="connsiteY45" fmla="*/ 382071 h 1555521"/>
                  <a:gd name="connsiteX46" fmla="*/ 939776 w 948498"/>
                  <a:gd name="connsiteY46" fmla="*/ 413508 h 1555521"/>
                  <a:gd name="connsiteX47" fmla="*/ 909293 w 948498"/>
                  <a:gd name="connsiteY47" fmla="*/ 571501 h 1555521"/>
                  <a:gd name="connsiteX48" fmla="*/ 894216 w 948498"/>
                  <a:gd name="connsiteY48" fmla="*/ 601764 h 1555521"/>
                  <a:gd name="connsiteX49" fmla="*/ 696459 w 948498"/>
                  <a:gd name="connsiteY49" fmla="*/ 924059 h 1555521"/>
                  <a:gd name="connsiteX50" fmla="*/ 685417 w 948498"/>
                  <a:gd name="connsiteY50" fmla="*/ 951828 h 1555521"/>
                  <a:gd name="connsiteX51" fmla="*/ 706877 w 948498"/>
                  <a:gd name="connsiteY51" fmla="*/ 1092434 h 1555521"/>
                  <a:gd name="connsiteX52" fmla="*/ 775327 w 948498"/>
                  <a:gd name="connsiteY52" fmla="*/ 1158683 h 1555521"/>
                  <a:gd name="connsiteX53" fmla="*/ 793338 w 948498"/>
                  <a:gd name="connsiteY53" fmla="*/ 1203913 h 1555521"/>
                  <a:gd name="connsiteX54" fmla="*/ 741212 w 948498"/>
                  <a:gd name="connsiteY54" fmla="*/ 1274527 h 1555521"/>
                  <a:gd name="connsiteX55" fmla="*/ 622873 w 948498"/>
                  <a:gd name="connsiteY55" fmla="*/ 1511865 h 1555521"/>
                  <a:gd name="connsiteX56" fmla="*/ 611502 w 948498"/>
                  <a:gd name="connsiteY56" fmla="*/ 1544586 h 1555521"/>
                  <a:gd name="connsiteX57" fmla="*/ 578304 w 948498"/>
                  <a:gd name="connsiteY57" fmla="*/ 1547887 h 1555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948498" h="1555521">
                    <a:moveTo>
                      <a:pt x="578304" y="1547887"/>
                    </a:moveTo>
                    <a:cubicBezTo>
                      <a:pt x="545509" y="1485967"/>
                      <a:pt x="518034" y="1421148"/>
                      <a:pt x="477573" y="1363373"/>
                    </a:cubicBezTo>
                    <a:cubicBezTo>
                      <a:pt x="458351" y="1335897"/>
                      <a:pt x="439826" y="1307908"/>
                      <a:pt x="421375" y="1279883"/>
                    </a:cubicBezTo>
                    <a:cubicBezTo>
                      <a:pt x="415689" y="1271262"/>
                      <a:pt x="410700" y="1262018"/>
                      <a:pt x="406592" y="1252554"/>
                    </a:cubicBezTo>
                    <a:cubicBezTo>
                      <a:pt x="394266" y="1224088"/>
                      <a:pt x="397751" y="1209342"/>
                      <a:pt x="422218" y="1190340"/>
                    </a:cubicBezTo>
                    <a:cubicBezTo>
                      <a:pt x="445145" y="1172512"/>
                      <a:pt x="457177" y="1148668"/>
                      <a:pt x="463413" y="1121120"/>
                    </a:cubicBezTo>
                    <a:cubicBezTo>
                      <a:pt x="464514" y="1116204"/>
                      <a:pt x="459671" y="1034328"/>
                      <a:pt x="459195" y="1007476"/>
                    </a:cubicBezTo>
                    <a:cubicBezTo>
                      <a:pt x="458901" y="991629"/>
                      <a:pt x="452225" y="984403"/>
                      <a:pt x="438359" y="978020"/>
                    </a:cubicBezTo>
                    <a:cubicBezTo>
                      <a:pt x="394523" y="957808"/>
                      <a:pt x="353035" y="933157"/>
                      <a:pt x="312610" y="906709"/>
                    </a:cubicBezTo>
                    <a:cubicBezTo>
                      <a:pt x="233118" y="854766"/>
                      <a:pt x="171602" y="786536"/>
                      <a:pt x="126738" y="703192"/>
                    </a:cubicBezTo>
                    <a:cubicBezTo>
                      <a:pt x="121603" y="693692"/>
                      <a:pt x="115844" y="689510"/>
                      <a:pt x="104692" y="688042"/>
                    </a:cubicBezTo>
                    <a:cubicBezTo>
                      <a:pt x="36572" y="679202"/>
                      <a:pt x="-13280" y="604626"/>
                      <a:pt x="3154" y="537570"/>
                    </a:cubicBezTo>
                    <a:cubicBezTo>
                      <a:pt x="10564" y="507416"/>
                      <a:pt x="45999" y="500226"/>
                      <a:pt x="71788" y="523777"/>
                    </a:cubicBezTo>
                    <a:cubicBezTo>
                      <a:pt x="81252" y="532434"/>
                      <a:pt x="87011" y="543769"/>
                      <a:pt x="93320" y="557892"/>
                    </a:cubicBezTo>
                    <a:cubicBezTo>
                      <a:pt x="96512" y="548684"/>
                      <a:pt x="93761" y="543292"/>
                      <a:pt x="92037" y="537863"/>
                    </a:cubicBezTo>
                    <a:cubicBezTo>
                      <a:pt x="83966" y="512735"/>
                      <a:pt x="79674" y="486837"/>
                      <a:pt x="76813" y="460719"/>
                    </a:cubicBezTo>
                    <a:cubicBezTo>
                      <a:pt x="70724" y="405658"/>
                      <a:pt x="90753" y="361676"/>
                      <a:pt x="137670" y="332659"/>
                    </a:cubicBezTo>
                    <a:cubicBezTo>
                      <a:pt x="191337" y="299498"/>
                      <a:pt x="224755" y="254635"/>
                      <a:pt x="234439" y="191284"/>
                    </a:cubicBezTo>
                    <a:cubicBezTo>
                      <a:pt x="240198" y="153391"/>
                      <a:pt x="260337" y="121770"/>
                      <a:pt x="288620" y="95835"/>
                    </a:cubicBezTo>
                    <a:cubicBezTo>
                      <a:pt x="294379" y="90553"/>
                      <a:pt x="301018" y="84464"/>
                      <a:pt x="309639" y="87362"/>
                    </a:cubicBezTo>
                    <a:cubicBezTo>
                      <a:pt x="319250" y="90590"/>
                      <a:pt x="317929" y="99980"/>
                      <a:pt x="318003" y="107721"/>
                    </a:cubicBezTo>
                    <a:cubicBezTo>
                      <a:pt x="318516" y="155298"/>
                      <a:pt x="342213" y="185965"/>
                      <a:pt x="386709" y="200455"/>
                    </a:cubicBezTo>
                    <a:cubicBezTo>
                      <a:pt x="398338" y="204233"/>
                      <a:pt x="401786" y="207021"/>
                      <a:pt x="393863" y="218319"/>
                    </a:cubicBezTo>
                    <a:cubicBezTo>
                      <a:pt x="384362" y="231818"/>
                      <a:pt x="378052" y="247152"/>
                      <a:pt x="374898" y="263622"/>
                    </a:cubicBezTo>
                    <a:cubicBezTo>
                      <a:pt x="369945" y="289667"/>
                      <a:pt x="378089" y="309072"/>
                      <a:pt x="402006" y="325360"/>
                    </a:cubicBezTo>
                    <a:cubicBezTo>
                      <a:pt x="390011" y="285375"/>
                      <a:pt x="410590" y="259220"/>
                      <a:pt x="437955" y="236184"/>
                    </a:cubicBezTo>
                    <a:cubicBezTo>
                      <a:pt x="464367" y="213954"/>
                      <a:pt x="463560" y="189376"/>
                      <a:pt x="435167" y="169421"/>
                    </a:cubicBezTo>
                    <a:cubicBezTo>
                      <a:pt x="425630" y="162708"/>
                      <a:pt x="415029" y="158049"/>
                      <a:pt x="404134" y="153904"/>
                    </a:cubicBezTo>
                    <a:cubicBezTo>
                      <a:pt x="357033" y="136003"/>
                      <a:pt x="346395" y="75146"/>
                      <a:pt x="384985" y="42682"/>
                    </a:cubicBezTo>
                    <a:cubicBezTo>
                      <a:pt x="403400" y="27202"/>
                      <a:pt x="424860" y="16454"/>
                      <a:pt x="447713" y="9337"/>
                    </a:cubicBezTo>
                    <a:cubicBezTo>
                      <a:pt x="475408" y="717"/>
                      <a:pt x="493566" y="10364"/>
                      <a:pt x="504865" y="37106"/>
                    </a:cubicBezTo>
                    <a:cubicBezTo>
                      <a:pt x="517337" y="66599"/>
                      <a:pt x="515026" y="98293"/>
                      <a:pt x="519391" y="128997"/>
                    </a:cubicBezTo>
                    <a:cubicBezTo>
                      <a:pt x="520088" y="133839"/>
                      <a:pt x="519391" y="139011"/>
                      <a:pt x="520932" y="143523"/>
                    </a:cubicBezTo>
                    <a:cubicBezTo>
                      <a:pt x="523096" y="149906"/>
                      <a:pt x="519721" y="160580"/>
                      <a:pt x="529185" y="161681"/>
                    </a:cubicBezTo>
                    <a:cubicBezTo>
                      <a:pt x="536999" y="162598"/>
                      <a:pt x="541071" y="153867"/>
                      <a:pt x="544776" y="147778"/>
                    </a:cubicBezTo>
                    <a:cubicBezTo>
                      <a:pt x="568216" y="109371"/>
                      <a:pt x="574415" y="68250"/>
                      <a:pt x="563227" y="24561"/>
                    </a:cubicBezTo>
                    <a:cubicBezTo>
                      <a:pt x="561356" y="17224"/>
                      <a:pt x="555597" y="8787"/>
                      <a:pt x="563814" y="2588"/>
                    </a:cubicBezTo>
                    <a:cubicBezTo>
                      <a:pt x="571114" y="-2915"/>
                      <a:pt x="579478" y="1560"/>
                      <a:pt x="586411" y="4935"/>
                    </a:cubicBezTo>
                    <a:cubicBezTo>
                      <a:pt x="652110" y="36996"/>
                      <a:pt x="687068" y="91323"/>
                      <a:pt x="699100" y="161974"/>
                    </a:cubicBezTo>
                    <a:cubicBezTo>
                      <a:pt x="701228" y="174557"/>
                      <a:pt x="702475" y="186332"/>
                      <a:pt x="694515" y="198620"/>
                    </a:cubicBezTo>
                    <a:cubicBezTo>
                      <a:pt x="686848" y="210432"/>
                      <a:pt x="694845" y="219163"/>
                      <a:pt x="706950" y="220814"/>
                    </a:cubicBezTo>
                    <a:cubicBezTo>
                      <a:pt x="768981" y="229251"/>
                      <a:pt x="809259" y="272536"/>
                      <a:pt x="852104" y="311273"/>
                    </a:cubicBezTo>
                    <a:cubicBezTo>
                      <a:pt x="872903" y="330055"/>
                      <a:pt x="873050" y="337685"/>
                      <a:pt x="860541" y="362593"/>
                    </a:cubicBezTo>
                    <a:cubicBezTo>
                      <a:pt x="850527" y="382548"/>
                      <a:pt x="846015" y="403311"/>
                      <a:pt x="849573" y="429135"/>
                    </a:cubicBezTo>
                    <a:cubicBezTo>
                      <a:pt x="854012" y="419671"/>
                      <a:pt x="856506" y="413031"/>
                      <a:pt x="860064" y="407015"/>
                    </a:cubicBezTo>
                    <a:cubicBezTo>
                      <a:pt x="870225" y="389848"/>
                      <a:pt x="885009" y="380274"/>
                      <a:pt x="905477" y="382071"/>
                    </a:cubicBezTo>
                    <a:cubicBezTo>
                      <a:pt x="924699" y="383722"/>
                      <a:pt x="934787" y="397221"/>
                      <a:pt x="939776" y="413508"/>
                    </a:cubicBezTo>
                    <a:cubicBezTo>
                      <a:pt x="957457" y="471284"/>
                      <a:pt x="948727" y="524731"/>
                      <a:pt x="909293" y="571501"/>
                    </a:cubicBezTo>
                    <a:cubicBezTo>
                      <a:pt x="901516" y="580709"/>
                      <a:pt x="896564" y="590026"/>
                      <a:pt x="894216" y="601764"/>
                    </a:cubicBezTo>
                    <a:cubicBezTo>
                      <a:pt x="868208" y="733639"/>
                      <a:pt x="801555" y="840790"/>
                      <a:pt x="696459" y="924059"/>
                    </a:cubicBezTo>
                    <a:cubicBezTo>
                      <a:pt x="686334" y="932093"/>
                      <a:pt x="683583" y="939576"/>
                      <a:pt x="685417" y="951828"/>
                    </a:cubicBezTo>
                    <a:cubicBezTo>
                      <a:pt x="690773" y="987447"/>
                      <a:pt x="704859" y="1087592"/>
                      <a:pt x="706877" y="1092434"/>
                    </a:cubicBezTo>
                    <a:cubicBezTo>
                      <a:pt x="720156" y="1124421"/>
                      <a:pt x="740882" y="1148522"/>
                      <a:pt x="775327" y="1158683"/>
                    </a:cubicBezTo>
                    <a:cubicBezTo>
                      <a:pt x="803609" y="1167010"/>
                      <a:pt x="808121" y="1177978"/>
                      <a:pt x="793338" y="1203913"/>
                    </a:cubicBezTo>
                    <a:cubicBezTo>
                      <a:pt x="778775" y="1229444"/>
                      <a:pt x="759407" y="1251600"/>
                      <a:pt x="741212" y="1274527"/>
                    </a:cubicBezTo>
                    <a:cubicBezTo>
                      <a:pt x="685051" y="1345361"/>
                      <a:pt x="645433" y="1424303"/>
                      <a:pt x="622873" y="1511865"/>
                    </a:cubicBezTo>
                    <a:cubicBezTo>
                      <a:pt x="620012" y="1523016"/>
                      <a:pt x="615317" y="1533691"/>
                      <a:pt x="611502" y="1544586"/>
                    </a:cubicBezTo>
                    <a:cubicBezTo>
                      <a:pt x="601891" y="1558892"/>
                      <a:pt x="590592" y="1558268"/>
                      <a:pt x="578304" y="1547887"/>
                    </a:cubicBezTo>
                    <a:close/>
                  </a:path>
                </a:pathLst>
              </a:custGeom>
              <a:solidFill>
                <a:srgbClr val="F4AB93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5C9EBE0D-CD09-4465-AE7B-9A65331DAC88}"/>
                  </a:ext>
                </a:extLst>
              </p:cNvPr>
              <p:cNvSpPr/>
              <p:nvPr/>
            </p:nvSpPr>
            <p:spPr>
              <a:xfrm>
                <a:off x="10163345" y="2753578"/>
                <a:ext cx="241769" cy="205337"/>
              </a:xfrm>
              <a:custGeom>
                <a:avLst/>
                <a:gdLst>
                  <a:gd name="connsiteX0" fmla="*/ 221667 w 241769"/>
                  <a:gd name="connsiteY0" fmla="*/ 151096 h 205337"/>
                  <a:gd name="connsiteX1" fmla="*/ 113306 w 241769"/>
                  <a:gd name="connsiteY1" fmla="*/ 0 h 205337"/>
                  <a:gd name="connsiteX2" fmla="*/ 7109 w 241769"/>
                  <a:gd name="connsiteY2" fmla="*/ 46147 h 205337"/>
                  <a:gd name="connsiteX3" fmla="*/ 1424 w 241769"/>
                  <a:gd name="connsiteY3" fmla="*/ 65185 h 205337"/>
                  <a:gd name="connsiteX4" fmla="*/ 1424 w 241769"/>
                  <a:gd name="connsiteY4" fmla="*/ 65185 h 205337"/>
                  <a:gd name="connsiteX5" fmla="*/ 1424 w 241769"/>
                  <a:gd name="connsiteY5" fmla="*/ 65185 h 205337"/>
                  <a:gd name="connsiteX6" fmla="*/ 72588 w 241769"/>
                  <a:gd name="connsiteY6" fmla="*/ 201535 h 205337"/>
                  <a:gd name="connsiteX7" fmla="*/ 241769 w 241769"/>
                  <a:gd name="connsiteY7" fmla="*/ 168301 h 205337"/>
                  <a:gd name="connsiteX8" fmla="*/ 221667 w 241769"/>
                  <a:gd name="connsiteY8" fmla="*/ 151096 h 205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1769" h="205337">
                    <a:moveTo>
                      <a:pt x="221667" y="151096"/>
                    </a:moveTo>
                    <a:cubicBezTo>
                      <a:pt x="185608" y="100694"/>
                      <a:pt x="149439" y="50365"/>
                      <a:pt x="113306" y="0"/>
                    </a:cubicBezTo>
                    <a:cubicBezTo>
                      <a:pt x="72258" y="2384"/>
                      <a:pt x="37372" y="18782"/>
                      <a:pt x="7109" y="46147"/>
                    </a:cubicBezTo>
                    <a:cubicBezTo>
                      <a:pt x="1056" y="51613"/>
                      <a:pt x="-1988" y="57262"/>
                      <a:pt x="1424" y="65185"/>
                    </a:cubicBezTo>
                    <a:cubicBezTo>
                      <a:pt x="1424" y="65185"/>
                      <a:pt x="1424" y="65185"/>
                      <a:pt x="1424" y="65185"/>
                    </a:cubicBezTo>
                    <a:cubicBezTo>
                      <a:pt x="1424" y="65185"/>
                      <a:pt x="1424" y="65185"/>
                      <a:pt x="1424" y="65185"/>
                    </a:cubicBezTo>
                    <a:cubicBezTo>
                      <a:pt x="43682" y="116798"/>
                      <a:pt x="51019" y="157149"/>
                      <a:pt x="72588" y="201535"/>
                    </a:cubicBezTo>
                    <a:cubicBezTo>
                      <a:pt x="133298" y="212540"/>
                      <a:pt x="189239" y="199114"/>
                      <a:pt x="241769" y="168301"/>
                    </a:cubicBezTo>
                    <a:cubicBezTo>
                      <a:pt x="231571" y="166613"/>
                      <a:pt x="227023" y="158543"/>
                      <a:pt x="221667" y="151096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F517699-9D62-4882-9392-D4B0F18DE0D6}"/>
                </a:ext>
              </a:extLst>
            </p:cNvPr>
            <p:cNvGrpSpPr/>
            <p:nvPr/>
          </p:nvGrpSpPr>
          <p:grpSpPr>
            <a:xfrm>
              <a:off x="9232273" y="2240828"/>
              <a:ext cx="1014914" cy="1246329"/>
              <a:chOff x="9232273" y="2240828"/>
              <a:chExt cx="1014914" cy="1246329"/>
            </a:xfrm>
          </p:grpSpPr>
          <p:sp>
            <p:nvSpPr>
              <p:cNvPr id="9" name="자유형: 도형 8">
                <a:extLst>
                  <a:ext uri="{FF2B5EF4-FFF2-40B4-BE49-F238E27FC236}">
                    <a16:creationId xmlns:a16="http://schemas.microsoft.com/office/drawing/2014/main" id="{7B626A27-FCD6-40CA-8DB4-0D1A6A38221C}"/>
                  </a:ext>
                </a:extLst>
              </p:cNvPr>
              <p:cNvSpPr/>
              <p:nvPr/>
            </p:nvSpPr>
            <p:spPr>
              <a:xfrm>
                <a:off x="9232273" y="2240828"/>
                <a:ext cx="1014914" cy="988012"/>
              </a:xfrm>
              <a:custGeom>
                <a:avLst/>
                <a:gdLst>
                  <a:gd name="connsiteX0" fmla="*/ 1014298 w 1014914"/>
                  <a:gd name="connsiteY0" fmla="*/ 958960 h 988012"/>
                  <a:gd name="connsiteX1" fmla="*/ 791560 w 1014914"/>
                  <a:gd name="connsiteY1" fmla="*/ 136348 h 988012"/>
                  <a:gd name="connsiteX2" fmla="*/ 791487 w 1014914"/>
                  <a:gd name="connsiteY2" fmla="*/ 130882 h 988012"/>
                  <a:gd name="connsiteX3" fmla="*/ 791487 w 1014914"/>
                  <a:gd name="connsiteY3" fmla="*/ 130882 h 988012"/>
                  <a:gd name="connsiteX4" fmla="*/ 761921 w 1014914"/>
                  <a:gd name="connsiteY4" fmla="*/ 18009 h 988012"/>
                  <a:gd name="connsiteX5" fmla="*/ 735472 w 1014914"/>
                  <a:gd name="connsiteY5" fmla="*/ 2603 h 988012"/>
                  <a:gd name="connsiteX6" fmla="*/ 634595 w 1014914"/>
                  <a:gd name="connsiteY6" fmla="*/ 34297 h 988012"/>
                  <a:gd name="connsiteX7" fmla="*/ 464313 w 1014914"/>
                  <a:gd name="connsiteY7" fmla="*/ 89247 h 988012"/>
                  <a:gd name="connsiteX8" fmla="*/ 88241 w 1014914"/>
                  <a:gd name="connsiteY8" fmla="*/ 210374 h 988012"/>
                  <a:gd name="connsiteX9" fmla="*/ 16783 w 1014914"/>
                  <a:gd name="connsiteY9" fmla="*/ 253036 h 988012"/>
                  <a:gd name="connsiteX10" fmla="*/ 6108 w 1014914"/>
                  <a:gd name="connsiteY10" fmla="*/ 316937 h 988012"/>
                  <a:gd name="connsiteX11" fmla="*/ 84426 w 1014914"/>
                  <a:gd name="connsiteY11" fmla="*/ 232457 h 988012"/>
                  <a:gd name="connsiteX12" fmla="*/ 293921 w 1014914"/>
                  <a:gd name="connsiteY12" fmla="*/ 167675 h 988012"/>
                  <a:gd name="connsiteX13" fmla="*/ 721680 w 1014914"/>
                  <a:gd name="connsiteY13" fmla="*/ 35727 h 988012"/>
                  <a:gd name="connsiteX14" fmla="*/ 741525 w 1014914"/>
                  <a:gd name="connsiteY14" fmla="*/ 46805 h 988012"/>
                  <a:gd name="connsiteX15" fmla="*/ 1000836 w 1014914"/>
                  <a:gd name="connsiteY15" fmla="*/ 988013 h 988012"/>
                  <a:gd name="connsiteX16" fmla="*/ 1014298 w 1014914"/>
                  <a:gd name="connsiteY16" fmla="*/ 958960 h 988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014914" h="988012">
                    <a:moveTo>
                      <a:pt x="1014298" y="958960"/>
                    </a:moveTo>
                    <a:cubicBezTo>
                      <a:pt x="1004944" y="922497"/>
                      <a:pt x="830371" y="286894"/>
                      <a:pt x="791560" y="136348"/>
                    </a:cubicBezTo>
                    <a:cubicBezTo>
                      <a:pt x="791120" y="134624"/>
                      <a:pt x="791487" y="132716"/>
                      <a:pt x="791487" y="130882"/>
                    </a:cubicBezTo>
                    <a:cubicBezTo>
                      <a:pt x="791487" y="130882"/>
                      <a:pt x="791487" y="130882"/>
                      <a:pt x="791487" y="130882"/>
                    </a:cubicBezTo>
                    <a:cubicBezTo>
                      <a:pt x="781509" y="93282"/>
                      <a:pt x="770835" y="55829"/>
                      <a:pt x="761921" y="18009"/>
                    </a:cubicBezTo>
                    <a:cubicBezTo>
                      <a:pt x="758069" y="1759"/>
                      <a:pt x="753154" y="-3817"/>
                      <a:pt x="735472" y="2603"/>
                    </a:cubicBezTo>
                    <a:cubicBezTo>
                      <a:pt x="702348" y="14598"/>
                      <a:pt x="668270" y="23878"/>
                      <a:pt x="634595" y="34297"/>
                    </a:cubicBezTo>
                    <a:cubicBezTo>
                      <a:pt x="577846" y="52601"/>
                      <a:pt x="521062" y="70979"/>
                      <a:pt x="464313" y="89247"/>
                    </a:cubicBezTo>
                    <a:cubicBezTo>
                      <a:pt x="338931" y="129598"/>
                      <a:pt x="213513" y="169729"/>
                      <a:pt x="88241" y="210374"/>
                    </a:cubicBezTo>
                    <a:cubicBezTo>
                      <a:pt x="61353" y="219104"/>
                      <a:pt x="35785" y="231026"/>
                      <a:pt x="16783" y="253036"/>
                    </a:cubicBezTo>
                    <a:cubicBezTo>
                      <a:pt x="496" y="271891"/>
                      <a:pt x="-5667" y="293094"/>
                      <a:pt x="6108" y="316937"/>
                    </a:cubicBezTo>
                    <a:cubicBezTo>
                      <a:pt x="11060" y="269176"/>
                      <a:pt x="43818" y="247057"/>
                      <a:pt x="84426" y="232457"/>
                    </a:cubicBezTo>
                    <a:cubicBezTo>
                      <a:pt x="153280" y="207733"/>
                      <a:pt x="223747" y="188181"/>
                      <a:pt x="293921" y="167675"/>
                    </a:cubicBezTo>
                    <a:cubicBezTo>
                      <a:pt x="437168" y="125820"/>
                      <a:pt x="577480" y="74501"/>
                      <a:pt x="721680" y="35727"/>
                    </a:cubicBezTo>
                    <a:cubicBezTo>
                      <a:pt x="733601" y="32499"/>
                      <a:pt x="737930" y="33673"/>
                      <a:pt x="741525" y="46805"/>
                    </a:cubicBezTo>
                    <a:cubicBezTo>
                      <a:pt x="790790" y="228495"/>
                      <a:pt x="988070" y="941609"/>
                      <a:pt x="1000836" y="988013"/>
                    </a:cubicBezTo>
                    <a:cubicBezTo>
                      <a:pt x="1009603" y="977705"/>
                      <a:pt x="1017160" y="970185"/>
                      <a:pt x="1014298" y="958960"/>
                    </a:cubicBezTo>
                    <a:close/>
                  </a:path>
                </a:pathLst>
              </a:custGeom>
              <a:solidFill>
                <a:srgbClr val="AC342A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06C0D5A2-F7D4-4055-920C-76E4E8AF2782}"/>
                  </a:ext>
                </a:extLst>
              </p:cNvPr>
              <p:cNvSpPr/>
              <p:nvPr/>
            </p:nvSpPr>
            <p:spPr>
              <a:xfrm>
                <a:off x="9238638" y="2275035"/>
                <a:ext cx="984135" cy="1003657"/>
              </a:xfrm>
              <a:custGeom>
                <a:avLst/>
                <a:gdLst>
                  <a:gd name="connsiteX0" fmla="*/ 982879 w 984135"/>
                  <a:gd name="connsiteY0" fmla="*/ 932456 h 1003657"/>
                  <a:gd name="connsiteX1" fmla="*/ 735123 w 984135"/>
                  <a:gd name="connsiteY1" fmla="*/ 12599 h 1003657"/>
                  <a:gd name="connsiteX2" fmla="*/ 715278 w 984135"/>
                  <a:gd name="connsiteY2" fmla="*/ 1520 h 1003657"/>
                  <a:gd name="connsiteX3" fmla="*/ 287520 w 984135"/>
                  <a:gd name="connsiteY3" fmla="*/ 133468 h 1003657"/>
                  <a:gd name="connsiteX4" fmla="*/ 78024 w 984135"/>
                  <a:gd name="connsiteY4" fmla="*/ 198250 h 1003657"/>
                  <a:gd name="connsiteX5" fmla="*/ 0 w 984135"/>
                  <a:gd name="connsiteY5" fmla="*/ 280750 h 1003657"/>
                  <a:gd name="connsiteX6" fmla="*/ 652954 w 984135"/>
                  <a:gd name="connsiteY6" fmla="*/ 92017 h 1003657"/>
                  <a:gd name="connsiteX7" fmla="*/ 702586 w 984135"/>
                  <a:gd name="connsiteY7" fmla="*/ 119162 h 1003657"/>
                  <a:gd name="connsiteX8" fmla="*/ 945572 w 984135"/>
                  <a:gd name="connsiteY8" fmla="*/ 1003658 h 1003657"/>
                  <a:gd name="connsiteX9" fmla="*/ 983466 w 984135"/>
                  <a:gd name="connsiteY9" fmla="*/ 953806 h 1003657"/>
                  <a:gd name="connsiteX10" fmla="*/ 982879 w 984135"/>
                  <a:gd name="connsiteY10" fmla="*/ 932456 h 1003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84135" h="1003657">
                    <a:moveTo>
                      <a:pt x="982879" y="932456"/>
                    </a:moveTo>
                    <a:cubicBezTo>
                      <a:pt x="964868" y="863456"/>
                      <a:pt x="782114" y="185888"/>
                      <a:pt x="735123" y="12599"/>
                    </a:cubicBezTo>
                    <a:cubicBezTo>
                      <a:pt x="731565" y="-570"/>
                      <a:pt x="727236" y="-1708"/>
                      <a:pt x="715278" y="1520"/>
                    </a:cubicBezTo>
                    <a:cubicBezTo>
                      <a:pt x="571078" y="40331"/>
                      <a:pt x="430729" y="91613"/>
                      <a:pt x="287520" y="133468"/>
                    </a:cubicBezTo>
                    <a:cubicBezTo>
                      <a:pt x="217346" y="153974"/>
                      <a:pt x="146878" y="173526"/>
                      <a:pt x="78024" y="198250"/>
                    </a:cubicBezTo>
                    <a:cubicBezTo>
                      <a:pt x="38003" y="212630"/>
                      <a:pt x="5686" y="234383"/>
                      <a:pt x="0" y="280750"/>
                    </a:cubicBezTo>
                    <a:cubicBezTo>
                      <a:pt x="807" y="282180"/>
                      <a:pt x="436122" y="156322"/>
                      <a:pt x="652954" y="92017"/>
                    </a:cubicBezTo>
                    <a:cubicBezTo>
                      <a:pt x="691654" y="80535"/>
                      <a:pt x="692021" y="80498"/>
                      <a:pt x="702586" y="119162"/>
                    </a:cubicBezTo>
                    <a:cubicBezTo>
                      <a:pt x="743890" y="270295"/>
                      <a:pt x="922719" y="921672"/>
                      <a:pt x="945572" y="1003658"/>
                    </a:cubicBezTo>
                    <a:cubicBezTo>
                      <a:pt x="962960" y="988104"/>
                      <a:pt x="969343" y="972551"/>
                      <a:pt x="983466" y="953806"/>
                    </a:cubicBezTo>
                    <a:cubicBezTo>
                      <a:pt x="984163" y="946689"/>
                      <a:pt x="984750" y="939720"/>
                      <a:pt x="982879" y="932456"/>
                    </a:cubicBezTo>
                    <a:close/>
                  </a:path>
                </a:pathLst>
              </a:custGeom>
              <a:solidFill>
                <a:srgbClr val="FEFEFE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35543E65-B978-40F6-816C-AECA6A584570}"/>
                  </a:ext>
                </a:extLst>
              </p:cNvPr>
              <p:cNvSpPr/>
              <p:nvPr/>
            </p:nvSpPr>
            <p:spPr>
              <a:xfrm>
                <a:off x="9241022" y="2351240"/>
                <a:ext cx="943904" cy="1135917"/>
              </a:xfrm>
              <a:custGeom>
                <a:avLst/>
                <a:gdLst>
                  <a:gd name="connsiteX0" fmla="*/ 942602 w 943904"/>
                  <a:gd name="connsiteY0" fmla="*/ 897006 h 1135917"/>
                  <a:gd name="connsiteX1" fmla="*/ 704860 w 943904"/>
                  <a:gd name="connsiteY1" fmla="*/ 27110 h 1135917"/>
                  <a:gd name="connsiteX2" fmla="*/ 661941 w 943904"/>
                  <a:gd name="connsiteY2" fmla="*/ 3339 h 1135917"/>
                  <a:gd name="connsiteX3" fmla="*/ 24761 w 943904"/>
                  <a:gd name="connsiteY3" fmla="*/ 192513 h 1135917"/>
                  <a:gd name="connsiteX4" fmla="*/ 0 w 943904"/>
                  <a:gd name="connsiteY4" fmla="*/ 208800 h 1135917"/>
                  <a:gd name="connsiteX5" fmla="*/ 290565 w 943904"/>
                  <a:gd name="connsiteY5" fmla="*/ 1121431 h 1135917"/>
                  <a:gd name="connsiteX6" fmla="*/ 312904 w 943904"/>
                  <a:gd name="connsiteY6" fmla="*/ 1134050 h 1135917"/>
                  <a:gd name="connsiteX7" fmla="*/ 935815 w 943904"/>
                  <a:gd name="connsiteY7" fmla="*/ 927416 h 1135917"/>
                  <a:gd name="connsiteX8" fmla="*/ 942602 w 943904"/>
                  <a:gd name="connsiteY8" fmla="*/ 897006 h 1135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43904" h="1135917">
                    <a:moveTo>
                      <a:pt x="942602" y="897006"/>
                    </a:moveTo>
                    <a:cubicBezTo>
                      <a:pt x="923710" y="827529"/>
                      <a:pt x="743780" y="172080"/>
                      <a:pt x="704860" y="27110"/>
                    </a:cubicBezTo>
                    <a:cubicBezTo>
                      <a:pt x="697707" y="442"/>
                      <a:pt x="688720" y="-4401"/>
                      <a:pt x="661941" y="3339"/>
                    </a:cubicBezTo>
                    <a:cubicBezTo>
                      <a:pt x="616198" y="16582"/>
                      <a:pt x="82206" y="175859"/>
                      <a:pt x="24761" y="192513"/>
                    </a:cubicBezTo>
                    <a:cubicBezTo>
                      <a:pt x="15114" y="195301"/>
                      <a:pt x="3852" y="196731"/>
                      <a:pt x="0" y="208800"/>
                    </a:cubicBezTo>
                    <a:cubicBezTo>
                      <a:pt x="5282" y="242071"/>
                      <a:pt x="265070" y="1040546"/>
                      <a:pt x="290565" y="1121431"/>
                    </a:cubicBezTo>
                    <a:cubicBezTo>
                      <a:pt x="294526" y="1133977"/>
                      <a:pt x="298048" y="1138966"/>
                      <a:pt x="312904" y="1134050"/>
                    </a:cubicBezTo>
                    <a:cubicBezTo>
                      <a:pt x="429372" y="1095680"/>
                      <a:pt x="913328" y="941282"/>
                      <a:pt x="935815" y="927416"/>
                    </a:cubicBezTo>
                    <a:cubicBezTo>
                      <a:pt x="943959" y="922647"/>
                      <a:pt x="945389" y="907167"/>
                      <a:pt x="942602" y="897006"/>
                    </a:cubicBezTo>
                    <a:close/>
                  </a:path>
                </a:pathLst>
              </a:custGeom>
              <a:solidFill>
                <a:srgbClr val="DC5849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A97B7CD-5E37-44DA-A4DE-D5EF768C2CB1}"/>
                  </a:ext>
                </a:extLst>
              </p:cNvPr>
              <p:cNvSpPr/>
              <p:nvPr/>
            </p:nvSpPr>
            <p:spPr>
              <a:xfrm>
                <a:off x="9449297" y="2554354"/>
                <a:ext cx="406061" cy="312708"/>
              </a:xfrm>
              <a:custGeom>
                <a:avLst/>
                <a:gdLst>
                  <a:gd name="connsiteX0" fmla="*/ 2174 w 406061"/>
                  <a:gd name="connsiteY0" fmla="*/ 136240 h 312708"/>
                  <a:gd name="connsiteX1" fmla="*/ 15710 w 406061"/>
                  <a:gd name="connsiteY1" fmla="*/ 109938 h 312708"/>
                  <a:gd name="connsiteX2" fmla="*/ 329165 w 406061"/>
                  <a:gd name="connsiteY2" fmla="*/ 2274 h 312708"/>
                  <a:gd name="connsiteX3" fmla="*/ 356310 w 406061"/>
                  <a:gd name="connsiteY3" fmla="*/ 22487 h 312708"/>
                  <a:gd name="connsiteX4" fmla="*/ 401283 w 406061"/>
                  <a:gd name="connsiteY4" fmla="*/ 170025 h 312708"/>
                  <a:gd name="connsiteX5" fmla="*/ 391746 w 406061"/>
                  <a:gd name="connsiteY5" fmla="*/ 206598 h 312708"/>
                  <a:gd name="connsiteX6" fmla="*/ 92927 w 406061"/>
                  <a:gd name="connsiteY6" fmla="*/ 311254 h 312708"/>
                  <a:gd name="connsiteX7" fmla="*/ 59253 w 406061"/>
                  <a:gd name="connsiteY7" fmla="*/ 295150 h 312708"/>
                  <a:gd name="connsiteX8" fmla="*/ 2174 w 406061"/>
                  <a:gd name="connsiteY8" fmla="*/ 136240 h 312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6061" h="312708">
                    <a:moveTo>
                      <a:pt x="2174" y="136240"/>
                    </a:moveTo>
                    <a:cubicBezTo>
                      <a:pt x="-2888" y="120943"/>
                      <a:pt x="597" y="115074"/>
                      <a:pt x="15710" y="109938"/>
                    </a:cubicBezTo>
                    <a:cubicBezTo>
                      <a:pt x="120403" y="74613"/>
                      <a:pt x="224802" y="38480"/>
                      <a:pt x="329165" y="2274"/>
                    </a:cubicBezTo>
                    <a:cubicBezTo>
                      <a:pt x="345195" y="-3301"/>
                      <a:pt x="348533" y="624"/>
                      <a:pt x="356310" y="22487"/>
                    </a:cubicBezTo>
                    <a:cubicBezTo>
                      <a:pt x="379824" y="88589"/>
                      <a:pt x="387161" y="117935"/>
                      <a:pt x="401283" y="170025"/>
                    </a:cubicBezTo>
                    <a:cubicBezTo>
                      <a:pt x="407740" y="193869"/>
                      <a:pt x="410234" y="200691"/>
                      <a:pt x="391746" y="206598"/>
                    </a:cubicBezTo>
                    <a:cubicBezTo>
                      <a:pt x="320214" y="229414"/>
                      <a:pt x="177775" y="282017"/>
                      <a:pt x="92927" y="311254"/>
                    </a:cubicBezTo>
                    <a:cubicBezTo>
                      <a:pt x="79171" y="315986"/>
                      <a:pt x="64205" y="308796"/>
                      <a:pt x="59253" y="295150"/>
                    </a:cubicBezTo>
                    <a:cubicBezTo>
                      <a:pt x="41388" y="245812"/>
                      <a:pt x="16187" y="178498"/>
                      <a:pt x="2174" y="136240"/>
                    </a:cubicBezTo>
                    <a:close/>
                  </a:path>
                </a:pathLst>
              </a:custGeom>
              <a:solidFill>
                <a:srgbClr val="DE7265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5EF2C35C-202C-4E6A-872F-2FAED9D6B2E9}"/>
                </a:ext>
              </a:extLst>
            </p:cNvPr>
            <p:cNvSpPr/>
            <p:nvPr/>
          </p:nvSpPr>
          <p:spPr>
            <a:xfrm>
              <a:off x="9341642" y="2816026"/>
              <a:ext cx="894641" cy="410257"/>
            </a:xfrm>
            <a:custGeom>
              <a:avLst/>
              <a:gdLst>
                <a:gd name="connsiteX0" fmla="*/ 825805 w 894641"/>
                <a:gd name="connsiteY0" fmla="*/ 244 h 410257"/>
                <a:gd name="connsiteX1" fmla="*/ 633550 w 894641"/>
                <a:gd name="connsiteY1" fmla="*/ 62054 h 410257"/>
                <a:gd name="connsiteX2" fmla="*/ 434546 w 894641"/>
                <a:gd name="connsiteY2" fmla="*/ 124305 h 410257"/>
                <a:gd name="connsiteX3" fmla="*/ 403989 w 894641"/>
                <a:gd name="connsiteY3" fmla="*/ 116822 h 410257"/>
                <a:gd name="connsiteX4" fmla="*/ 252783 w 894641"/>
                <a:gd name="connsiteY4" fmla="*/ 31974 h 410257"/>
                <a:gd name="connsiteX5" fmla="*/ 252783 w 894641"/>
                <a:gd name="connsiteY5" fmla="*/ 31974 h 410257"/>
                <a:gd name="connsiteX6" fmla="*/ 252783 w 894641"/>
                <a:gd name="connsiteY6" fmla="*/ 31974 h 410257"/>
                <a:gd name="connsiteX7" fmla="*/ 157151 w 894641"/>
                <a:gd name="connsiteY7" fmla="*/ 24748 h 410257"/>
                <a:gd name="connsiteX8" fmla="*/ 157151 w 894641"/>
                <a:gd name="connsiteY8" fmla="*/ 24748 h 410257"/>
                <a:gd name="connsiteX9" fmla="*/ 157151 w 894641"/>
                <a:gd name="connsiteY9" fmla="*/ 24748 h 410257"/>
                <a:gd name="connsiteX10" fmla="*/ 157664 w 894641"/>
                <a:gd name="connsiteY10" fmla="*/ 45657 h 410257"/>
                <a:gd name="connsiteX11" fmla="*/ 207590 w 894641"/>
                <a:gd name="connsiteY11" fmla="*/ 82597 h 410257"/>
                <a:gd name="connsiteX12" fmla="*/ 262651 w 894641"/>
                <a:gd name="connsiteY12" fmla="*/ 124782 h 410257"/>
                <a:gd name="connsiteX13" fmla="*/ 255461 w 894641"/>
                <a:gd name="connsiteY13" fmla="*/ 154568 h 410257"/>
                <a:gd name="connsiteX14" fmla="*/ 162176 w 894641"/>
                <a:gd name="connsiteY14" fmla="*/ 170635 h 410257"/>
                <a:gd name="connsiteX15" fmla="*/ 72450 w 894641"/>
                <a:gd name="connsiteY15" fmla="*/ 171699 h 410257"/>
                <a:gd name="connsiteX16" fmla="*/ 25863 w 894641"/>
                <a:gd name="connsiteY16" fmla="*/ 147048 h 410257"/>
                <a:gd name="connsiteX17" fmla="*/ 25863 w 894641"/>
                <a:gd name="connsiteY17" fmla="*/ 147048 h 410257"/>
                <a:gd name="connsiteX18" fmla="*/ 13171 w 894641"/>
                <a:gd name="connsiteY18" fmla="*/ 221991 h 410257"/>
                <a:gd name="connsiteX19" fmla="*/ 12841 w 894641"/>
                <a:gd name="connsiteY19" fmla="*/ 237215 h 410257"/>
                <a:gd name="connsiteX20" fmla="*/ 39876 w 894641"/>
                <a:gd name="connsiteY20" fmla="*/ 295173 h 410257"/>
                <a:gd name="connsiteX21" fmla="*/ 51101 w 894641"/>
                <a:gd name="connsiteY21" fmla="*/ 312708 h 410257"/>
                <a:gd name="connsiteX22" fmla="*/ 85986 w 894641"/>
                <a:gd name="connsiteY22" fmla="*/ 362780 h 410257"/>
                <a:gd name="connsiteX23" fmla="*/ 102897 w 894641"/>
                <a:gd name="connsiteY23" fmla="*/ 382589 h 410257"/>
                <a:gd name="connsiteX24" fmla="*/ 107996 w 894641"/>
                <a:gd name="connsiteY24" fmla="*/ 396088 h 410257"/>
                <a:gd name="connsiteX25" fmla="*/ 150511 w 894641"/>
                <a:gd name="connsiteY25" fmla="*/ 410174 h 410257"/>
                <a:gd name="connsiteX26" fmla="*/ 260229 w 894641"/>
                <a:gd name="connsiteY26" fmla="*/ 393520 h 410257"/>
                <a:gd name="connsiteX27" fmla="*/ 433299 w 894641"/>
                <a:gd name="connsiteY27" fmla="*/ 303574 h 410257"/>
                <a:gd name="connsiteX28" fmla="*/ 503620 w 894641"/>
                <a:gd name="connsiteY28" fmla="*/ 261499 h 410257"/>
                <a:gd name="connsiteX29" fmla="*/ 725257 w 894641"/>
                <a:gd name="connsiteY29" fmla="*/ 192755 h 410257"/>
                <a:gd name="connsiteX30" fmla="*/ 894291 w 894641"/>
                <a:gd name="connsiteY30" fmla="*/ 139052 h 410257"/>
                <a:gd name="connsiteX31" fmla="*/ 825805 w 894641"/>
                <a:gd name="connsiteY31" fmla="*/ 244 h 410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94641" h="410257">
                  <a:moveTo>
                    <a:pt x="825805" y="244"/>
                  </a:moveTo>
                  <a:cubicBezTo>
                    <a:pt x="815827" y="-4158"/>
                    <a:pt x="663557" y="52407"/>
                    <a:pt x="633550" y="62054"/>
                  </a:cubicBezTo>
                  <a:cubicBezTo>
                    <a:pt x="567374" y="83257"/>
                    <a:pt x="500722" y="103102"/>
                    <a:pt x="434546" y="124305"/>
                  </a:cubicBezTo>
                  <a:cubicBezTo>
                    <a:pt x="421670" y="128450"/>
                    <a:pt x="413527" y="126286"/>
                    <a:pt x="403989" y="116822"/>
                  </a:cubicBezTo>
                  <a:cubicBezTo>
                    <a:pt x="361474" y="74746"/>
                    <a:pt x="311365" y="45657"/>
                    <a:pt x="252783" y="31974"/>
                  </a:cubicBezTo>
                  <a:cubicBezTo>
                    <a:pt x="252783" y="31974"/>
                    <a:pt x="252783" y="31974"/>
                    <a:pt x="252783" y="31974"/>
                  </a:cubicBezTo>
                  <a:cubicBezTo>
                    <a:pt x="252783" y="31974"/>
                    <a:pt x="252783" y="31974"/>
                    <a:pt x="252783" y="31974"/>
                  </a:cubicBezTo>
                  <a:cubicBezTo>
                    <a:pt x="221236" y="25005"/>
                    <a:pt x="189835" y="16384"/>
                    <a:pt x="157151" y="24748"/>
                  </a:cubicBezTo>
                  <a:lnTo>
                    <a:pt x="157151" y="24748"/>
                  </a:lnTo>
                  <a:lnTo>
                    <a:pt x="157151" y="24748"/>
                  </a:lnTo>
                  <a:cubicBezTo>
                    <a:pt x="146660" y="31974"/>
                    <a:pt x="150841" y="38797"/>
                    <a:pt x="157664" y="45657"/>
                  </a:cubicBezTo>
                  <a:cubicBezTo>
                    <a:pt x="172447" y="60514"/>
                    <a:pt x="190532" y="70858"/>
                    <a:pt x="207590" y="82597"/>
                  </a:cubicBezTo>
                  <a:cubicBezTo>
                    <a:pt x="226665" y="95729"/>
                    <a:pt x="247097" y="107101"/>
                    <a:pt x="262651" y="124782"/>
                  </a:cubicBezTo>
                  <a:cubicBezTo>
                    <a:pt x="275416" y="139308"/>
                    <a:pt x="273325" y="147158"/>
                    <a:pt x="255461" y="154568"/>
                  </a:cubicBezTo>
                  <a:cubicBezTo>
                    <a:pt x="225564" y="166967"/>
                    <a:pt x="193834" y="169205"/>
                    <a:pt x="162176" y="170635"/>
                  </a:cubicBezTo>
                  <a:cubicBezTo>
                    <a:pt x="132316" y="171993"/>
                    <a:pt x="102347" y="171552"/>
                    <a:pt x="72450" y="171699"/>
                  </a:cubicBezTo>
                  <a:cubicBezTo>
                    <a:pt x="52642" y="171809"/>
                    <a:pt x="37455" y="162712"/>
                    <a:pt x="25863" y="147048"/>
                  </a:cubicBezTo>
                  <a:cubicBezTo>
                    <a:pt x="25863" y="147048"/>
                    <a:pt x="25863" y="147048"/>
                    <a:pt x="25863" y="147048"/>
                  </a:cubicBezTo>
                  <a:cubicBezTo>
                    <a:pt x="-4584" y="174634"/>
                    <a:pt x="-7262" y="188757"/>
                    <a:pt x="13171" y="221991"/>
                  </a:cubicBezTo>
                  <a:cubicBezTo>
                    <a:pt x="16913" y="228081"/>
                    <a:pt x="14235" y="232189"/>
                    <a:pt x="12841" y="237215"/>
                  </a:cubicBezTo>
                  <a:cubicBezTo>
                    <a:pt x="5577" y="263516"/>
                    <a:pt x="14822" y="284939"/>
                    <a:pt x="39876" y="295173"/>
                  </a:cubicBezTo>
                  <a:cubicBezTo>
                    <a:pt x="49193" y="298988"/>
                    <a:pt x="51358" y="303794"/>
                    <a:pt x="51101" y="312708"/>
                  </a:cubicBezTo>
                  <a:cubicBezTo>
                    <a:pt x="50404" y="337762"/>
                    <a:pt x="63573" y="354086"/>
                    <a:pt x="85986" y="362780"/>
                  </a:cubicBezTo>
                  <a:cubicBezTo>
                    <a:pt x="95890" y="366632"/>
                    <a:pt x="103080" y="370373"/>
                    <a:pt x="102897" y="382589"/>
                  </a:cubicBezTo>
                  <a:cubicBezTo>
                    <a:pt x="102824" y="387064"/>
                    <a:pt x="106198" y="391576"/>
                    <a:pt x="107996" y="396088"/>
                  </a:cubicBezTo>
                  <a:cubicBezTo>
                    <a:pt x="120431" y="406139"/>
                    <a:pt x="134774" y="409771"/>
                    <a:pt x="150511" y="410174"/>
                  </a:cubicBezTo>
                  <a:cubicBezTo>
                    <a:pt x="188111" y="411091"/>
                    <a:pt x="224464" y="404342"/>
                    <a:pt x="260229" y="393520"/>
                  </a:cubicBezTo>
                  <a:cubicBezTo>
                    <a:pt x="323544" y="374372"/>
                    <a:pt x="377505" y="337285"/>
                    <a:pt x="433299" y="303574"/>
                  </a:cubicBezTo>
                  <a:cubicBezTo>
                    <a:pt x="456666" y="289451"/>
                    <a:pt x="477098" y="269936"/>
                    <a:pt x="503620" y="261499"/>
                  </a:cubicBezTo>
                  <a:cubicBezTo>
                    <a:pt x="577352" y="238095"/>
                    <a:pt x="651232" y="215168"/>
                    <a:pt x="725257" y="192755"/>
                  </a:cubicBezTo>
                  <a:cubicBezTo>
                    <a:pt x="738317" y="188793"/>
                    <a:pt x="880682" y="143674"/>
                    <a:pt x="894291" y="139052"/>
                  </a:cubicBezTo>
                  <a:cubicBezTo>
                    <a:pt x="900014" y="128670"/>
                    <a:pt x="833692" y="5820"/>
                    <a:pt x="825805" y="244"/>
                  </a:cubicBezTo>
                  <a:close/>
                </a:path>
              </a:pathLst>
            </a:custGeom>
            <a:solidFill>
              <a:srgbClr val="EBAE93"/>
            </a:solidFill>
            <a:ln w="3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2166DADA-A268-430F-B646-601E948CCDC4}"/>
              </a:ext>
            </a:extLst>
          </p:cNvPr>
          <p:cNvSpPr txBox="1"/>
          <p:nvPr/>
        </p:nvSpPr>
        <p:spPr>
          <a:xfrm>
            <a:off x="4758147" y="1579611"/>
            <a:ext cx="176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3"/>
                </a:solidFill>
                <a:cs typeface="Arial" pitchFamily="34" charset="0"/>
              </a:rPr>
              <a:t>Apa</a:t>
            </a:r>
            <a:r>
              <a:rPr lang="en-US" altLang="ko-KR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accent3"/>
                </a:solidFill>
                <a:cs typeface="Arial" pitchFamily="34" charset="0"/>
              </a:rPr>
              <a:t>Itu</a:t>
            </a:r>
            <a:r>
              <a:rPr lang="en-US" altLang="ko-KR" dirty="0">
                <a:solidFill>
                  <a:schemeClr val="accent3"/>
                </a:solidFill>
                <a:cs typeface="Arial" pitchFamily="34" charset="0"/>
              </a:rPr>
              <a:t> Flutter</a:t>
            </a:r>
            <a:endParaRPr lang="ko-KR" altLang="en-US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5FD6D86-3225-428B-9B9F-91DF9C38241A}"/>
              </a:ext>
            </a:extLst>
          </p:cNvPr>
          <p:cNvSpPr txBox="1"/>
          <p:nvPr/>
        </p:nvSpPr>
        <p:spPr>
          <a:xfrm>
            <a:off x="7617899" y="3006782"/>
            <a:ext cx="3820609" cy="43088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r"/>
            <a:r>
              <a:rPr lang="en-US" altLang="ko-KR" sz="2800" b="1" dirty="0" err="1">
                <a:solidFill>
                  <a:schemeClr val="accent2"/>
                </a:solidFill>
                <a:cs typeface="Arial" pitchFamily="34" charset="0"/>
              </a:rPr>
              <a:t>Pertama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8CF977B-8932-438D-9A0B-0B6BF323DAE4}"/>
              </a:ext>
            </a:extLst>
          </p:cNvPr>
          <p:cNvSpPr txBox="1"/>
          <p:nvPr/>
        </p:nvSpPr>
        <p:spPr>
          <a:xfrm>
            <a:off x="5151223" y="3445236"/>
            <a:ext cx="685524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D" sz="16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Flutter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adalah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kerangka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kerja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sumber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terbuka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dikembangkan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dan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didukung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oleh Google.</a:t>
            </a:r>
          </a:p>
          <a:p>
            <a:pPr algn="l"/>
            <a:br>
              <a:rPr lang="en-ID" sz="1600" dirty="0"/>
            </a:br>
            <a:r>
              <a:rPr lang="en-ID" sz="1600" b="1" i="0" dirty="0" err="1">
                <a:solidFill>
                  <a:srgbClr val="37AC8E"/>
                </a:solidFill>
                <a:effectLst/>
                <a:latin typeface="Roboto" panose="02000000000000000000" pitchFamily="2" charset="0"/>
              </a:rPr>
              <a:t>Pengembang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600" b="1" i="0" dirty="0">
                <a:solidFill>
                  <a:srgbClr val="37AC8E"/>
                </a:solidFill>
                <a:effectLst/>
                <a:latin typeface="Roboto" panose="02000000000000000000" pitchFamily="2" charset="0"/>
              </a:rPr>
              <a:t>front-end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dan full-stack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menggunakan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Flutter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membangun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antarmuka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pengguna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(UI)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aplikasi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600" b="1" i="0" dirty="0" err="1">
                <a:solidFill>
                  <a:srgbClr val="37AC8E"/>
                </a:solidFill>
                <a:effectLst/>
                <a:latin typeface="Roboto" panose="02000000000000000000" pitchFamily="2" charset="0"/>
              </a:rPr>
              <a:t>berbagai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platform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600" b="1" i="0" dirty="0" err="1">
                <a:solidFill>
                  <a:srgbClr val="37AC8E"/>
                </a:solidFill>
                <a:effectLst/>
                <a:latin typeface="Roboto" panose="02000000000000000000" pitchFamily="2" charset="0"/>
              </a:rPr>
              <a:t>satu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600" b="1" i="0" dirty="0">
                <a:solidFill>
                  <a:srgbClr val="37AC8E"/>
                </a:solidFill>
                <a:effectLst/>
                <a:latin typeface="Roboto" panose="02000000000000000000" pitchFamily="2" charset="0"/>
              </a:rPr>
              <a:t>basis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600" b="1" i="0" dirty="0" err="1">
                <a:solidFill>
                  <a:srgbClr val="37AC8E"/>
                </a:solidFill>
                <a:effectLst/>
                <a:latin typeface="Roboto" panose="02000000000000000000" pitchFamily="2" charset="0"/>
              </a:rPr>
              <a:t>kode</a:t>
            </a:r>
            <a:r>
              <a:rPr lang="en-ID" sz="1600" b="1" i="0" dirty="0">
                <a:solidFill>
                  <a:srgbClr val="37AC8E"/>
                </a:solidFill>
                <a:effectLst/>
                <a:latin typeface="Roboto" panose="02000000000000000000" pitchFamily="2" charset="0"/>
              </a:rPr>
              <a:t>.</a:t>
            </a:r>
            <a:endParaRPr lang="en-ID" sz="16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/>
            <a:br>
              <a:rPr lang="en-ID" sz="1600" b="1" i="0" dirty="0">
                <a:solidFill>
                  <a:srgbClr val="37AC8E"/>
                </a:solidFill>
                <a:effectLst/>
                <a:latin typeface="Roboto" panose="02000000000000000000" pitchFamily="2" charset="0"/>
              </a:rPr>
            </a:br>
            <a:r>
              <a:rPr lang="en-ID" sz="16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Saat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Flutter </a:t>
            </a:r>
            <a:r>
              <a:rPr lang="en-ID" sz="1600" b="1" i="0" dirty="0" err="1">
                <a:solidFill>
                  <a:srgbClr val="37AC8E"/>
                </a:solidFill>
                <a:effectLst/>
                <a:latin typeface="Roboto" panose="02000000000000000000" pitchFamily="2" charset="0"/>
              </a:rPr>
              <a:t>dirilis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pada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tahun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2018, Flutter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digunakan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600" dirty="0" err="1">
                <a:solidFill>
                  <a:srgbClr val="333333"/>
                </a:solidFill>
                <a:latin typeface="Roboto" panose="02000000000000000000" pitchFamily="2" charset="0"/>
              </a:rPr>
              <a:t>men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gembangankan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aplikasi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seluler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/>
            <a:br>
              <a:rPr lang="en-ID" sz="1600" dirty="0"/>
            </a:br>
            <a:r>
              <a:rPr lang="en-ID" sz="16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Flutter </a:t>
            </a:r>
            <a:r>
              <a:rPr lang="en-ID" sz="1600" b="1" i="0" dirty="0" err="1">
                <a:solidFill>
                  <a:srgbClr val="37AC8E"/>
                </a:solidFill>
                <a:effectLst/>
                <a:latin typeface="Roboto" panose="02000000000000000000" pitchFamily="2" charset="0"/>
              </a:rPr>
              <a:t>saat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600" b="1" i="0" dirty="0" err="1">
                <a:solidFill>
                  <a:srgbClr val="37AC8E"/>
                </a:solidFill>
                <a:effectLst/>
                <a:latin typeface="Roboto" panose="02000000000000000000" pitchFamily="2" charset="0"/>
              </a:rPr>
              <a:t>ini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mendukung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pengembangan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aplikasi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di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enam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platform: iOS, Android, </a:t>
            </a:r>
            <a:r>
              <a:rPr lang="en-ID" sz="1600" b="1" i="0" dirty="0">
                <a:solidFill>
                  <a:srgbClr val="37AC8E"/>
                </a:solidFill>
                <a:effectLst/>
                <a:latin typeface="Roboto" panose="02000000000000000000" pitchFamily="2" charset="0"/>
              </a:rPr>
              <a:t>Web,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Windows, MacOS, dan Linux.</a:t>
            </a:r>
          </a:p>
          <a:p>
            <a:br>
              <a:rPr lang="en-ID" sz="1600" dirty="0"/>
            </a:b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2987B31-FC94-4CF6-AD32-D6749C420D72}"/>
              </a:ext>
            </a:extLst>
          </p:cNvPr>
          <p:cNvGrpSpPr/>
          <p:nvPr/>
        </p:nvGrpSpPr>
        <p:grpSpPr>
          <a:xfrm>
            <a:off x="9787887" y="1406472"/>
            <a:ext cx="1522974" cy="1523808"/>
            <a:chOff x="2667000" y="0"/>
            <a:chExt cx="6858000" cy="6861753"/>
          </a:xfrm>
        </p:grpSpPr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5057747C-7949-42A8-97AD-A6EBEFA340AC}"/>
                </a:ext>
              </a:extLst>
            </p:cNvPr>
            <p:cNvSpPr/>
            <p:nvPr/>
          </p:nvSpPr>
          <p:spPr>
            <a:xfrm>
              <a:off x="2667000" y="0"/>
              <a:ext cx="6858000" cy="6858000"/>
            </a:xfrm>
            <a:custGeom>
              <a:avLst/>
              <a:gdLst>
                <a:gd name="connsiteX0" fmla="*/ 6858000 w 6858000"/>
                <a:gd name="connsiteY0" fmla="*/ 3429000 h 6858000"/>
                <a:gd name="connsiteX1" fmla="*/ 3429000 w 6858000"/>
                <a:gd name="connsiteY1" fmla="*/ 6858000 h 6858000"/>
                <a:gd name="connsiteX2" fmla="*/ 0 w 6858000"/>
                <a:gd name="connsiteY2" fmla="*/ 3429000 h 6858000"/>
                <a:gd name="connsiteX3" fmla="*/ 3429000 w 6858000"/>
                <a:gd name="connsiteY3" fmla="*/ 0 h 6858000"/>
                <a:gd name="connsiteX4" fmla="*/ 6858000 w 6858000"/>
                <a:gd name="connsiteY4" fmla="*/ 3429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0" h="6858000">
                  <a:moveTo>
                    <a:pt x="6858000" y="3429000"/>
                  </a:moveTo>
                  <a:cubicBezTo>
                    <a:pt x="6858000" y="5322785"/>
                    <a:pt x="5322785" y="6858000"/>
                    <a:pt x="3429000" y="6858000"/>
                  </a:cubicBezTo>
                  <a:cubicBezTo>
                    <a:pt x="1535216" y="6858000"/>
                    <a:pt x="0" y="5322785"/>
                    <a:pt x="0" y="3429000"/>
                  </a:cubicBezTo>
                  <a:cubicBezTo>
                    <a:pt x="0" y="1535216"/>
                    <a:pt x="1535216" y="0"/>
                    <a:pt x="3429000" y="0"/>
                  </a:cubicBezTo>
                  <a:cubicBezTo>
                    <a:pt x="5322785" y="0"/>
                    <a:pt x="6858000" y="1535216"/>
                    <a:pt x="6858000" y="3429000"/>
                  </a:cubicBezTo>
                  <a:close/>
                </a:path>
              </a:pathLst>
            </a:custGeom>
            <a:solidFill>
              <a:schemeClr val="accent6"/>
            </a:solidFill>
            <a:ln w="7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653AD281-2362-46F4-80C1-4ECA6A4BC898}"/>
                </a:ext>
              </a:extLst>
            </p:cNvPr>
            <p:cNvSpPr/>
            <p:nvPr/>
          </p:nvSpPr>
          <p:spPr>
            <a:xfrm>
              <a:off x="4735285" y="1052606"/>
              <a:ext cx="4670270" cy="5809147"/>
            </a:xfrm>
            <a:custGeom>
              <a:avLst/>
              <a:gdLst>
                <a:gd name="connsiteX0" fmla="*/ 4586337 w 4670270"/>
                <a:gd name="connsiteY0" fmla="*/ 3256280 h 5809147"/>
                <a:gd name="connsiteX1" fmla="*/ 4336032 w 4670270"/>
                <a:gd name="connsiteY1" fmla="*/ 3376748 h 5809147"/>
                <a:gd name="connsiteX2" fmla="*/ 4296033 w 4670270"/>
                <a:gd name="connsiteY2" fmla="*/ 3374622 h 5809147"/>
                <a:gd name="connsiteX3" fmla="*/ 4258318 w 4670270"/>
                <a:gd name="connsiteY3" fmla="*/ 3349820 h 5809147"/>
                <a:gd name="connsiteX4" fmla="*/ 4209344 w 4670270"/>
                <a:gd name="connsiteY4" fmla="*/ 3289507 h 5809147"/>
                <a:gd name="connsiteX5" fmla="*/ 3988250 w 4670270"/>
                <a:gd name="connsiteY5" fmla="*/ 2671028 h 5809147"/>
                <a:gd name="connsiteX6" fmla="*/ 3751645 w 4670270"/>
                <a:gd name="connsiteY6" fmla="*/ 2350646 h 5809147"/>
                <a:gd name="connsiteX7" fmla="*/ 3628500 w 4670270"/>
                <a:gd name="connsiteY7" fmla="*/ 2215455 h 5809147"/>
                <a:gd name="connsiteX8" fmla="*/ 3502757 w 4670270"/>
                <a:gd name="connsiteY8" fmla="*/ 2023021 h 5809147"/>
                <a:gd name="connsiteX9" fmla="*/ 3432603 w 4670270"/>
                <a:gd name="connsiteY9" fmla="*/ 1884287 h 5809147"/>
                <a:gd name="connsiteX10" fmla="*/ 3477719 w 4670270"/>
                <a:gd name="connsiteY10" fmla="*/ 1863342 h 5809147"/>
                <a:gd name="connsiteX11" fmla="*/ 3465357 w 4670270"/>
                <a:gd name="connsiteY11" fmla="*/ 1767598 h 5809147"/>
                <a:gd name="connsiteX12" fmla="*/ 3474569 w 4670270"/>
                <a:gd name="connsiteY12" fmla="*/ 1609258 h 5809147"/>
                <a:gd name="connsiteX13" fmla="*/ 3553306 w 4670270"/>
                <a:gd name="connsiteY13" fmla="*/ 1488318 h 5809147"/>
                <a:gd name="connsiteX14" fmla="*/ 3632358 w 4670270"/>
                <a:gd name="connsiteY14" fmla="*/ 1219903 h 5809147"/>
                <a:gd name="connsiteX15" fmla="*/ 3630626 w 4670270"/>
                <a:gd name="connsiteY15" fmla="*/ 1051484 h 5809147"/>
                <a:gd name="connsiteX16" fmla="*/ 3651019 w 4670270"/>
                <a:gd name="connsiteY16" fmla="*/ 961724 h 5809147"/>
                <a:gd name="connsiteX17" fmla="*/ 3652751 w 4670270"/>
                <a:gd name="connsiteY17" fmla="*/ 946607 h 5809147"/>
                <a:gd name="connsiteX18" fmla="*/ 3670939 w 4670270"/>
                <a:gd name="connsiteY18" fmla="*/ 875507 h 5809147"/>
                <a:gd name="connsiteX19" fmla="*/ 3709993 w 4670270"/>
                <a:gd name="connsiteY19" fmla="*/ 805510 h 5809147"/>
                <a:gd name="connsiteX20" fmla="*/ 3728811 w 4670270"/>
                <a:gd name="connsiteY20" fmla="*/ 572920 h 5809147"/>
                <a:gd name="connsiteX21" fmla="*/ 3716213 w 4670270"/>
                <a:gd name="connsiteY21" fmla="*/ 518356 h 5809147"/>
                <a:gd name="connsiteX22" fmla="*/ 3569290 w 4670270"/>
                <a:gd name="connsiteY22" fmla="*/ 273877 h 5809147"/>
                <a:gd name="connsiteX23" fmla="*/ 3495907 w 4670270"/>
                <a:gd name="connsiteY23" fmla="*/ 181440 h 5809147"/>
                <a:gd name="connsiteX24" fmla="*/ 3439846 w 4670270"/>
                <a:gd name="connsiteY24" fmla="*/ 117269 h 5809147"/>
                <a:gd name="connsiteX25" fmla="*/ 3360716 w 4670270"/>
                <a:gd name="connsiteY25" fmla="*/ 107033 h 5809147"/>
                <a:gd name="connsiteX26" fmla="*/ 3295442 w 4670270"/>
                <a:gd name="connsiteY26" fmla="*/ 63491 h 5809147"/>
                <a:gd name="connsiteX27" fmla="*/ 3248751 w 4670270"/>
                <a:gd name="connsiteY27" fmla="*/ 10029 h 5809147"/>
                <a:gd name="connsiteX28" fmla="*/ 3203163 w 4670270"/>
                <a:gd name="connsiteY28" fmla="*/ 7903 h 5809147"/>
                <a:gd name="connsiteX29" fmla="*/ 3145763 w 4670270"/>
                <a:gd name="connsiteY29" fmla="*/ 11367 h 5809147"/>
                <a:gd name="connsiteX30" fmla="*/ 3072695 w 4670270"/>
                <a:gd name="connsiteY30" fmla="*/ 43335 h 5809147"/>
                <a:gd name="connsiteX31" fmla="*/ 3011201 w 4670270"/>
                <a:gd name="connsiteY31" fmla="*/ 85223 h 5809147"/>
                <a:gd name="connsiteX32" fmla="*/ 2949787 w 4670270"/>
                <a:gd name="connsiteY32" fmla="*/ 89632 h 5809147"/>
                <a:gd name="connsiteX33" fmla="*/ 2878766 w 4670270"/>
                <a:gd name="connsiteY33" fmla="*/ 144591 h 5809147"/>
                <a:gd name="connsiteX34" fmla="*/ 2870420 w 4670270"/>
                <a:gd name="connsiteY34" fmla="*/ 202226 h 5809147"/>
                <a:gd name="connsiteX35" fmla="*/ 2843728 w 4670270"/>
                <a:gd name="connsiteY35" fmla="*/ 264743 h 5809147"/>
                <a:gd name="connsiteX36" fmla="*/ 2759636 w 4670270"/>
                <a:gd name="connsiteY36" fmla="*/ 415052 h 5809147"/>
                <a:gd name="connsiteX37" fmla="*/ 2758219 w 4670270"/>
                <a:gd name="connsiteY37" fmla="*/ 489853 h 5809147"/>
                <a:gd name="connsiteX38" fmla="*/ 2715386 w 4670270"/>
                <a:gd name="connsiteY38" fmla="*/ 549614 h 5809147"/>
                <a:gd name="connsiteX39" fmla="*/ 2706725 w 4670270"/>
                <a:gd name="connsiteY39" fmla="*/ 555283 h 5809147"/>
                <a:gd name="connsiteX40" fmla="*/ 2689009 w 4670270"/>
                <a:gd name="connsiteY40" fmla="*/ 551661 h 5809147"/>
                <a:gd name="connsiteX41" fmla="*/ 2537677 w 4670270"/>
                <a:gd name="connsiteY41" fmla="*/ 561661 h 5809147"/>
                <a:gd name="connsiteX42" fmla="*/ 2537677 w 4670270"/>
                <a:gd name="connsiteY42" fmla="*/ 561661 h 5809147"/>
                <a:gd name="connsiteX43" fmla="*/ 2537677 w 4670270"/>
                <a:gd name="connsiteY43" fmla="*/ 561661 h 5809147"/>
                <a:gd name="connsiteX44" fmla="*/ 2457443 w 4670270"/>
                <a:gd name="connsiteY44" fmla="*/ 617328 h 5809147"/>
                <a:gd name="connsiteX45" fmla="*/ 2396737 w 4670270"/>
                <a:gd name="connsiteY45" fmla="*/ 725119 h 5809147"/>
                <a:gd name="connsiteX46" fmla="*/ 2376896 w 4670270"/>
                <a:gd name="connsiteY46" fmla="*/ 851807 h 5809147"/>
                <a:gd name="connsiteX47" fmla="*/ 2332567 w 4670270"/>
                <a:gd name="connsiteY47" fmla="*/ 903695 h 5809147"/>
                <a:gd name="connsiteX48" fmla="*/ 2307449 w 4670270"/>
                <a:gd name="connsiteY48" fmla="*/ 921883 h 5809147"/>
                <a:gd name="connsiteX49" fmla="*/ 2246192 w 4670270"/>
                <a:gd name="connsiteY49" fmla="*/ 1155181 h 5809147"/>
                <a:gd name="connsiteX50" fmla="*/ 2259420 w 4670270"/>
                <a:gd name="connsiteY50" fmla="*/ 1325962 h 5809147"/>
                <a:gd name="connsiteX51" fmla="*/ 2303670 w 4670270"/>
                <a:gd name="connsiteY51" fmla="*/ 1497845 h 5809147"/>
                <a:gd name="connsiteX52" fmla="*/ 2343039 w 4670270"/>
                <a:gd name="connsiteY52" fmla="*/ 1558157 h 5809147"/>
                <a:gd name="connsiteX53" fmla="*/ 2375400 w 4670270"/>
                <a:gd name="connsiteY53" fmla="*/ 1624454 h 5809147"/>
                <a:gd name="connsiteX54" fmla="*/ 2362251 w 4670270"/>
                <a:gd name="connsiteY54" fmla="*/ 1803266 h 5809147"/>
                <a:gd name="connsiteX55" fmla="*/ 2410516 w 4670270"/>
                <a:gd name="connsiteY55" fmla="*/ 1872397 h 5809147"/>
                <a:gd name="connsiteX56" fmla="*/ 2439806 w 4670270"/>
                <a:gd name="connsiteY56" fmla="*/ 1874681 h 5809147"/>
                <a:gd name="connsiteX57" fmla="*/ 2461538 w 4670270"/>
                <a:gd name="connsiteY57" fmla="*/ 1897672 h 5809147"/>
                <a:gd name="connsiteX58" fmla="*/ 2458388 w 4670270"/>
                <a:gd name="connsiteY58" fmla="*/ 1921450 h 5809147"/>
                <a:gd name="connsiteX59" fmla="*/ 2483584 w 4670270"/>
                <a:gd name="connsiteY59" fmla="*/ 1972472 h 5809147"/>
                <a:gd name="connsiteX60" fmla="*/ 2516733 w 4670270"/>
                <a:gd name="connsiteY60" fmla="*/ 2007825 h 5809147"/>
                <a:gd name="connsiteX61" fmla="*/ 2555078 w 4670270"/>
                <a:gd name="connsiteY61" fmla="*/ 2061130 h 5809147"/>
                <a:gd name="connsiteX62" fmla="*/ 2600115 w 4670270"/>
                <a:gd name="connsiteY62" fmla="*/ 2129395 h 5809147"/>
                <a:gd name="connsiteX63" fmla="*/ 2553582 w 4670270"/>
                <a:gd name="connsiteY63" fmla="*/ 2161756 h 5809147"/>
                <a:gd name="connsiteX64" fmla="*/ 2527992 w 4670270"/>
                <a:gd name="connsiteY64" fmla="*/ 2168921 h 5809147"/>
                <a:gd name="connsiteX65" fmla="*/ 2462798 w 4670270"/>
                <a:gd name="connsiteY65" fmla="*/ 2191440 h 5809147"/>
                <a:gd name="connsiteX66" fmla="*/ 2379573 w 4670270"/>
                <a:gd name="connsiteY66" fmla="*/ 2234194 h 5809147"/>
                <a:gd name="connsiteX67" fmla="*/ 2311307 w 4670270"/>
                <a:gd name="connsiteY67" fmla="*/ 2324978 h 5809147"/>
                <a:gd name="connsiteX68" fmla="*/ 2270758 w 4670270"/>
                <a:gd name="connsiteY68" fmla="*/ 2701499 h 5809147"/>
                <a:gd name="connsiteX69" fmla="*/ 2262333 w 4670270"/>
                <a:gd name="connsiteY69" fmla="*/ 2777165 h 5809147"/>
                <a:gd name="connsiteX70" fmla="*/ 2286820 w 4670270"/>
                <a:gd name="connsiteY70" fmla="*/ 2891728 h 5809147"/>
                <a:gd name="connsiteX71" fmla="*/ 2322173 w 4670270"/>
                <a:gd name="connsiteY71" fmla="*/ 3085421 h 5809147"/>
                <a:gd name="connsiteX72" fmla="*/ 2317056 w 4670270"/>
                <a:gd name="connsiteY72" fmla="*/ 3110380 h 5809147"/>
                <a:gd name="connsiteX73" fmla="*/ 2283198 w 4670270"/>
                <a:gd name="connsiteY73" fmla="*/ 3267776 h 5809147"/>
                <a:gd name="connsiteX74" fmla="*/ 2364613 w 4670270"/>
                <a:gd name="connsiteY74" fmla="*/ 3496350 h 5809147"/>
                <a:gd name="connsiteX75" fmla="*/ 2544054 w 4670270"/>
                <a:gd name="connsiteY75" fmla="*/ 3834211 h 5809147"/>
                <a:gd name="connsiteX76" fmla="*/ 2544291 w 4670270"/>
                <a:gd name="connsiteY76" fmla="*/ 3892948 h 5809147"/>
                <a:gd name="connsiteX77" fmla="*/ 2450042 w 4670270"/>
                <a:gd name="connsiteY77" fmla="*/ 3946647 h 5809147"/>
                <a:gd name="connsiteX78" fmla="*/ 2413981 w 4670270"/>
                <a:gd name="connsiteY78" fmla="*/ 3973497 h 5809147"/>
                <a:gd name="connsiteX79" fmla="*/ 2398548 w 4670270"/>
                <a:gd name="connsiteY79" fmla="*/ 3978457 h 5809147"/>
                <a:gd name="connsiteX80" fmla="*/ 2259341 w 4670270"/>
                <a:gd name="connsiteY80" fmla="*/ 3973181 h 5809147"/>
                <a:gd name="connsiteX81" fmla="*/ 2153519 w 4670270"/>
                <a:gd name="connsiteY81" fmla="*/ 3983417 h 5809147"/>
                <a:gd name="connsiteX82" fmla="*/ 2066199 w 4670270"/>
                <a:gd name="connsiteY82" fmla="*/ 4006645 h 5809147"/>
                <a:gd name="connsiteX83" fmla="*/ 1895812 w 4670270"/>
                <a:gd name="connsiteY83" fmla="*/ 3979559 h 5809147"/>
                <a:gd name="connsiteX84" fmla="*/ 1600784 w 4670270"/>
                <a:gd name="connsiteY84" fmla="*/ 3814762 h 5809147"/>
                <a:gd name="connsiteX85" fmla="*/ 1523228 w 4670270"/>
                <a:gd name="connsiteY85" fmla="*/ 3802165 h 5809147"/>
                <a:gd name="connsiteX86" fmla="*/ 1384887 w 4670270"/>
                <a:gd name="connsiteY86" fmla="*/ 3816416 h 5809147"/>
                <a:gd name="connsiteX87" fmla="*/ 1240641 w 4670270"/>
                <a:gd name="connsiteY87" fmla="*/ 3842006 h 5809147"/>
                <a:gd name="connsiteX88" fmla="*/ 1201981 w 4670270"/>
                <a:gd name="connsiteY88" fmla="*/ 3872634 h 5809147"/>
                <a:gd name="connsiteX89" fmla="*/ 1145841 w 4670270"/>
                <a:gd name="connsiteY89" fmla="*/ 3959324 h 5809147"/>
                <a:gd name="connsiteX90" fmla="*/ 1110095 w 4670270"/>
                <a:gd name="connsiteY90" fmla="*/ 4035384 h 5809147"/>
                <a:gd name="connsiteX91" fmla="*/ 1069939 w 4670270"/>
                <a:gd name="connsiteY91" fmla="*/ 4072705 h 5809147"/>
                <a:gd name="connsiteX92" fmla="*/ 989942 w 4670270"/>
                <a:gd name="connsiteY92" fmla="*/ 4076878 h 5809147"/>
                <a:gd name="connsiteX93" fmla="*/ 723023 w 4670270"/>
                <a:gd name="connsiteY93" fmla="*/ 4056092 h 5809147"/>
                <a:gd name="connsiteX94" fmla="*/ 601925 w 4670270"/>
                <a:gd name="connsiteY94" fmla="*/ 4037116 h 5809147"/>
                <a:gd name="connsiteX95" fmla="*/ 547991 w 4670270"/>
                <a:gd name="connsiteY95" fmla="*/ 4049950 h 5809147"/>
                <a:gd name="connsiteX96" fmla="*/ 465002 w 4670270"/>
                <a:gd name="connsiteY96" fmla="*/ 4069634 h 5809147"/>
                <a:gd name="connsiteX97" fmla="*/ 364139 w 4670270"/>
                <a:gd name="connsiteY97" fmla="*/ 4020739 h 5809147"/>
                <a:gd name="connsiteX98" fmla="*/ 270285 w 4670270"/>
                <a:gd name="connsiteY98" fmla="*/ 4026959 h 5809147"/>
                <a:gd name="connsiteX99" fmla="*/ 189658 w 4670270"/>
                <a:gd name="connsiteY99" fmla="*/ 4032864 h 5809147"/>
                <a:gd name="connsiteX100" fmla="*/ 127534 w 4670270"/>
                <a:gd name="connsiteY100" fmla="*/ 4035699 h 5809147"/>
                <a:gd name="connsiteX101" fmla="*/ 35884 w 4670270"/>
                <a:gd name="connsiteY101" fmla="*/ 4113806 h 5809147"/>
                <a:gd name="connsiteX102" fmla="*/ 35806 w 4670270"/>
                <a:gd name="connsiteY102" fmla="*/ 4288996 h 5809147"/>
                <a:gd name="connsiteX103" fmla="*/ 73757 w 4670270"/>
                <a:gd name="connsiteY103" fmla="*/ 4326790 h 5809147"/>
                <a:gd name="connsiteX104" fmla="*/ 120369 w 4670270"/>
                <a:gd name="connsiteY104" fmla="*/ 4346553 h 5809147"/>
                <a:gd name="connsiteX105" fmla="*/ 1026239 w 4670270"/>
                <a:gd name="connsiteY105" fmla="*/ 4351198 h 5809147"/>
                <a:gd name="connsiteX106" fmla="*/ 1521890 w 4670270"/>
                <a:gd name="connsiteY106" fmla="*/ 4346317 h 5809147"/>
                <a:gd name="connsiteX107" fmla="*/ 1604327 w 4670270"/>
                <a:gd name="connsiteY107" fmla="*/ 4320491 h 5809147"/>
                <a:gd name="connsiteX108" fmla="*/ 1609839 w 4670270"/>
                <a:gd name="connsiteY108" fmla="*/ 4264115 h 5809147"/>
                <a:gd name="connsiteX109" fmla="*/ 1581100 w 4670270"/>
                <a:gd name="connsiteY109" fmla="*/ 4232463 h 5809147"/>
                <a:gd name="connsiteX110" fmla="*/ 1570785 w 4670270"/>
                <a:gd name="connsiteY110" fmla="*/ 4200653 h 5809147"/>
                <a:gd name="connsiteX111" fmla="*/ 1605036 w 4670270"/>
                <a:gd name="connsiteY111" fmla="*/ 4204826 h 5809147"/>
                <a:gd name="connsiteX112" fmla="*/ 1676450 w 4670270"/>
                <a:gd name="connsiteY112" fmla="*/ 4260808 h 5809147"/>
                <a:gd name="connsiteX113" fmla="*/ 1833295 w 4670270"/>
                <a:gd name="connsiteY113" fmla="*/ 4342380 h 5809147"/>
                <a:gd name="connsiteX114" fmla="*/ 1900221 w 4670270"/>
                <a:gd name="connsiteY114" fmla="*/ 4358836 h 5809147"/>
                <a:gd name="connsiteX115" fmla="*/ 1971242 w 4670270"/>
                <a:gd name="connsiteY115" fmla="*/ 4371749 h 5809147"/>
                <a:gd name="connsiteX116" fmla="*/ 2150605 w 4670270"/>
                <a:gd name="connsiteY116" fmla="*/ 4369072 h 5809147"/>
                <a:gd name="connsiteX117" fmla="*/ 2255168 w 4670270"/>
                <a:gd name="connsiteY117" fmla="*/ 4389150 h 5809147"/>
                <a:gd name="connsiteX118" fmla="*/ 2289812 w 4670270"/>
                <a:gd name="connsiteY118" fmla="*/ 4466469 h 5809147"/>
                <a:gd name="connsiteX119" fmla="*/ 2247924 w 4670270"/>
                <a:gd name="connsiteY119" fmla="*/ 4531191 h 5809147"/>
                <a:gd name="connsiteX120" fmla="*/ 2185565 w 4670270"/>
                <a:gd name="connsiteY120" fmla="*/ 4585520 h 5809147"/>
                <a:gd name="connsiteX121" fmla="*/ 2086592 w 4670270"/>
                <a:gd name="connsiteY121" fmla="*/ 4650163 h 5809147"/>
                <a:gd name="connsiteX122" fmla="*/ 1972187 w 4670270"/>
                <a:gd name="connsiteY122" fmla="*/ 4716460 h 5809147"/>
                <a:gd name="connsiteX123" fmla="*/ 1884316 w 4670270"/>
                <a:gd name="connsiteY123" fmla="*/ 4790945 h 5809147"/>
                <a:gd name="connsiteX124" fmla="*/ 1709756 w 4670270"/>
                <a:gd name="connsiteY124" fmla="*/ 4918499 h 5809147"/>
                <a:gd name="connsiteX125" fmla="*/ 1654562 w 4670270"/>
                <a:gd name="connsiteY125" fmla="*/ 4935821 h 5809147"/>
                <a:gd name="connsiteX126" fmla="*/ 1566140 w 4670270"/>
                <a:gd name="connsiteY126" fmla="*/ 4937081 h 5809147"/>
                <a:gd name="connsiteX127" fmla="*/ 1307961 w 4670270"/>
                <a:gd name="connsiteY127" fmla="*/ 4957474 h 5809147"/>
                <a:gd name="connsiteX128" fmla="*/ 800264 w 4670270"/>
                <a:gd name="connsiteY128" fmla="*/ 5049045 h 5809147"/>
                <a:gd name="connsiteX129" fmla="*/ 532952 w 4670270"/>
                <a:gd name="connsiteY129" fmla="*/ 5113688 h 5809147"/>
                <a:gd name="connsiteX130" fmla="*/ 376501 w 4670270"/>
                <a:gd name="connsiteY130" fmla="*/ 5247856 h 5809147"/>
                <a:gd name="connsiteX131" fmla="*/ 341384 w 4670270"/>
                <a:gd name="connsiteY131" fmla="*/ 5481784 h 5809147"/>
                <a:gd name="connsiteX132" fmla="*/ 413901 w 4670270"/>
                <a:gd name="connsiteY132" fmla="*/ 5675320 h 5809147"/>
                <a:gd name="connsiteX133" fmla="*/ 421303 w 4670270"/>
                <a:gd name="connsiteY133" fmla="*/ 5678391 h 5809147"/>
                <a:gd name="connsiteX134" fmla="*/ 1099780 w 4670270"/>
                <a:gd name="connsiteY134" fmla="*/ 5799016 h 5809147"/>
                <a:gd name="connsiteX135" fmla="*/ 1650861 w 4670270"/>
                <a:gd name="connsiteY135" fmla="*/ 5795551 h 5809147"/>
                <a:gd name="connsiteX136" fmla="*/ 2428232 w 4670270"/>
                <a:gd name="connsiteY136" fmla="*/ 5640203 h 5809147"/>
                <a:gd name="connsiteX137" fmla="*/ 3867625 w 4670270"/>
                <a:gd name="connsiteY137" fmla="*/ 4721184 h 5809147"/>
                <a:gd name="connsiteX138" fmla="*/ 4641217 w 4670270"/>
                <a:gd name="connsiteY138" fmla="*/ 3391787 h 5809147"/>
                <a:gd name="connsiteX139" fmla="*/ 4670271 w 4670270"/>
                <a:gd name="connsiteY139" fmla="*/ 3281161 h 5809147"/>
                <a:gd name="connsiteX140" fmla="*/ 4586337 w 4670270"/>
                <a:gd name="connsiteY140" fmla="*/ 3256280 h 5809147"/>
                <a:gd name="connsiteX141" fmla="*/ 1282371 w 4670270"/>
                <a:gd name="connsiteY141" fmla="*/ 4050108 h 5809147"/>
                <a:gd name="connsiteX142" fmla="*/ 1226468 w 4670270"/>
                <a:gd name="connsiteY142" fmla="*/ 4107034 h 5809147"/>
                <a:gd name="connsiteX143" fmla="*/ 1212925 w 4670270"/>
                <a:gd name="connsiteY143" fmla="*/ 4076091 h 5809147"/>
                <a:gd name="connsiteX144" fmla="*/ 1247018 w 4670270"/>
                <a:gd name="connsiteY144" fmla="*/ 4025148 h 5809147"/>
                <a:gd name="connsiteX145" fmla="*/ 1269852 w 4670270"/>
                <a:gd name="connsiteY145" fmla="*/ 4009637 h 5809147"/>
                <a:gd name="connsiteX146" fmla="*/ 1282293 w 4670270"/>
                <a:gd name="connsiteY146" fmla="*/ 4036722 h 5809147"/>
                <a:gd name="connsiteX147" fmla="*/ 1282371 w 4670270"/>
                <a:gd name="connsiteY147" fmla="*/ 4050108 h 5809147"/>
                <a:gd name="connsiteX148" fmla="*/ 1438586 w 4670270"/>
                <a:gd name="connsiteY148" fmla="*/ 4165615 h 5809147"/>
                <a:gd name="connsiteX149" fmla="*/ 1411185 w 4670270"/>
                <a:gd name="connsiteY149" fmla="*/ 4155143 h 5809147"/>
                <a:gd name="connsiteX150" fmla="*/ 1379533 w 4670270"/>
                <a:gd name="connsiteY150" fmla="*/ 4106483 h 5809147"/>
                <a:gd name="connsiteX151" fmla="*/ 1393391 w 4670270"/>
                <a:gd name="connsiteY151" fmla="*/ 4082941 h 5809147"/>
                <a:gd name="connsiteX152" fmla="*/ 1452286 w 4670270"/>
                <a:gd name="connsiteY152" fmla="*/ 4133884 h 5809147"/>
                <a:gd name="connsiteX153" fmla="*/ 1438586 w 4670270"/>
                <a:gd name="connsiteY153" fmla="*/ 4165615 h 5809147"/>
                <a:gd name="connsiteX154" fmla="*/ 2501221 w 4670270"/>
                <a:gd name="connsiteY154" fmla="*/ 2848422 h 5809147"/>
                <a:gd name="connsiteX155" fmla="*/ 2521378 w 4670270"/>
                <a:gd name="connsiteY155" fmla="*/ 2869603 h 5809147"/>
                <a:gd name="connsiteX156" fmla="*/ 2508544 w 4670270"/>
                <a:gd name="connsiteY156" fmla="*/ 2882830 h 5809147"/>
                <a:gd name="connsiteX157" fmla="*/ 2494450 w 4670270"/>
                <a:gd name="connsiteY157" fmla="*/ 2862595 h 5809147"/>
                <a:gd name="connsiteX158" fmla="*/ 2501221 w 4670270"/>
                <a:gd name="connsiteY158" fmla="*/ 2848422 h 5809147"/>
                <a:gd name="connsiteX159" fmla="*/ 3019390 w 4670270"/>
                <a:gd name="connsiteY159" fmla="*/ 2254587 h 5809147"/>
                <a:gd name="connsiteX160" fmla="*/ 2920339 w 4670270"/>
                <a:gd name="connsiteY160" fmla="*/ 2411668 h 5809147"/>
                <a:gd name="connsiteX161" fmla="*/ 2843413 w 4670270"/>
                <a:gd name="connsiteY161" fmla="*/ 2542292 h 5809147"/>
                <a:gd name="connsiteX162" fmla="*/ 2679876 w 4670270"/>
                <a:gd name="connsiteY162" fmla="*/ 2776614 h 5809147"/>
                <a:gd name="connsiteX163" fmla="*/ 2544921 w 4670270"/>
                <a:gd name="connsiteY163" fmla="*/ 3040383 h 5809147"/>
                <a:gd name="connsiteX164" fmla="*/ 2534685 w 4670270"/>
                <a:gd name="connsiteY164" fmla="*/ 3053453 h 5809147"/>
                <a:gd name="connsiteX165" fmla="*/ 2525866 w 4670270"/>
                <a:gd name="connsiteY165" fmla="*/ 3041249 h 5809147"/>
                <a:gd name="connsiteX166" fmla="*/ 2494765 w 4670270"/>
                <a:gd name="connsiteY166" fmla="*/ 2928340 h 5809147"/>
                <a:gd name="connsiteX167" fmla="*/ 2514371 w 4670270"/>
                <a:gd name="connsiteY167" fmla="*/ 2895979 h 5809147"/>
                <a:gd name="connsiteX168" fmla="*/ 2525787 w 4670270"/>
                <a:gd name="connsiteY168" fmla="*/ 2838265 h 5809147"/>
                <a:gd name="connsiteX169" fmla="*/ 2508465 w 4670270"/>
                <a:gd name="connsiteY169" fmla="*/ 2752757 h 5809147"/>
                <a:gd name="connsiteX170" fmla="*/ 2598147 w 4670270"/>
                <a:gd name="connsiteY170" fmla="*/ 2567724 h 5809147"/>
                <a:gd name="connsiteX171" fmla="*/ 2662160 w 4670270"/>
                <a:gd name="connsiteY171" fmla="*/ 2459697 h 5809147"/>
                <a:gd name="connsiteX172" fmla="*/ 2718929 w 4670270"/>
                <a:gd name="connsiteY172" fmla="*/ 2453634 h 5809147"/>
                <a:gd name="connsiteX173" fmla="*/ 2795305 w 4670270"/>
                <a:gd name="connsiteY173" fmla="*/ 2450249 h 5809147"/>
                <a:gd name="connsiteX174" fmla="*/ 2825933 w 4670270"/>
                <a:gd name="connsiteY174" fmla="*/ 2437257 h 5809147"/>
                <a:gd name="connsiteX175" fmla="*/ 2851051 w 4670270"/>
                <a:gd name="connsiteY175" fmla="*/ 2389385 h 5809147"/>
                <a:gd name="connsiteX176" fmla="*/ 2799635 w 4670270"/>
                <a:gd name="connsiteY176" fmla="*/ 2310018 h 5809147"/>
                <a:gd name="connsiteX177" fmla="*/ 2853255 w 4670270"/>
                <a:gd name="connsiteY177" fmla="*/ 2296239 h 5809147"/>
                <a:gd name="connsiteX178" fmla="*/ 2859003 w 4670270"/>
                <a:gd name="connsiteY178" fmla="*/ 2251831 h 5809147"/>
                <a:gd name="connsiteX179" fmla="*/ 2783336 w 4670270"/>
                <a:gd name="connsiteY179" fmla="*/ 2201361 h 5809147"/>
                <a:gd name="connsiteX180" fmla="*/ 2787273 w 4670270"/>
                <a:gd name="connsiteY180" fmla="*/ 2136560 h 5809147"/>
                <a:gd name="connsiteX181" fmla="*/ 2884277 w 4670270"/>
                <a:gd name="connsiteY181" fmla="*/ 2080106 h 5809147"/>
                <a:gd name="connsiteX182" fmla="*/ 2916481 w 4670270"/>
                <a:gd name="connsiteY182" fmla="*/ 2078767 h 5809147"/>
                <a:gd name="connsiteX183" fmla="*/ 3028839 w 4670270"/>
                <a:gd name="connsiteY183" fmla="*/ 2212620 h 5809147"/>
                <a:gd name="connsiteX184" fmla="*/ 3019390 w 4670270"/>
                <a:gd name="connsiteY184" fmla="*/ 2254587 h 5809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4670270" h="5809147">
                  <a:moveTo>
                    <a:pt x="4586337" y="3256280"/>
                  </a:moveTo>
                  <a:cubicBezTo>
                    <a:pt x="4502167" y="3294862"/>
                    <a:pt x="4415084" y="3327537"/>
                    <a:pt x="4336032" y="3376748"/>
                  </a:cubicBezTo>
                  <a:cubicBezTo>
                    <a:pt x="4321938" y="3385488"/>
                    <a:pt x="4309970" y="3388323"/>
                    <a:pt x="4296033" y="3374622"/>
                  </a:cubicBezTo>
                  <a:cubicBezTo>
                    <a:pt x="4285404" y="3364229"/>
                    <a:pt x="4272176" y="3354938"/>
                    <a:pt x="4258318" y="3349820"/>
                  </a:cubicBezTo>
                  <a:cubicBezTo>
                    <a:pt x="4229186" y="3339033"/>
                    <a:pt x="4217296" y="3318798"/>
                    <a:pt x="4209344" y="3289507"/>
                  </a:cubicBezTo>
                  <a:cubicBezTo>
                    <a:pt x="4151630" y="3077705"/>
                    <a:pt x="4085018" y="2868894"/>
                    <a:pt x="3988250" y="2671028"/>
                  </a:cubicBezTo>
                  <a:cubicBezTo>
                    <a:pt x="3928961" y="2549851"/>
                    <a:pt x="3859751" y="2434659"/>
                    <a:pt x="3751645" y="2350646"/>
                  </a:cubicBezTo>
                  <a:cubicBezTo>
                    <a:pt x="3701883" y="2311986"/>
                    <a:pt x="3664798" y="2265138"/>
                    <a:pt x="3628500" y="2215455"/>
                  </a:cubicBezTo>
                  <a:cubicBezTo>
                    <a:pt x="3583148" y="2153331"/>
                    <a:pt x="3554409" y="2080184"/>
                    <a:pt x="3502757" y="2023021"/>
                  </a:cubicBezTo>
                  <a:cubicBezTo>
                    <a:pt x="3465751" y="1981999"/>
                    <a:pt x="3456224" y="1930348"/>
                    <a:pt x="3432603" y="1884287"/>
                  </a:cubicBezTo>
                  <a:cubicBezTo>
                    <a:pt x="3450003" y="1876964"/>
                    <a:pt x="3475829" y="1891924"/>
                    <a:pt x="3477719" y="1863342"/>
                  </a:cubicBezTo>
                  <a:cubicBezTo>
                    <a:pt x="3479845" y="1831060"/>
                    <a:pt x="3483152" y="1799802"/>
                    <a:pt x="3465357" y="1767598"/>
                  </a:cubicBezTo>
                  <a:cubicBezTo>
                    <a:pt x="3436382" y="1715081"/>
                    <a:pt x="3440712" y="1659807"/>
                    <a:pt x="3474569" y="1609258"/>
                  </a:cubicBezTo>
                  <a:cubicBezTo>
                    <a:pt x="3501340" y="1569259"/>
                    <a:pt x="3528032" y="1529340"/>
                    <a:pt x="3553306" y="1488318"/>
                  </a:cubicBezTo>
                  <a:cubicBezTo>
                    <a:pt x="3604328" y="1405408"/>
                    <a:pt x="3626374" y="1315805"/>
                    <a:pt x="3632358" y="1219903"/>
                  </a:cubicBezTo>
                  <a:cubicBezTo>
                    <a:pt x="3635902" y="1163449"/>
                    <a:pt x="3627792" y="1107388"/>
                    <a:pt x="3630626" y="1051484"/>
                  </a:cubicBezTo>
                  <a:cubicBezTo>
                    <a:pt x="3632122" y="1021564"/>
                    <a:pt x="3615351" y="985109"/>
                    <a:pt x="3651019" y="961724"/>
                  </a:cubicBezTo>
                  <a:cubicBezTo>
                    <a:pt x="3653854" y="959913"/>
                    <a:pt x="3654484" y="950858"/>
                    <a:pt x="3652751" y="946607"/>
                  </a:cubicBezTo>
                  <a:cubicBezTo>
                    <a:pt x="3640705" y="918025"/>
                    <a:pt x="3657318" y="896924"/>
                    <a:pt x="3670939" y="875507"/>
                  </a:cubicBezTo>
                  <a:cubicBezTo>
                    <a:pt x="3685348" y="852909"/>
                    <a:pt x="3699993" y="830391"/>
                    <a:pt x="3709993" y="805510"/>
                  </a:cubicBezTo>
                  <a:cubicBezTo>
                    <a:pt x="3740464" y="730001"/>
                    <a:pt x="3764401" y="654177"/>
                    <a:pt x="3728811" y="572920"/>
                  </a:cubicBezTo>
                  <a:cubicBezTo>
                    <a:pt x="3721489" y="556071"/>
                    <a:pt x="3719835" y="536701"/>
                    <a:pt x="3716213" y="518356"/>
                  </a:cubicBezTo>
                  <a:cubicBezTo>
                    <a:pt x="3696608" y="419147"/>
                    <a:pt x="3650153" y="334741"/>
                    <a:pt x="3569290" y="273877"/>
                  </a:cubicBezTo>
                  <a:cubicBezTo>
                    <a:pt x="3535354" y="248366"/>
                    <a:pt x="3508741" y="223879"/>
                    <a:pt x="3495907" y="181440"/>
                  </a:cubicBezTo>
                  <a:cubicBezTo>
                    <a:pt x="3487876" y="154826"/>
                    <a:pt x="3469845" y="126402"/>
                    <a:pt x="3439846" y="117269"/>
                  </a:cubicBezTo>
                  <a:cubicBezTo>
                    <a:pt x="3414729" y="109631"/>
                    <a:pt x="3387250" y="108214"/>
                    <a:pt x="3360716" y="107033"/>
                  </a:cubicBezTo>
                  <a:cubicBezTo>
                    <a:pt x="3329300" y="105616"/>
                    <a:pt x="3309064" y="89711"/>
                    <a:pt x="3295442" y="63491"/>
                  </a:cubicBezTo>
                  <a:cubicBezTo>
                    <a:pt x="3284105" y="41760"/>
                    <a:pt x="3270483" y="22391"/>
                    <a:pt x="3248751" y="10029"/>
                  </a:cubicBezTo>
                  <a:cubicBezTo>
                    <a:pt x="3234027" y="1683"/>
                    <a:pt x="3217020" y="-2648"/>
                    <a:pt x="3203163" y="7903"/>
                  </a:cubicBezTo>
                  <a:cubicBezTo>
                    <a:pt x="3183715" y="22706"/>
                    <a:pt x="3165999" y="19477"/>
                    <a:pt x="3145763" y="11367"/>
                  </a:cubicBezTo>
                  <a:cubicBezTo>
                    <a:pt x="3097733" y="-7844"/>
                    <a:pt x="3091592" y="-6112"/>
                    <a:pt x="3072695" y="43335"/>
                  </a:cubicBezTo>
                  <a:cubicBezTo>
                    <a:pt x="3061199" y="73570"/>
                    <a:pt x="3039468" y="82861"/>
                    <a:pt x="3011201" y="85223"/>
                  </a:cubicBezTo>
                  <a:cubicBezTo>
                    <a:pt x="2990730" y="86955"/>
                    <a:pt x="2970258" y="88136"/>
                    <a:pt x="2949787" y="89632"/>
                  </a:cubicBezTo>
                  <a:cubicBezTo>
                    <a:pt x="2913961" y="92230"/>
                    <a:pt x="2890340" y="109789"/>
                    <a:pt x="2878766" y="144591"/>
                  </a:cubicBezTo>
                  <a:cubicBezTo>
                    <a:pt x="2872467" y="163566"/>
                    <a:pt x="2867034" y="182621"/>
                    <a:pt x="2870420" y="202226"/>
                  </a:cubicBezTo>
                  <a:cubicBezTo>
                    <a:pt x="2875065" y="229627"/>
                    <a:pt x="2861680" y="247185"/>
                    <a:pt x="2843728" y="264743"/>
                  </a:cubicBezTo>
                  <a:cubicBezTo>
                    <a:pt x="2801052" y="306395"/>
                    <a:pt x="2769321" y="354267"/>
                    <a:pt x="2759636" y="415052"/>
                  </a:cubicBezTo>
                  <a:cubicBezTo>
                    <a:pt x="2755621" y="440248"/>
                    <a:pt x="2758692" y="464893"/>
                    <a:pt x="2758219" y="489853"/>
                  </a:cubicBezTo>
                  <a:cubicBezTo>
                    <a:pt x="2757353" y="533158"/>
                    <a:pt x="2755227" y="535993"/>
                    <a:pt x="2715386" y="549614"/>
                  </a:cubicBezTo>
                  <a:cubicBezTo>
                    <a:pt x="2712237" y="550717"/>
                    <a:pt x="2709560" y="553394"/>
                    <a:pt x="2706725" y="555283"/>
                  </a:cubicBezTo>
                  <a:cubicBezTo>
                    <a:pt x="2701292" y="551583"/>
                    <a:pt x="2695308" y="551740"/>
                    <a:pt x="2689009" y="551661"/>
                  </a:cubicBezTo>
                  <a:cubicBezTo>
                    <a:pt x="2638303" y="550953"/>
                    <a:pt x="2587754" y="552764"/>
                    <a:pt x="2537677" y="561661"/>
                  </a:cubicBezTo>
                  <a:cubicBezTo>
                    <a:pt x="2537677" y="561661"/>
                    <a:pt x="2537677" y="561661"/>
                    <a:pt x="2537677" y="561661"/>
                  </a:cubicBezTo>
                  <a:lnTo>
                    <a:pt x="2537677" y="561661"/>
                  </a:lnTo>
                  <a:cubicBezTo>
                    <a:pt x="2497836" y="561031"/>
                    <a:pt x="2480513" y="594731"/>
                    <a:pt x="2457443" y="617328"/>
                  </a:cubicBezTo>
                  <a:cubicBezTo>
                    <a:pt x="2427445" y="646697"/>
                    <a:pt x="2404926" y="681971"/>
                    <a:pt x="2396737" y="725119"/>
                  </a:cubicBezTo>
                  <a:cubicBezTo>
                    <a:pt x="2388785" y="767165"/>
                    <a:pt x="2386029" y="809840"/>
                    <a:pt x="2376896" y="851807"/>
                  </a:cubicBezTo>
                  <a:cubicBezTo>
                    <a:pt x="2370990" y="878735"/>
                    <a:pt x="2362802" y="899443"/>
                    <a:pt x="2332567" y="903695"/>
                  </a:cubicBezTo>
                  <a:cubicBezTo>
                    <a:pt x="2321071" y="905348"/>
                    <a:pt x="2313906" y="912592"/>
                    <a:pt x="2307449" y="921883"/>
                  </a:cubicBezTo>
                  <a:cubicBezTo>
                    <a:pt x="2258948" y="992353"/>
                    <a:pt x="2241074" y="1070933"/>
                    <a:pt x="2246192" y="1155181"/>
                  </a:cubicBezTo>
                  <a:cubicBezTo>
                    <a:pt x="2249657" y="1212187"/>
                    <a:pt x="2254932" y="1269035"/>
                    <a:pt x="2259420" y="1325962"/>
                  </a:cubicBezTo>
                  <a:cubicBezTo>
                    <a:pt x="2264144" y="1385802"/>
                    <a:pt x="2277687" y="1442729"/>
                    <a:pt x="2303670" y="1497845"/>
                  </a:cubicBezTo>
                  <a:cubicBezTo>
                    <a:pt x="2314457" y="1520679"/>
                    <a:pt x="2321780" y="1543749"/>
                    <a:pt x="2343039" y="1558157"/>
                  </a:cubicBezTo>
                  <a:cubicBezTo>
                    <a:pt x="2366896" y="1574456"/>
                    <a:pt x="2377053" y="1596975"/>
                    <a:pt x="2375400" y="1624454"/>
                  </a:cubicBezTo>
                  <a:cubicBezTo>
                    <a:pt x="2371856" y="1684137"/>
                    <a:pt x="2367762" y="1743820"/>
                    <a:pt x="2362251" y="1803266"/>
                  </a:cubicBezTo>
                  <a:cubicBezTo>
                    <a:pt x="2358629" y="1842084"/>
                    <a:pt x="2372014" y="1863657"/>
                    <a:pt x="2410516" y="1872397"/>
                  </a:cubicBezTo>
                  <a:cubicBezTo>
                    <a:pt x="2419965" y="1874523"/>
                    <a:pt x="2430043" y="1874838"/>
                    <a:pt x="2439806" y="1874681"/>
                  </a:cubicBezTo>
                  <a:cubicBezTo>
                    <a:pt x="2456026" y="1874366"/>
                    <a:pt x="2462876" y="1882082"/>
                    <a:pt x="2461538" y="1897672"/>
                  </a:cubicBezTo>
                  <a:cubicBezTo>
                    <a:pt x="2460829" y="1905624"/>
                    <a:pt x="2460200" y="1913734"/>
                    <a:pt x="2458388" y="1921450"/>
                  </a:cubicBezTo>
                  <a:cubicBezTo>
                    <a:pt x="2452719" y="1945544"/>
                    <a:pt x="2458704" y="1962551"/>
                    <a:pt x="2483584" y="1972472"/>
                  </a:cubicBezTo>
                  <a:cubicBezTo>
                    <a:pt x="2499332" y="1978692"/>
                    <a:pt x="2516812" y="1989164"/>
                    <a:pt x="2516733" y="2007825"/>
                  </a:cubicBezTo>
                  <a:cubicBezTo>
                    <a:pt x="2516654" y="2036643"/>
                    <a:pt x="2529646" y="2050894"/>
                    <a:pt x="2555078" y="2061130"/>
                  </a:cubicBezTo>
                  <a:cubicBezTo>
                    <a:pt x="2584368" y="2072941"/>
                    <a:pt x="2597832" y="2102231"/>
                    <a:pt x="2600115" y="2129395"/>
                  </a:cubicBezTo>
                  <a:cubicBezTo>
                    <a:pt x="2602162" y="2153174"/>
                    <a:pt x="2570353" y="2151993"/>
                    <a:pt x="2553582" y="2161756"/>
                  </a:cubicBezTo>
                  <a:cubicBezTo>
                    <a:pt x="2546180" y="2166087"/>
                    <a:pt x="2536732" y="2168212"/>
                    <a:pt x="2527992" y="2168921"/>
                  </a:cubicBezTo>
                  <a:cubicBezTo>
                    <a:pt x="2504134" y="2170732"/>
                    <a:pt x="2483427" y="2180417"/>
                    <a:pt x="2462798" y="2191440"/>
                  </a:cubicBezTo>
                  <a:cubicBezTo>
                    <a:pt x="2435318" y="2206164"/>
                    <a:pt x="2408154" y="2221911"/>
                    <a:pt x="2379573" y="2234194"/>
                  </a:cubicBezTo>
                  <a:cubicBezTo>
                    <a:pt x="2338629" y="2251674"/>
                    <a:pt x="2318394" y="2281200"/>
                    <a:pt x="2311307" y="2324978"/>
                  </a:cubicBezTo>
                  <a:cubicBezTo>
                    <a:pt x="2291072" y="2449855"/>
                    <a:pt x="2277215" y="2575204"/>
                    <a:pt x="2270758" y="2701499"/>
                  </a:cubicBezTo>
                  <a:cubicBezTo>
                    <a:pt x="2269498" y="2726931"/>
                    <a:pt x="2256507" y="2754174"/>
                    <a:pt x="2262333" y="2777165"/>
                  </a:cubicBezTo>
                  <a:cubicBezTo>
                    <a:pt x="2271939" y="2815274"/>
                    <a:pt x="2274616" y="2855036"/>
                    <a:pt x="2286820" y="2891728"/>
                  </a:cubicBezTo>
                  <a:cubicBezTo>
                    <a:pt x="2308001" y="2955032"/>
                    <a:pt x="2317213" y="3019597"/>
                    <a:pt x="2322173" y="3085421"/>
                  </a:cubicBezTo>
                  <a:cubicBezTo>
                    <a:pt x="2322803" y="3094160"/>
                    <a:pt x="2325086" y="3102979"/>
                    <a:pt x="2317056" y="3110380"/>
                  </a:cubicBezTo>
                  <a:cubicBezTo>
                    <a:pt x="2269104" y="3154788"/>
                    <a:pt x="2273435" y="3211715"/>
                    <a:pt x="2283198" y="3267776"/>
                  </a:cubicBezTo>
                  <a:cubicBezTo>
                    <a:pt x="2297214" y="3348324"/>
                    <a:pt x="2330440" y="3422652"/>
                    <a:pt x="2364613" y="3496350"/>
                  </a:cubicBezTo>
                  <a:cubicBezTo>
                    <a:pt x="2418311" y="3612172"/>
                    <a:pt x="2481537" y="3723034"/>
                    <a:pt x="2544054" y="3834211"/>
                  </a:cubicBezTo>
                  <a:cubicBezTo>
                    <a:pt x="2555078" y="3853895"/>
                    <a:pt x="2562715" y="3874839"/>
                    <a:pt x="2544291" y="3892948"/>
                  </a:cubicBezTo>
                  <a:cubicBezTo>
                    <a:pt x="2517913" y="3918853"/>
                    <a:pt x="2486813" y="3938537"/>
                    <a:pt x="2450042" y="3946647"/>
                  </a:cubicBezTo>
                  <a:cubicBezTo>
                    <a:pt x="2433350" y="3950348"/>
                    <a:pt x="2413272" y="3945860"/>
                    <a:pt x="2413981" y="3973497"/>
                  </a:cubicBezTo>
                  <a:cubicBezTo>
                    <a:pt x="2414217" y="3981843"/>
                    <a:pt x="2404532" y="3978693"/>
                    <a:pt x="2398548" y="3978457"/>
                  </a:cubicBezTo>
                  <a:cubicBezTo>
                    <a:pt x="2352172" y="3976646"/>
                    <a:pt x="2305717" y="3974363"/>
                    <a:pt x="2259341" y="3973181"/>
                  </a:cubicBezTo>
                  <a:cubicBezTo>
                    <a:pt x="2223673" y="3972315"/>
                    <a:pt x="2186588" y="3969717"/>
                    <a:pt x="2153519" y="3983417"/>
                  </a:cubicBezTo>
                  <a:cubicBezTo>
                    <a:pt x="2125016" y="3995306"/>
                    <a:pt x="2096198" y="4003417"/>
                    <a:pt x="2066199" y="4006645"/>
                  </a:cubicBezTo>
                  <a:cubicBezTo>
                    <a:pt x="2007304" y="4012943"/>
                    <a:pt x="1947778" y="4017196"/>
                    <a:pt x="1895812" y="3979559"/>
                  </a:cubicBezTo>
                  <a:cubicBezTo>
                    <a:pt x="1803926" y="3913026"/>
                    <a:pt x="1711410" y="3848540"/>
                    <a:pt x="1600784" y="3814762"/>
                  </a:cubicBezTo>
                  <a:cubicBezTo>
                    <a:pt x="1574643" y="3806810"/>
                    <a:pt x="1550392" y="3799251"/>
                    <a:pt x="1523228" y="3802165"/>
                  </a:cubicBezTo>
                  <a:cubicBezTo>
                    <a:pt x="1477088" y="3807125"/>
                    <a:pt x="1430948" y="3811219"/>
                    <a:pt x="1384887" y="3816416"/>
                  </a:cubicBezTo>
                  <a:cubicBezTo>
                    <a:pt x="1336306" y="3821928"/>
                    <a:pt x="1286780" y="3822478"/>
                    <a:pt x="1240641" y="3842006"/>
                  </a:cubicBezTo>
                  <a:cubicBezTo>
                    <a:pt x="1224893" y="3848698"/>
                    <a:pt x="1206784" y="3855233"/>
                    <a:pt x="1201981" y="3872634"/>
                  </a:cubicBezTo>
                  <a:cubicBezTo>
                    <a:pt x="1192139" y="3907830"/>
                    <a:pt x="1166864" y="3932002"/>
                    <a:pt x="1145841" y="3959324"/>
                  </a:cubicBezTo>
                  <a:cubicBezTo>
                    <a:pt x="1128440" y="3982000"/>
                    <a:pt x="1112221" y="4004597"/>
                    <a:pt x="1110095" y="4035384"/>
                  </a:cubicBezTo>
                  <a:cubicBezTo>
                    <a:pt x="1108520" y="4057588"/>
                    <a:pt x="1090804" y="4068689"/>
                    <a:pt x="1069939" y="4072705"/>
                  </a:cubicBezTo>
                  <a:cubicBezTo>
                    <a:pt x="1043562" y="4077823"/>
                    <a:pt x="1016791" y="4079004"/>
                    <a:pt x="989942" y="4076878"/>
                  </a:cubicBezTo>
                  <a:cubicBezTo>
                    <a:pt x="900969" y="4069950"/>
                    <a:pt x="811917" y="4063808"/>
                    <a:pt x="723023" y="4056092"/>
                  </a:cubicBezTo>
                  <a:cubicBezTo>
                    <a:pt x="682237" y="4052548"/>
                    <a:pt x="640270" y="4051604"/>
                    <a:pt x="601925" y="4037116"/>
                  </a:cubicBezTo>
                  <a:cubicBezTo>
                    <a:pt x="577989" y="4028061"/>
                    <a:pt x="562872" y="4032864"/>
                    <a:pt x="547991" y="4049950"/>
                  </a:cubicBezTo>
                  <a:cubicBezTo>
                    <a:pt x="524999" y="4076327"/>
                    <a:pt x="496496" y="4078925"/>
                    <a:pt x="465002" y="4069634"/>
                  </a:cubicBezTo>
                  <a:cubicBezTo>
                    <a:pt x="428704" y="4058847"/>
                    <a:pt x="395634" y="4040738"/>
                    <a:pt x="364139" y="4020739"/>
                  </a:cubicBezTo>
                  <a:cubicBezTo>
                    <a:pt x="329967" y="3999086"/>
                    <a:pt x="300677" y="3998141"/>
                    <a:pt x="270285" y="4026959"/>
                  </a:cubicBezTo>
                  <a:cubicBezTo>
                    <a:pt x="246034" y="4049950"/>
                    <a:pt x="218082" y="4052234"/>
                    <a:pt x="189658" y="4032864"/>
                  </a:cubicBezTo>
                  <a:cubicBezTo>
                    <a:pt x="168241" y="4018298"/>
                    <a:pt x="147691" y="4021526"/>
                    <a:pt x="127534" y="4035699"/>
                  </a:cubicBezTo>
                  <a:cubicBezTo>
                    <a:pt x="94544" y="4058926"/>
                    <a:pt x="66592" y="4088059"/>
                    <a:pt x="35884" y="4113806"/>
                  </a:cubicBezTo>
                  <a:cubicBezTo>
                    <a:pt x="-12066" y="4154119"/>
                    <a:pt x="-11830" y="4249549"/>
                    <a:pt x="35806" y="4288996"/>
                  </a:cubicBezTo>
                  <a:cubicBezTo>
                    <a:pt x="49506" y="4300334"/>
                    <a:pt x="62183" y="4313247"/>
                    <a:pt x="73757" y="4326790"/>
                  </a:cubicBezTo>
                  <a:cubicBezTo>
                    <a:pt x="86434" y="4341514"/>
                    <a:pt x="100685" y="4346474"/>
                    <a:pt x="120369" y="4346553"/>
                  </a:cubicBezTo>
                  <a:cubicBezTo>
                    <a:pt x="422326" y="4347655"/>
                    <a:pt x="724283" y="4350411"/>
                    <a:pt x="1026239" y="4351198"/>
                  </a:cubicBezTo>
                  <a:cubicBezTo>
                    <a:pt x="1191430" y="4351592"/>
                    <a:pt x="1356778" y="4356159"/>
                    <a:pt x="1521890" y="4346317"/>
                  </a:cubicBezTo>
                  <a:cubicBezTo>
                    <a:pt x="1551495" y="4344584"/>
                    <a:pt x="1580785" y="4341907"/>
                    <a:pt x="1604327" y="4320491"/>
                  </a:cubicBezTo>
                  <a:cubicBezTo>
                    <a:pt x="1623854" y="4302696"/>
                    <a:pt x="1626137" y="4284981"/>
                    <a:pt x="1609839" y="4264115"/>
                  </a:cubicBezTo>
                  <a:cubicBezTo>
                    <a:pt x="1601099" y="4252935"/>
                    <a:pt x="1589525" y="4243801"/>
                    <a:pt x="1581100" y="4232463"/>
                  </a:cubicBezTo>
                  <a:cubicBezTo>
                    <a:pt x="1574250" y="4223329"/>
                    <a:pt x="1559211" y="4213408"/>
                    <a:pt x="1570785" y="4200653"/>
                  </a:cubicBezTo>
                  <a:cubicBezTo>
                    <a:pt x="1581100" y="4189315"/>
                    <a:pt x="1594328" y="4199315"/>
                    <a:pt x="1605036" y="4204826"/>
                  </a:cubicBezTo>
                  <a:cubicBezTo>
                    <a:pt x="1632436" y="4218762"/>
                    <a:pt x="1654168" y="4240100"/>
                    <a:pt x="1676450" y="4260808"/>
                  </a:cubicBezTo>
                  <a:cubicBezTo>
                    <a:pt x="1721173" y="4302460"/>
                    <a:pt x="1772510" y="4331120"/>
                    <a:pt x="1833295" y="4342380"/>
                  </a:cubicBezTo>
                  <a:cubicBezTo>
                    <a:pt x="1855971" y="4346553"/>
                    <a:pt x="1881797" y="4345135"/>
                    <a:pt x="1900221" y="4358836"/>
                  </a:cubicBezTo>
                  <a:cubicBezTo>
                    <a:pt x="1923134" y="4375843"/>
                    <a:pt x="1946755" y="4374111"/>
                    <a:pt x="1971242" y="4371749"/>
                  </a:cubicBezTo>
                  <a:cubicBezTo>
                    <a:pt x="2031004" y="4365922"/>
                    <a:pt x="2090844" y="4366788"/>
                    <a:pt x="2150605" y="4369072"/>
                  </a:cubicBezTo>
                  <a:cubicBezTo>
                    <a:pt x="2186116" y="4370489"/>
                    <a:pt x="2221783" y="4374977"/>
                    <a:pt x="2255168" y="4389150"/>
                  </a:cubicBezTo>
                  <a:cubicBezTo>
                    <a:pt x="2292017" y="4404818"/>
                    <a:pt x="2303040" y="4429384"/>
                    <a:pt x="2289812" y="4466469"/>
                  </a:cubicBezTo>
                  <a:cubicBezTo>
                    <a:pt x="2280915" y="4491193"/>
                    <a:pt x="2265798" y="4512058"/>
                    <a:pt x="2247924" y="4531191"/>
                  </a:cubicBezTo>
                  <a:cubicBezTo>
                    <a:pt x="2228949" y="4551584"/>
                    <a:pt x="2202414" y="4564576"/>
                    <a:pt x="2185565" y="4585520"/>
                  </a:cubicBezTo>
                  <a:cubicBezTo>
                    <a:pt x="2158873" y="4618747"/>
                    <a:pt x="2124937" y="4640321"/>
                    <a:pt x="2086592" y="4650163"/>
                  </a:cubicBezTo>
                  <a:cubicBezTo>
                    <a:pt x="2041003" y="4661895"/>
                    <a:pt x="2006674" y="4688193"/>
                    <a:pt x="1972187" y="4716460"/>
                  </a:cubicBezTo>
                  <a:cubicBezTo>
                    <a:pt x="1942503" y="4740789"/>
                    <a:pt x="1912662" y="4765040"/>
                    <a:pt x="1884316" y="4790945"/>
                  </a:cubicBezTo>
                  <a:cubicBezTo>
                    <a:pt x="1830854" y="4839998"/>
                    <a:pt x="1761801" y="4867399"/>
                    <a:pt x="1709756" y="4918499"/>
                  </a:cubicBezTo>
                  <a:cubicBezTo>
                    <a:pt x="1695741" y="4932278"/>
                    <a:pt x="1674482" y="4935270"/>
                    <a:pt x="1654562" y="4935821"/>
                  </a:cubicBezTo>
                  <a:cubicBezTo>
                    <a:pt x="1625114" y="4936608"/>
                    <a:pt x="1595587" y="4936766"/>
                    <a:pt x="1566140" y="4937081"/>
                  </a:cubicBezTo>
                  <a:cubicBezTo>
                    <a:pt x="1479608" y="4937947"/>
                    <a:pt x="1393706" y="4940624"/>
                    <a:pt x="1307961" y="4957474"/>
                  </a:cubicBezTo>
                  <a:cubicBezTo>
                    <a:pt x="1139306" y="4990701"/>
                    <a:pt x="969470" y="5018259"/>
                    <a:pt x="800264" y="5049045"/>
                  </a:cubicBezTo>
                  <a:cubicBezTo>
                    <a:pt x="709953" y="5065501"/>
                    <a:pt x="619641" y="5081957"/>
                    <a:pt x="532952" y="5113688"/>
                  </a:cubicBezTo>
                  <a:cubicBezTo>
                    <a:pt x="463978" y="5138884"/>
                    <a:pt x="413193" y="5182268"/>
                    <a:pt x="376501" y="5247856"/>
                  </a:cubicBezTo>
                  <a:cubicBezTo>
                    <a:pt x="334456" y="5322971"/>
                    <a:pt x="335322" y="5401000"/>
                    <a:pt x="341384" y="5481784"/>
                  </a:cubicBezTo>
                  <a:cubicBezTo>
                    <a:pt x="346817" y="5553592"/>
                    <a:pt x="362250" y="5621070"/>
                    <a:pt x="413901" y="5675320"/>
                  </a:cubicBezTo>
                  <a:cubicBezTo>
                    <a:pt x="416342" y="5676343"/>
                    <a:pt x="418783" y="5677682"/>
                    <a:pt x="421303" y="5678391"/>
                  </a:cubicBezTo>
                  <a:cubicBezTo>
                    <a:pt x="643262" y="5741931"/>
                    <a:pt x="869868" y="5779883"/>
                    <a:pt x="1099780" y="5799016"/>
                  </a:cubicBezTo>
                  <a:cubicBezTo>
                    <a:pt x="1283552" y="5814291"/>
                    <a:pt x="1467089" y="5811614"/>
                    <a:pt x="1650861" y="5795551"/>
                  </a:cubicBezTo>
                  <a:cubicBezTo>
                    <a:pt x="1915811" y="5772324"/>
                    <a:pt x="2175407" y="5722720"/>
                    <a:pt x="2428232" y="5640203"/>
                  </a:cubicBezTo>
                  <a:cubicBezTo>
                    <a:pt x="2986872" y="5457769"/>
                    <a:pt x="3466774" y="5149671"/>
                    <a:pt x="3867625" y="4721184"/>
                  </a:cubicBezTo>
                  <a:cubicBezTo>
                    <a:pt x="4226351" y="4337656"/>
                    <a:pt x="4487601" y="3895547"/>
                    <a:pt x="4641217" y="3391787"/>
                  </a:cubicBezTo>
                  <a:cubicBezTo>
                    <a:pt x="4652319" y="3355332"/>
                    <a:pt x="4666413" y="3319506"/>
                    <a:pt x="4670271" y="3281161"/>
                  </a:cubicBezTo>
                  <a:cubicBezTo>
                    <a:pt x="4647437" y="3255965"/>
                    <a:pt x="4617045" y="3242265"/>
                    <a:pt x="4586337" y="3256280"/>
                  </a:cubicBezTo>
                  <a:close/>
                  <a:moveTo>
                    <a:pt x="1282371" y="4050108"/>
                  </a:moveTo>
                  <a:cubicBezTo>
                    <a:pt x="1282450" y="4093728"/>
                    <a:pt x="1259380" y="4116719"/>
                    <a:pt x="1226468" y="4107034"/>
                  </a:cubicBezTo>
                  <a:cubicBezTo>
                    <a:pt x="1208595" y="4101759"/>
                    <a:pt x="1202138" y="4092862"/>
                    <a:pt x="1212925" y="4076091"/>
                  </a:cubicBezTo>
                  <a:cubicBezTo>
                    <a:pt x="1223948" y="4058926"/>
                    <a:pt x="1234972" y="4041683"/>
                    <a:pt x="1247018" y="4025148"/>
                  </a:cubicBezTo>
                  <a:cubicBezTo>
                    <a:pt x="1252530" y="4017589"/>
                    <a:pt x="1258986" y="4006487"/>
                    <a:pt x="1269852" y="4009637"/>
                  </a:cubicBezTo>
                  <a:cubicBezTo>
                    <a:pt x="1281820" y="4013101"/>
                    <a:pt x="1280797" y="4026486"/>
                    <a:pt x="1282293" y="4036722"/>
                  </a:cubicBezTo>
                  <a:cubicBezTo>
                    <a:pt x="1282922" y="4041131"/>
                    <a:pt x="1282371" y="4045698"/>
                    <a:pt x="1282371" y="4050108"/>
                  </a:cubicBezTo>
                  <a:close/>
                  <a:moveTo>
                    <a:pt x="1438586" y="4165615"/>
                  </a:moveTo>
                  <a:cubicBezTo>
                    <a:pt x="1426618" y="4171599"/>
                    <a:pt x="1418587" y="4162466"/>
                    <a:pt x="1411185" y="4155143"/>
                  </a:cubicBezTo>
                  <a:cubicBezTo>
                    <a:pt x="1397170" y="4141285"/>
                    <a:pt x="1388509" y="4123805"/>
                    <a:pt x="1379533" y="4106483"/>
                  </a:cubicBezTo>
                  <a:cubicBezTo>
                    <a:pt x="1369140" y="4086484"/>
                    <a:pt x="1376856" y="4080736"/>
                    <a:pt x="1393391" y="4082941"/>
                  </a:cubicBezTo>
                  <a:cubicBezTo>
                    <a:pt x="1426381" y="4084752"/>
                    <a:pt x="1448585" y="4104830"/>
                    <a:pt x="1452286" y="4133884"/>
                  </a:cubicBezTo>
                  <a:cubicBezTo>
                    <a:pt x="1453861" y="4147033"/>
                    <a:pt x="1451341" y="4159237"/>
                    <a:pt x="1438586" y="4165615"/>
                  </a:cubicBezTo>
                  <a:close/>
                  <a:moveTo>
                    <a:pt x="2501221" y="2848422"/>
                  </a:moveTo>
                  <a:cubicBezTo>
                    <a:pt x="2511300" y="2850233"/>
                    <a:pt x="2520276" y="2857949"/>
                    <a:pt x="2521378" y="2869603"/>
                  </a:cubicBezTo>
                  <a:cubicBezTo>
                    <a:pt x="2522166" y="2877712"/>
                    <a:pt x="2516575" y="2882830"/>
                    <a:pt x="2508544" y="2882830"/>
                  </a:cubicBezTo>
                  <a:cubicBezTo>
                    <a:pt x="2494686" y="2882830"/>
                    <a:pt x="2495159" y="2872043"/>
                    <a:pt x="2494450" y="2862595"/>
                  </a:cubicBezTo>
                  <a:cubicBezTo>
                    <a:pt x="2495238" y="2856768"/>
                    <a:pt x="2493112" y="2846926"/>
                    <a:pt x="2501221" y="2848422"/>
                  </a:cubicBezTo>
                  <a:close/>
                  <a:moveTo>
                    <a:pt x="3019390" y="2254587"/>
                  </a:moveTo>
                  <a:cubicBezTo>
                    <a:pt x="2970022" y="2296633"/>
                    <a:pt x="2950653" y="2357969"/>
                    <a:pt x="2920339" y="2411668"/>
                  </a:cubicBezTo>
                  <a:cubicBezTo>
                    <a:pt x="2895458" y="2455760"/>
                    <a:pt x="2872782" y="2500404"/>
                    <a:pt x="2843413" y="2542292"/>
                  </a:cubicBezTo>
                  <a:cubicBezTo>
                    <a:pt x="2788769" y="2620242"/>
                    <a:pt x="2732472" y="2697090"/>
                    <a:pt x="2679876" y="2776614"/>
                  </a:cubicBezTo>
                  <a:cubicBezTo>
                    <a:pt x="2624760" y="2859918"/>
                    <a:pt x="2572951" y="2943694"/>
                    <a:pt x="2544921" y="3040383"/>
                  </a:cubicBezTo>
                  <a:cubicBezTo>
                    <a:pt x="2543425" y="3045580"/>
                    <a:pt x="2543661" y="3054477"/>
                    <a:pt x="2534685" y="3053453"/>
                  </a:cubicBezTo>
                  <a:cubicBezTo>
                    <a:pt x="2528543" y="3052745"/>
                    <a:pt x="2527756" y="3046131"/>
                    <a:pt x="2525866" y="3041249"/>
                  </a:cubicBezTo>
                  <a:cubicBezTo>
                    <a:pt x="2511457" y="3004715"/>
                    <a:pt x="2498938" y="2967709"/>
                    <a:pt x="2494765" y="2928340"/>
                  </a:cubicBezTo>
                  <a:cubicBezTo>
                    <a:pt x="2493033" y="2912278"/>
                    <a:pt x="2497600" y="2902908"/>
                    <a:pt x="2514371" y="2895979"/>
                  </a:cubicBezTo>
                  <a:cubicBezTo>
                    <a:pt x="2548542" y="2881886"/>
                    <a:pt x="2553660" y="2860154"/>
                    <a:pt x="2525787" y="2838265"/>
                  </a:cubicBezTo>
                  <a:cubicBezTo>
                    <a:pt x="2493426" y="2812912"/>
                    <a:pt x="2496261" y="2784881"/>
                    <a:pt x="2508465" y="2752757"/>
                  </a:cubicBezTo>
                  <a:cubicBezTo>
                    <a:pt x="2532874" y="2688428"/>
                    <a:pt x="2569171" y="2629848"/>
                    <a:pt x="2598147" y="2567724"/>
                  </a:cubicBezTo>
                  <a:cubicBezTo>
                    <a:pt x="2615941" y="2529537"/>
                    <a:pt x="2640035" y="2495208"/>
                    <a:pt x="2662160" y="2459697"/>
                  </a:cubicBezTo>
                  <a:cubicBezTo>
                    <a:pt x="2682789" y="2426628"/>
                    <a:pt x="2692474" y="2425998"/>
                    <a:pt x="2718929" y="2453634"/>
                  </a:cubicBezTo>
                  <a:cubicBezTo>
                    <a:pt x="2747747" y="2483712"/>
                    <a:pt x="2769951" y="2483082"/>
                    <a:pt x="2795305" y="2450249"/>
                  </a:cubicBezTo>
                  <a:cubicBezTo>
                    <a:pt x="2803572" y="2439540"/>
                    <a:pt x="2814280" y="2438753"/>
                    <a:pt x="2825933" y="2437257"/>
                  </a:cubicBezTo>
                  <a:cubicBezTo>
                    <a:pt x="2860893" y="2432927"/>
                    <a:pt x="2867743" y="2420644"/>
                    <a:pt x="2851051" y="2389385"/>
                  </a:cubicBezTo>
                  <a:cubicBezTo>
                    <a:pt x="2836799" y="2362851"/>
                    <a:pt x="2825067" y="2334663"/>
                    <a:pt x="2799635" y="2310018"/>
                  </a:cubicBezTo>
                  <a:cubicBezTo>
                    <a:pt x="2820815" y="2304743"/>
                    <a:pt x="2837744" y="2302381"/>
                    <a:pt x="2853255" y="2296239"/>
                  </a:cubicBezTo>
                  <a:cubicBezTo>
                    <a:pt x="2879238" y="2286003"/>
                    <a:pt x="2881443" y="2267579"/>
                    <a:pt x="2859003" y="2251831"/>
                  </a:cubicBezTo>
                  <a:cubicBezTo>
                    <a:pt x="2834201" y="2234430"/>
                    <a:pt x="2807981" y="2218998"/>
                    <a:pt x="2783336" y="2201361"/>
                  </a:cubicBezTo>
                  <a:cubicBezTo>
                    <a:pt x="2750503" y="2177818"/>
                    <a:pt x="2752078" y="2155851"/>
                    <a:pt x="2787273" y="2136560"/>
                  </a:cubicBezTo>
                  <a:cubicBezTo>
                    <a:pt x="2820106" y="2118608"/>
                    <a:pt x="2853964" y="2102310"/>
                    <a:pt x="2884277" y="2080106"/>
                  </a:cubicBezTo>
                  <a:cubicBezTo>
                    <a:pt x="2894907" y="2072311"/>
                    <a:pt x="2904906" y="2072626"/>
                    <a:pt x="2916481" y="2078767"/>
                  </a:cubicBezTo>
                  <a:cubicBezTo>
                    <a:pt x="2972069" y="2108294"/>
                    <a:pt x="3008997" y="2153331"/>
                    <a:pt x="3028839" y="2212620"/>
                  </a:cubicBezTo>
                  <a:cubicBezTo>
                    <a:pt x="3034193" y="2228053"/>
                    <a:pt x="3032224" y="2243643"/>
                    <a:pt x="3019390" y="225458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7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424B78BF-3886-4BE3-8B6C-967823937FE2}"/>
                </a:ext>
              </a:extLst>
            </p:cNvPr>
            <p:cNvSpPr/>
            <p:nvPr/>
          </p:nvSpPr>
          <p:spPr>
            <a:xfrm>
              <a:off x="3316502" y="2633155"/>
              <a:ext cx="3269871" cy="3914305"/>
            </a:xfrm>
            <a:custGeom>
              <a:avLst/>
              <a:gdLst>
                <a:gd name="connsiteX0" fmla="*/ 273611 w 3269871"/>
                <a:gd name="connsiteY0" fmla="*/ 3136462 h 3914305"/>
                <a:gd name="connsiteX1" fmla="*/ 1024 w 3269871"/>
                <a:gd name="connsiteY1" fmla="*/ 2804271 h 3914305"/>
                <a:gd name="connsiteX2" fmla="*/ 0 w 3269871"/>
                <a:gd name="connsiteY2" fmla="*/ 2799152 h 3914305"/>
                <a:gd name="connsiteX3" fmla="*/ 74958 w 3269871"/>
                <a:gd name="connsiteY3" fmla="*/ 2800334 h 3914305"/>
                <a:gd name="connsiteX4" fmla="*/ 103697 w 3269871"/>
                <a:gd name="connsiteY4" fmla="*/ 2772618 h 3914305"/>
                <a:gd name="connsiteX5" fmla="*/ 106374 w 3269871"/>
                <a:gd name="connsiteY5" fmla="*/ 2437671 h 3914305"/>
                <a:gd name="connsiteX6" fmla="*/ 133538 w 3269871"/>
                <a:gd name="connsiteY6" fmla="*/ 2411451 h 3914305"/>
                <a:gd name="connsiteX7" fmla="*/ 431007 w 3269871"/>
                <a:gd name="connsiteY7" fmla="*/ 2414601 h 3914305"/>
                <a:gd name="connsiteX8" fmla="*/ 456911 w 3269871"/>
                <a:gd name="connsiteY8" fmla="*/ 2388066 h 3914305"/>
                <a:gd name="connsiteX9" fmla="*/ 460297 w 3269871"/>
                <a:gd name="connsiteY9" fmla="*/ 2216656 h 3914305"/>
                <a:gd name="connsiteX10" fmla="*/ 431716 w 3269871"/>
                <a:gd name="connsiteY10" fmla="*/ 2186499 h 3914305"/>
                <a:gd name="connsiteX11" fmla="*/ 346050 w 3269871"/>
                <a:gd name="connsiteY11" fmla="*/ 2187602 h 3914305"/>
                <a:gd name="connsiteX12" fmla="*/ 321247 w 3269871"/>
                <a:gd name="connsiteY12" fmla="*/ 2161854 h 3914305"/>
                <a:gd name="connsiteX13" fmla="*/ 325027 w 3269871"/>
                <a:gd name="connsiteY13" fmla="*/ 1416765 h 3914305"/>
                <a:gd name="connsiteX14" fmla="*/ 327389 w 3269871"/>
                <a:gd name="connsiteY14" fmla="*/ 33670 h 3914305"/>
                <a:gd name="connsiteX15" fmla="*/ 361561 w 3269871"/>
                <a:gd name="connsiteY15" fmla="*/ 49 h 3914305"/>
                <a:gd name="connsiteX16" fmla="*/ 691154 w 3269871"/>
                <a:gd name="connsiteY16" fmla="*/ 3750 h 3914305"/>
                <a:gd name="connsiteX17" fmla="*/ 718555 w 3269871"/>
                <a:gd name="connsiteY17" fmla="*/ 32489 h 3914305"/>
                <a:gd name="connsiteX18" fmla="*/ 715799 w 3269871"/>
                <a:gd name="connsiteY18" fmla="*/ 860724 h 3914305"/>
                <a:gd name="connsiteX19" fmla="*/ 712413 w 3269871"/>
                <a:gd name="connsiteY19" fmla="*/ 2155319 h 3914305"/>
                <a:gd name="connsiteX20" fmla="*/ 680052 w 3269871"/>
                <a:gd name="connsiteY20" fmla="*/ 2187444 h 3914305"/>
                <a:gd name="connsiteX21" fmla="*/ 594386 w 3269871"/>
                <a:gd name="connsiteY21" fmla="*/ 2186499 h 3914305"/>
                <a:gd name="connsiteX22" fmla="*/ 568167 w 3269871"/>
                <a:gd name="connsiteY22" fmla="*/ 2211223 h 3914305"/>
                <a:gd name="connsiteX23" fmla="*/ 567301 w 3269871"/>
                <a:gd name="connsiteY23" fmla="*/ 2393499 h 3914305"/>
                <a:gd name="connsiteX24" fmla="*/ 591316 w 3269871"/>
                <a:gd name="connsiteY24" fmla="*/ 2417514 h 3914305"/>
                <a:gd name="connsiteX25" fmla="*/ 891540 w 3269871"/>
                <a:gd name="connsiteY25" fmla="*/ 2418774 h 3914305"/>
                <a:gd name="connsiteX26" fmla="*/ 920988 w 3269871"/>
                <a:gd name="connsiteY26" fmla="*/ 2448851 h 3914305"/>
                <a:gd name="connsiteX27" fmla="*/ 915949 w 3269871"/>
                <a:gd name="connsiteY27" fmla="*/ 2778445 h 3914305"/>
                <a:gd name="connsiteX28" fmla="*/ 942877 w 3269871"/>
                <a:gd name="connsiteY28" fmla="*/ 2804664 h 3914305"/>
                <a:gd name="connsiteX29" fmla="*/ 2215977 w 3269871"/>
                <a:gd name="connsiteY29" fmla="*/ 2810805 h 3914305"/>
                <a:gd name="connsiteX30" fmla="*/ 3100430 w 3269871"/>
                <a:gd name="connsiteY30" fmla="*/ 2814192 h 3914305"/>
                <a:gd name="connsiteX31" fmla="*/ 3244362 w 3269871"/>
                <a:gd name="connsiteY31" fmla="*/ 2903086 h 3914305"/>
                <a:gd name="connsiteX32" fmla="*/ 3262314 w 3269871"/>
                <a:gd name="connsiteY32" fmla="*/ 3035836 h 3914305"/>
                <a:gd name="connsiteX33" fmla="*/ 3218457 w 3269871"/>
                <a:gd name="connsiteY33" fmla="*/ 3087015 h 3914305"/>
                <a:gd name="connsiteX34" fmla="*/ 3121138 w 3269871"/>
                <a:gd name="connsiteY34" fmla="*/ 3137486 h 3914305"/>
                <a:gd name="connsiteX35" fmla="*/ 3055550 w 3269871"/>
                <a:gd name="connsiteY35" fmla="*/ 3145044 h 3914305"/>
                <a:gd name="connsiteX36" fmla="*/ 2085273 w 3269871"/>
                <a:gd name="connsiteY36" fmla="*/ 3146383 h 3914305"/>
                <a:gd name="connsiteX37" fmla="*/ 1409788 w 3269871"/>
                <a:gd name="connsiteY37" fmla="*/ 3146619 h 3914305"/>
                <a:gd name="connsiteX38" fmla="*/ 1367112 w 3269871"/>
                <a:gd name="connsiteY38" fmla="*/ 3187563 h 3914305"/>
                <a:gd name="connsiteX39" fmla="*/ 1355380 w 3269871"/>
                <a:gd name="connsiteY39" fmla="*/ 3712581 h 3914305"/>
                <a:gd name="connsiteX40" fmla="*/ 1351601 w 3269871"/>
                <a:gd name="connsiteY40" fmla="*/ 3894779 h 3914305"/>
                <a:gd name="connsiteX41" fmla="*/ 1346089 w 3269871"/>
                <a:gd name="connsiteY41" fmla="*/ 3914306 h 3914305"/>
                <a:gd name="connsiteX42" fmla="*/ 1098934 w 3269871"/>
                <a:gd name="connsiteY42" fmla="*/ 3785098 h 3914305"/>
                <a:gd name="connsiteX43" fmla="*/ 1090351 w 3269871"/>
                <a:gd name="connsiteY43" fmla="*/ 3741399 h 3914305"/>
                <a:gd name="connsiteX44" fmla="*/ 1090745 w 3269871"/>
                <a:gd name="connsiteY44" fmla="*/ 3363461 h 3914305"/>
                <a:gd name="connsiteX45" fmla="*/ 1084918 w 3269871"/>
                <a:gd name="connsiteY45" fmla="*/ 3181500 h 3914305"/>
                <a:gd name="connsiteX46" fmla="*/ 1057203 w 3269871"/>
                <a:gd name="connsiteY46" fmla="*/ 3154729 h 3914305"/>
                <a:gd name="connsiteX47" fmla="*/ 893902 w 3269871"/>
                <a:gd name="connsiteY47" fmla="*/ 3149690 h 3914305"/>
                <a:gd name="connsiteX48" fmla="*/ 545491 w 3269871"/>
                <a:gd name="connsiteY48" fmla="*/ 3149060 h 3914305"/>
                <a:gd name="connsiteX49" fmla="*/ 304555 w 3269871"/>
                <a:gd name="connsiteY49" fmla="*/ 3144257 h 3914305"/>
                <a:gd name="connsiteX50" fmla="*/ 273611 w 3269871"/>
                <a:gd name="connsiteY50" fmla="*/ 3136462 h 391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269871" h="3914305">
                  <a:moveTo>
                    <a:pt x="273611" y="3136462"/>
                  </a:moveTo>
                  <a:cubicBezTo>
                    <a:pt x="174718" y="3032372"/>
                    <a:pt x="85351" y="2920329"/>
                    <a:pt x="1024" y="2804271"/>
                  </a:cubicBezTo>
                  <a:cubicBezTo>
                    <a:pt x="79" y="2803011"/>
                    <a:pt x="315" y="2800885"/>
                    <a:pt x="0" y="2799152"/>
                  </a:cubicBezTo>
                  <a:cubicBezTo>
                    <a:pt x="25038" y="2799389"/>
                    <a:pt x="50156" y="2798365"/>
                    <a:pt x="74958" y="2800334"/>
                  </a:cubicBezTo>
                  <a:cubicBezTo>
                    <a:pt x="96847" y="2802066"/>
                    <a:pt x="103697" y="2795452"/>
                    <a:pt x="103697" y="2772618"/>
                  </a:cubicBezTo>
                  <a:cubicBezTo>
                    <a:pt x="103697" y="2660969"/>
                    <a:pt x="106374" y="2549320"/>
                    <a:pt x="106374" y="2437671"/>
                  </a:cubicBezTo>
                  <a:cubicBezTo>
                    <a:pt x="106374" y="2415939"/>
                    <a:pt x="113066" y="2411136"/>
                    <a:pt x="133538" y="2411451"/>
                  </a:cubicBezTo>
                  <a:cubicBezTo>
                    <a:pt x="232668" y="2413105"/>
                    <a:pt x="331877" y="2412396"/>
                    <a:pt x="431007" y="2414601"/>
                  </a:cubicBezTo>
                  <a:cubicBezTo>
                    <a:pt x="453447" y="2415073"/>
                    <a:pt x="456990" y="2407987"/>
                    <a:pt x="456911" y="2388066"/>
                  </a:cubicBezTo>
                  <a:cubicBezTo>
                    <a:pt x="456754" y="2330903"/>
                    <a:pt x="457856" y="2273740"/>
                    <a:pt x="460297" y="2216656"/>
                  </a:cubicBezTo>
                  <a:cubicBezTo>
                    <a:pt x="461242" y="2194373"/>
                    <a:pt x="457305" y="2184137"/>
                    <a:pt x="431716" y="2186499"/>
                  </a:cubicBezTo>
                  <a:cubicBezTo>
                    <a:pt x="403370" y="2189177"/>
                    <a:pt x="374474" y="2185712"/>
                    <a:pt x="346050" y="2187602"/>
                  </a:cubicBezTo>
                  <a:cubicBezTo>
                    <a:pt x="325184" y="2188940"/>
                    <a:pt x="321090" y="2181303"/>
                    <a:pt x="321247" y="2161854"/>
                  </a:cubicBezTo>
                  <a:cubicBezTo>
                    <a:pt x="323058" y="1913518"/>
                    <a:pt x="324318" y="1665181"/>
                    <a:pt x="325027" y="1416765"/>
                  </a:cubicBezTo>
                  <a:cubicBezTo>
                    <a:pt x="326287" y="955760"/>
                    <a:pt x="327310" y="494754"/>
                    <a:pt x="327389" y="33670"/>
                  </a:cubicBezTo>
                  <a:cubicBezTo>
                    <a:pt x="327389" y="6112"/>
                    <a:pt x="334475" y="-660"/>
                    <a:pt x="361561" y="49"/>
                  </a:cubicBezTo>
                  <a:cubicBezTo>
                    <a:pt x="471399" y="2805"/>
                    <a:pt x="581316" y="3907"/>
                    <a:pt x="691154" y="3750"/>
                  </a:cubicBezTo>
                  <a:cubicBezTo>
                    <a:pt x="714224" y="3750"/>
                    <a:pt x="718633" y="10915"/>
                    <a:pt x="718555" y="32489"/>
                  </a:cubicBezTo>
                  <a:cubicBezTo>
                    <a:pt x="717216" y="308541"/>
                    <a:pt x="718476" y="584672"/>
                    <a:pt x="715799" y="860724"/>
                  </a:cubicBezTo>
                  <a:cubicBezTo>
                    <a:pt x="711705" y="1292203"/>
                    <a:pt x="713673" y="1723761"/>
                    <a:pt x="712413" y="2155319"/>
                  </a:cubicBezTo>
                  <a:cubicBezTo>
                    <a:pt x="712334" y="2181224"/>
                    <a:pt x="706114" y="2189649"/>
                    <a:pt x="680052" y="2187444"/>
                  </a:cubicBezTo>
                  <a:cubicBezTo>
                    <a:pt x="651628" y="2185003"/>
                    <a:pt x="622889" y="2187995"/>
                    <a:pt x="594386" y="2186499"/>
                  </a:cubicBezTo>
                  <a:cubicBezTo>
                    <a:pt x="575174" y="2185476"/>
                    <a:pt x="567773" y="2190121"/>
                    <a:pt x="568167" y="2211223"/>
                  </a:cubicBezTo>
                  <a:cubicBezTo>
                    <a:pt x="569348" y="2271929"/>
                    <a:pt x="568797" y="2332714"/>
                    <a:pt x="567301" y="2393499"/>
                  </a:cubicBezTo>
                  <a:cubicBezTo>
                    <a:pt x="566828" y="2412554"/>
                    <a:pt x="572734" y="2417514"/>
                    <a:pt x="591316" y="2417514"/>
                  </a:cubicBezTo>
                  <a:cubicBezTo>
                    <a:pt x="691390" y="2417435"/>
                    <a:pt x="791465" y="2419325"/>
                    <a:pt x="891540" y="2418774"/>
                  </a:cubicBezTo>
                  <a:cubicBezTo>
                    <a:pt x="915240" y="2418616"/>
                    <a:pt x="921539" y="2425151"/>
                    <a:pt x="920988" y="2448851"/>
                  </a:cubicBezTo>
                  <a:cubicBezTo>
                    <a:pt x="918389" y="2558690"/>
                    <a:pt x="918389" y="2668606"/>
                    <a:pt x="915949" y="2778445"/>
                  </a:cubicBezTo>
                  <a:cubicBezTo>
                    <a:pt x="915476" y="2800334"/>
                    <a:pt x="922562" y="2804585"/>
                    <a:pt x="942877" y="2804664"/>
                  </a:cubicBezTo>
                  <a:cubicBezTo>
                    <a:pt x="1367270" y="2806318"/>
                    <a:pt x="1791584" y="2808522"/>
                    <a:pt x="2215977" y="2810805"/>
                  </a:cubicBezTo>
                  <a:cubicBezTo>
                    <a:pt x="2510768" y="2812380"/>
                    <a:pt x="2805639" y="2816711"/>
                    <a:pt x="3100430" y="2814192"/>
                  </a:cubicBezTo>
                  <a:cubicBezTo>
                    <a:pt x="3173498" y="2813561"/>
                    <a:pt x="3205859" y="2859622"/>
                    <a:pt x="3244362" y="2903086"/>
                  </a:cubicBezTo>
                  <a:cubicBezTo>
                    <a:pt x="3278927" y="2942139"/>
                    <a:pt x="3271211" y="2989854"/>
                    <a:pt x="3262314" y="3035836"/>
                  </a:cubicBezTo>
                  <a:cubicBezTo>
                    <a:pt x="3257590" y="3060245"/>
                    <a:pt x="3239952" y="3075914"/>
                    <a:pt x="3218457" y="3087015"/>
                  </a:cubicBezTo>
                  <a:cubicBezTo>
                    <a:pt x="3186018" y="3103786"/>
                    <a:pt x="3152869" y="3119140"/>
                    <a:pt x="3121138" y="3137486"/>
                  </a:cubicBezTo>
                  <a:cubicBezTo>
                    <a:pt x="3102163" y="3148430"/>
                    <a:pt x="3077675" y="3145044"/>
                    <a:pt x="3055550" y="3145044"/>
                  </a:cubicBezTo>
                  <a:cubicBezTo>
                    <a:pt x="2732098" y="3145674"/>
                    <a:pt x="2408725" y="3146068"/>
                    <a:pt x="2085273" y="3146383"/>
                  </a:cubicBezTo>
                  <a:cubicBezTo>
                    <a:pt x="1860085" y="3146619"/>
                    <a:pt x="1634976" y="3146462"/>
                    <a:pt x="1409788" y="3146619"/>
                  </a:cubicBezTo>
                  <a:cubicBezTo>
                    <a:pt x="1368608" y="3146619"/>
                    <a:pt x="1368608" y="3147013"/>
                    <a:pt x="1367112" y="3187563"/>
                  </a:cubicBezTo>
                  <a:cubicBezTo>
                    <a:pt x="1360656" y="3362516"/>
                    <a:pt x="1356246" y="3537549"/>
                    <a:pt x="1355380" y="3712581"/>
                  </a:cubicBezTo>
                  <a:cubicBezTo>
                    <a:pt x="1355065" y="3773288"/>
                    <a:pt x="1353018" y="3833994"/>
                    <a:pt x="1351601" y="3894779"/>
                  </a:cubicBezTo>
                  <a:cubicBezTo>
                    <a:pt x="1351443" y="3901629"/>
                    <a:pt x="1353333" y="3909345"/>
                    <a:pt x="1346089" y="3914306"/>
                  </a:cubicBezTo>
                  <a:cubicBezTo>
                    <a:pt x="1261762" y="3875016"/>
                    <a:pt x="1177986" y="3834624"/>
                    <a:pt x="1098934" y="3785098"/>
                  </a:cubicBezTo>
                  <a:cubicBezTo>
                    <a:pt x="1088225" y="3772107"/>
                    <a:pt x="1090351" y="3756438"/>
                    <a:pt x="1090351" y="3741399"/>
                  </a:cubicBezTo>
                  <a:cubicBezTo>
                    <a:pt x="1090194" y="3615420"/>
                    <a:pt x="1089170" y="3489440"/>
                    <a:pt x="1090745" y="3363461"/>
                  </a:cubicBezTo>
                  <a:cubicBezTo>
                    <a:pt x="1091454" y="3302597"/>
                    <a:pt x="1083816" y="3242206"/>
                    <a:pt x="1084918" y="3181500"/>
                  </a:cubicBezTo>
                  <a:cubicBezTo>
                    <a:pt x="1085312" y="3161501"/>
                    <a:pt x="1075627" y="3156383"/>
                    <a:pt x="1057203" y="3154729"/>
                  </a:cubicBezTo>
                  <a:cubicBezTo>
                    <a:pt x="1002796" y="3149847"/>
                    <a:pt x="948388" y="3149611"/>
                    <a:pt x="893902" y="3149690"/>
                  </a:cubicBezTo>
                  <a:cubicBezTo>
                    <a:pt x="777765" y="3149847"/>
                    <a:pt x="661549" y="3151737"/>
                    <a:pt x="545491" y="3149060"/>
                  </a:cubicBezTo>
                  <a:cubicBezTo>
                    <a:pt x="465179" y="3147170"/>
                    <a:pt x="384867" y="3143706"/>
                    <a:pt x="304555" y="3144257"/>
                  </a:cubicBezTo>
                  <a:cubicBezTo>
                    <a:pt x="293374" y="3144493"/>
                    <a:pt x="283139" y="3141895"/>
                    <a:pt x="273611" y="313646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7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0F1221D6-AB86-4457-8072-D0E10D9C6EFB}"/>
                </a:ext>
              </a:extLst>
            </p:cNvPr>
            <p:cNvSpPr/>
            <p:nvPr/>
          </p:nvSpPr>
          <p:spPr>
            <a:xfrm>
              <a:off x="7273198" y="1604208"/>
              <a:ext cx="731001" cy="1412962"/>
            </a:xfrm>
            <a:custGeom>
              <a:avLst/>
              <a:gdLst>
                <a:gd name="connsiteX0" fmla="*/ 575883 w 731001"/>
                <a:gd name="connsiteY0" fmla="*/ 660034 h 1412962"/>
                <a:gd name="connsiteX1" fmla="*/ 549191 w 731001"/>
                <a:gd name="connsiteY1" fmla="*/ 640980 h 1412962"/>
                <a:gd name="connsiteX2" fmla="*/ 169048 w 731001"/>
                <a:gd name="connsiteY2" fmla="*/ 3761 h 1412962"/>
                <a:gd name="connsiteX3" fmla="*/ 151332 w 731001"/>
                <a:gd name="connsiteY3" fmla="*/ 139 h 1412962"/>
                <a:gd name="connsiteX4" fmla="*/ 0 w 731001"/>
                <a:gd name="connsiteY4" fmla="*/ 10138 h 1412962"/>
                <a:gd name="connsiteX5" fmla="*/ 8582 w 731001"/>
                <a:gd name="connsiteY5" fmla="*/ 26516 h 1412962"/>
                <a:gd name="connsiteX6" fmla="*/ 381245 w 731001"/>
                <a:gd name="connsiteY6" fmla="*/ 676963 h 1412962"/>
                <a:gd name="connsiteX7" fmla="*/ 376442 w 731001"/>
                <a:gd name="connsiteY7" fmla="*/ 711450 h 1412962"/>
                <a:gd name="connsiteX8" fmla="*/ 366915 w 731001"/>
                <a:gd name="connsiteY8" fmla="*/ 1002541 h 1412962"/>
                <a:gd name="connsiteX9" fmla="*/ 367702 w 731001"/>
                <a:gd name="connsiteY9" fmla="*/ 1032539 h 1412962"/>
                <a:gd name="connsiteX10" fmla="*/ 153065 w 731001"/>
                <a:gd name="connsiteY10" fmla="*/ 1299537 h 1412962"/>
                <a:gd name="connsiteX11" fmla="*/ 112436 w 731001"/>
                <a:gd name="connsiteY11" fmla="*/ 1318276 h 1412962"/>
                <a:gd name="connsiteX12" fmla="*/ 61336 w 731001"/>
                <a:gd name="connsiteY12" fmla="*/ 1360322 h 1412962"/>
                <a:gd name="connsiteX13" fmla="*/ 104327 w 731001"/>
                <a:gd name="connsiteY13" fmla="*/ 1412682 h 1412962"/>
                <a:gd name="connsiteX14" fmla="*/ 155269 w 731001"/>
                <a:gd name="connsiteY14" fmla="*/ 1372054 h 1412962"/>
                <a:gd name="connsiteX15" fmla="*/ 172277 w 731001"/>
                <a:gd name="connsiteY15" fmla="*/ 1337016 h 1412962"/>
                <a:gd name="connsiteX16" fmla="*/ 396362 w 731001"/>
                <a:gd name="connsiteY16" fmla="*/ 1057027 h 1412962"/>
                <a:gd name="connsiteX17" fmla="*/ 430377 w 731001"/>
                <a:gd name="connsiteY17" fmla="*/ 1050019 h 1412962"/>
                <a:gd name="connsiteX18" fmla="*/ 717373 w 731001"/>
                <a:gd name="connsiteY18" fmla="*/ 936559 h 1412962"/>
                <a:gd name="connsiteX19" fmla="*/ 575883 w 731001"/>
                <a:gd name="connsiteY19" fmla="*/ 660034 h 1412962"/>
                <a:gd name="connsiteX20" fmla="*/ 521082 w 731001"/>
                <a:gd name="connsiteY20" fmla="*/ 936165 h 1412962"/>
                <a:gd name="connsiteX21" fmla="*/ 448644 w 731001"/>
                <a:gd name="connsiteY21" fmla="*/ 859711 h 1412962"/>
                <a:gd name="connsiteX22" fmla="*/ 523208 w 731001"/>
                <a:gd name="connsiteY22" fmla="*/ 788061 h 1412962"/>
                <a:gd name="connsiteX23" fmla="*/ 594623 w 731001"/>
                <a:gd name="connsiteY23" fmla="*/ 863097 h 1412962"/>
                <a:gd name="connsiteX24" fmla="*/ 521082 w 731001"/>
                <a:gd name="connsiteY24" fmla="*/ 936165 h 1412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31001" h="1412962">
                  <a:moveTo>
                    <a:pt x="575883" y="660034"/>
                  </a:moveTo>
                  <a:cubicBezTo>
                    <a:pt x="563600" y="656649"/>
                    <a:pt x="555727" y="651924"/>
                    <a:pt x="549191" y="640980"/>
                  </a:cubicBezTo>
                  <a:cubicBezTo>
                    <a:pt x="422661" y="428469"/>
                    <a:pt x="295815" y="216115"/>
                    <a:pt x="169048" y="3761"/>
                  </a:cubicBezTo>
                  <a:cubicBezTo>
                    <a:pt x="163615" y="60"/>
                    <a:pt x="157632" y="218"/>
                    <a:pt x="151332" y="139"/>
                  </a:cubicBezTo>
                  <a:cubicBezTo>
                    <a:pt x="100626" y="-570"/>
                    <a:pt x="50077" y="1241"/>
                    <a:pt x="0" y="10138"/>
                  </a:cubicBezTo>
                  <a:cubicBezTo>
                    <a:pt x="2834" y="15571"/>
                    <a:pt x="5512" y="21162"/>
                    <a:pt x="8582" y="26516"/>
                  </a:cubicBezTo>
                  <a:cubicBezTo>
                    <a:pt x="132672" y="243436"/>
                    <a:pt x="256526" y="460436"/>
                    <a:pt x="381245" y="676963"/>
                  </a:cubicBezTo>
                  <a:cubicBezTo>
                    <a:pt x="389985" y="692159"/>
                    <a:pt x="389355" y="699088"/>
                    <a:pt x="376442" y="711450"/>
                  </a:cubicBezTo>
                  <a:cubicBezTo>
                    <a:pt x="293689" y="790738"/>
                    <a:pt x="289595" y="916717"/>
                    <a:pt x="366915" y="1002541"/>
                  </a:cubicBezTo>
                  <a:cubicBezTo>
                    <a:pt x="377780" y="1014587"/>
                    <a:pt x="377308" y="1020729"/>
                    <a:pt x="367702" y="1032539"/>
                  </a:cubicBezTo>
                  <a:cubicBezTo>
                    <a:pt x="295736" y="1121198"/>
                    <a:pt x="224401" y="1210407"/>
                    <a:pt x="153065" y="1299537"/>
                  </a:cubicBezTo>
                  <a:cubicBezTo>
                    <a:pt x="142435" y="1312844"/>
                    <a:pt x="134089" y="1323000"/>
                    <a:pt x="112436" y="1318276"/>
                  </a:cubicBezTo>
                  <a:cubicBezTo>
                    <a:pt x="85272" y="1312371"/>
                    <a:pt x="63698" y="1333315"/>
                    <a:pt x="61336" y="1360322"/>
                  </a:cubicBezTo>
                  <a:cubicBezTo>
                    <a:pt x="59132" y="1386305"/>
                    <a:pt x="78265" y="1409690"/>
                    <a:pt x="104327" y="1412682"/>
                  </a:cubicBezTo>
                  <a:cubicBezTo>
                    <a:pt x="128263" y="1415438"/>
                    <a:pt x="152593" y="1397565"/>
                    <a:pt x="155269" y="1372054"/>
                  </a:cubicBezTo>
                  <a:cubicBezTo>
                    <a:pt x="156765" y="1357330"/>
                    <a:pt x="163931" y="1347409"/>
                    <a:pt x="172277" y="1337016"/>
                  </a:cubicBezTo>
                  <a:cubicBezTo>
                    <a:pt x="247156" y="1243791"/>
                    <a:pt x="322507" y="1150960"/>
                    <a:pt x="396362" y="1057027"/>
                  </a:cubicBezTo>
                  <a:cubicBezTo>
                    <a:pt x="407858" y="1042460"/>
                    <a:pt x="415496" y="1042854"/>
                    <a:pt x="430377" y="1050019"/>
                  </a:cubicBezTo>
                  <a:cubicBezTo>
                    <a:pt x="541790" y="1103482"/>
                    <a:pt x="674698" y="1050570"/>
                    <a:pt x="717373" y="936559"/>
                  </a:cubicBezTo>
                  <a:cubicBezTo>
                    <a:pt x="760994" y="820264"/>
                    <a:pt x="696193" y="693025"/>
                    <a:pt x="575883" y="660034"/>
                  </a:cubicBezTo>
                  <a:close/>
                  <a:moveTo>
                    <a:pt x="521082" y="936165"/>
                  </a:moveTo>
                  <a:cubicBezTo>
                    <a:pt x="479824" y="935850"/>
                    <a:pt x="447699" y="901915"/>
                    <a:pt x="448644" y="859711"/>
                  </a:cubicBezTo>
                  <a:cubicBezTo>
                    <a:pt x="449510" y="819398"/>
                    <a:pt x="483209" y="787116"/>
                    <a:pt x="523208" y="788061"/>
                  </a:cubicBezTo>
                  <a:cubicBezTo>
                    <a:pt x="563049" y="789084"/>
                    <a:pt x="595016" y="822705"/>
                    <a:pt x="594623" y="863097"/>
                  </a:cubicBezTo>
                  <a:cubicBezTo>
                    <a:pt x="594229" y="903253"/>
                    <a:pt x="560765" y="936480"/>
                    <a:pt x="521082" y="936165"/>
                  </a:cubicBezTo>
                  <a:close/>
                </a:path>
              </a:pathLst>
            </a:custGeom>
            <a:solidFill>
              <a:schemeClr val="accent3"/>
            </a:solidFill>
            <a:ln w="7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7C9C667-2B9C-48DC-BC22-F727D3BB3728}"/>
              </a:ext>
            </a:extLst>
          </p:cNvPr>
          <p:cNvSpPr/>
          <p:nvPr/>
        </p:nvSpPr>
        <p:spPr>
          <a:xfrm>
            <a:off x="0" y="4835877"/>
            <a:ext cx="748937" cy="1777059"/>
          </a:xfrm>
          <a:custGeom>
            <a:avLst/>
            <a:gdLst>
              <a:gd name="connsiteX0" fmla="*/ 0 w 705394"/>
              <a:gd name="connsiteY0" fmla="*/ 0 h 1757970"/>
              <a:gd name="connsiteX1" fmla="*/ 0 w 705394"/>
              <a:gd name="connsiteY1" fmla="*/ 0 h 1757970"/>
              <a:gd name="connsiteX2" fmla="*/ 705394 w 705394"/>
              <a:gd name="connsiteY2" fmla="*/ 0 h 1757970"/>
              <a:gd name="connsiteX3" fmla="*/ 705394 w 705394"/>
              <a:gd name="connsiteY3" fmla="*/ 0 h 1757970"/>
              <a:gd name="connsiteX4" fmla="*/ 705394 w 705394"/>
              <a:gd name="connsiteY4" fmla="*/ 1757970 h 1757970"/>
              <a:gd name="connsiteX5" fmla="*/ 705394 w 705394"/>
              <a:gd name="connsiteY5" fmla="*/ 1757970 h 1757970"/>
              <a:gd name="connsiteX6" fmla="*/ 0 w 705394"/>
              <a:gd name="connsiteY6" fmla="*/ 1757970 h 1757970"/>
              <a:gd name="connsiteX7" fmla="*/ 0 w 705394"/>
              <a:gd name="connsiteY7" fmla="*/ 1757970 h 1757970"/>
              <a:gd name="connsiteX8" fmla="*/ 0 w 705394"/>
              <a:gd name="connsiteY8" fmla="*/ 0 h 1757970"/>
              <a:gd name="connsiteX0" fmla="*/ 0 w 705394"/>
              <a:gd name="connsiteY0" fmla="*/ 0 h 1757970"/>
              <a:gd name="connsiteX1" fmla="*/ 0 w 705394"/>
              <a:gd name="connsiteY1" fmla="*/ 0 h 1757970"/>
              <a:gd name="connsiteX2" fmla="*/ 705394 w 705394"/>
              <a:gd name="connsiteY2" fmla="*/ 0 h 1757970"/>
              <a:gd name="connsiteX3" fmla="*/ 496388 w 705394"/>
              <a:gd name="connsiteY3" fmla="*/ 182880 h 1757970"/>
              <a:gd name="connsiteX4" fmla="*/ 705394 w 705394"/>
              <a:gd name="connsiteY4" fmla="*/ 1757970 h 1757970"/>
              <a:gd name="connsiteX5" fmla="*/ 705394 w 705394"/>
              <a:gd name="connsiteY5" fmla="*/ 1757970 h 1757970"/>
              <a:gd name="connsiteX6" fmla="*/ 0 w 705394"/>
              <a:gd name="connsiteY6" fmla="*/ 1757970 h 1757970"/>
              <a:gd name="connsiteX7" fmla="*/ 0 w 705394"/>
              <a:gd name="connsiteY7" fmla="*/ 1757970 h 1757970"/>
              <a:gd name="connsiteX8" fmla="*/ 0 w 705394"/>
              <a:gd name="connsiteY8" fmla="*/ 0 h 1757970"/>
              <a:gd name="connsiteX0" fmla="*/ 0 w 705394"/>
              <a:gd name="connsiteY0" fmla="*/ 0 h 1757970"/>
              <a:gd name="connsiteX1" fmla="*/ 0 w 705394"/>
              <a:gd name="connsiteY1" fmla="*/ 0 h 1757970"/>
              <a:gd name="connsiteX2" fmla="*/ 418011 w 705394"/>
              <a:gd name="connsiteY2" fmla="*/ 17417 h 1757970"/>
              <a:gd name="connsiteX3" fmla="*/ 496388 w 705394"/>
              <a:gd name="connsiteY3" fmla="*/ 182880 h 1757970"/>
              <a:gd name="connsiteX4" fmla="*/ 705394 w 705394"/>
              <a:gd name="connsiteY4" fmla="*/ 1757970 h 1757970"/>
              <a:gd name="connsiteX5" fmla="*/ 705394 w 705394"/>
              <a:gd name="connsiteY5" fmla="*/ 1757970 h 1757970"/>
              <a:gd name="connsiteX6" fmla="*/ 0 w 705394"/>
              <a:gd name="connsiteY6" fmla="*/ 1757970 h 1757970"/>
              <a:gd name="connsiteX7" fmla="*/ 0 w 705394"/>
              <a:gd name="connsiteY7" fmla="*/ 1757970 h 1757970"/>
              <a:gd name="connsiteX8" fmla="*/ 0 w 705394"/>
              <a:gd name="connsiteY8" fmla="*/ 0 h 1757970"/>
              <a:gd name="connsiteX0" fmla="*/ 0 w 748937"/>
              <a:gd name="connsiteY0" fmla="*/ 0 h 1757970"/>
              <a:gd name="connsiteX1" fmla="*/ 0 w 748937"/>
              <a:gd name="connsiteY1" fmla="*/ 0 h 1757970"/>
              <a:gd name="connsiteX2" fmla="*/ 418011 w 748937"/>
              <a:gd name="connsiteY2" fmla="*/ 17417 h 1757970"/>
              <a:gd name="connsiteX3" fmla="*/ 496388 w 748937"/>
              <a:gd name="connsiteY3" fmla="*/ 182880 h 1757970"/>
              <a:gd name="connsiteX4" fmla="*/ 705394 w 748937"/>
              <a:gd name="connsiteY4" fmla="*/ 1757970 h 1757970"/>
              <a:gd name="connsiteX5" fmla="*/ 748937 w 748937"/>
              <a:gd name="connsiteY5" fmla="*/ 1566381 h 1757970"/>
              <a:gd name="connsiteX6" fmla="*/ 0 w 748937"/>
              <a:gd name="connsiteY6" fmla="*/ 1757970 h 1757970"/>
              <a:gd name="connsiteX7" fmla="*/ 0 w 748937"/>
              <a:gd name="connsiteY7" fmla="*/ 1757970 h 1757970"/>
              <a:gd name="connsiteX8" fmla="*/ 0 w 748937"/>
              <a:gd name="connsiteY8" fmla="*/ 0 h 1757970"/>
              <a:gd name="connsiteX0" fmla="*/ 0 w 705394"/>
              <a:gd name="connsiteY0" fmla="*/ 0 h 1775387"/>
              <a:gd name="connsiteX1" fmla="*/ 0 w 705394"/>
              <a:gd name="connsiteY1" fmla="*/ 0 h 1775387"/>
              <a:gd name="connsiteX2" fmla="*/ 418011 w 705394"/>
              <a:gd name="connsiteY2" fmla="*/ 17417 h 1775387"/>
              <a:gd name="connsiteX3" fmla="*/ 496388 w 705394"/>
              <a:gd name="connsiteY3" fmla="*/ 182880 h 1775387"/>
              <a:gd name="connsiteX4" fmla="*/ 705394 w 705394"/>
              <a:gd name="connsiteY4" fmla="*/ 1757970 h 1775387"/>
              <a:gd name="connsiteX5" fmla="*/ 600892 w 705394"/>
              <a:gd name="connsiteY5" fmla="*/ 1775387 h 1775387"/>
              <a:gd name="connsiteX6" fmla="*/ 0 w 705394"/>
              <a:gd name="connsiteY6" fmla="*/ 1757970 h 1775387"/>
              <a:gd name="connsiteX7" fmla="*/ 0 w 705394"/>
              <a:gd name="connsiteY7" fmla="*/ 1757970 h 1775387"/>
              <a:gd name="connsiteX8" fmla="*/ 0 w 705394"/>
              <a:gd name="connsiteY8" fmla="*/ 0 h 1775387"/>
              <a:gd name="connsiteX0" fmla="*/ 0 w 748937"/>
              <a:gd name="connsiteY0" fmla="*/ 0 h 1775387"/>
              <a:gd name="connsiteX1" fmla="*/ 0 w 748937"/>
              <a:gd name="connsiteY1" fmla="*/ 0 h 1775387"/>
              <a:gd name="connsiteX2" fmla="*/ 418011 w 748937"/>
              <a:gd name="connsiteY2" fmla="*/ 17417 h 1775387"/>
              <a:gd name="connsiteX3" fmla="*/ 496388 w 748937"/>
              <a:gd name="connsiteY3" fmla="*/ 182880 h 1775387"/>
              <a:gd name="connsiteX4" fmla="*/ 748937 w 748937"/>
              <a:gd name="connsiteY4" fmla="*/ 1583799 h 1775387"/>
              <a:gd name="connsiteX5" fmla="*/ 600892 w 748937"/>
              <a:gd name="connsiteY5" fmla="*/ 1775387 h 1775387"/>
              <a:gd name="connsiteX6" fmla="*/ 0 w 748937"/>
              <a:gd name="connsiteY6" fmla="*/ 1757970 h 1775387"/>
              <a:gd name="connsiteX7" fmla="*/ 0 w 748937"/>
              <a:gd name="connsiteY7" fmla="*/ 1757970 h 1775387"/>
              <a:gd name="connsiteX8" fmla="*/ 0 w 748937"/>
              <a:gd name="connsiteY8" fmla="*/ 0 h 1775387"/>
              <a:gd name="connsiteX0" fmla="*/ 0 w 748937"/>
              <a:gd name="connsiteY0" fmla="*/ 0 h 1775387"/>
              <a:gd name="connsiteX1" fmla="*/ 0 w 748937"/>
              <a:gd name="connsiteY1" fmla="*/ 0 h 1775387"/>
              <a:gd name="connsiteX2" fmla="*/ 418011 w 748937"/>
              <a:gd name="connsiteY2" fmla="*/ 17417 h 1775387"/>
              <a:gd name="connsiteX3" fmla="*/ 496388 w 748937"/>
              <a:gd name="connsiteY3" fmla="*/ 182880 h 1775387"/>
              <a:gd name="connsiteX4" fmla="*/ 748937 w 748937"/>
              <a:gd name="connsiteY4" fmla="*/ 1583799 h 1775387"/>
              <a:gd name="connsiteX5" fmla="*/ 600892 w 748937"/>
              <a:gd name="connsiteY5" fmla="*/ 1775387 h 1775387"/>
              <a:gd name="connsiteX6" fmla="*/ 0 w 748937"/>
              <a:gd name="connsiteY6" fmla="*/ 1757970 h 1775387"/>
              <a:gd name="connsiteX7" fmla="*/ 0 w 748937"/>
              <a:gd name="connsiteY7" fmla="*/ 1757970 h 1775387"/>
              <a:gd name="connsiteX8" fmla="*/ 0 w 748937"/>
              <a:gd name="connsiteY8" fmla="*/ 0 h 1775387"/>
              <a:gd name="connsiteX0" fmla="*/ 0 w 748937"/>
              <a:gd name="connsiteY0" fmla="*/ 0 h 1777059"/>
              <a:gd name="connsiteX1" fmla="*/ 0 w 748937"/>
              <a:gd name="connsiteY1" fmla="*/ 0 h 1777059"/>
              <a:gd name="connsiteX2" fmla="*/ 418011 w 748937"/>
              <a:gd name="connsiteY2" fmla="*/ 17417 h 1777059"/>
              <a:gd name="connsiteX3" fmla="*/ 496388 w 748937"/>
              <a:gd name="connsiteY3" fmla="*/ 182880 h 1777059"/>
              <a:gd name="connsiteX4" fmla="*/ 748937 w 748937"/>
              <a:gd name="connsiteY4" fmla="*/ 1583799 h 1777059"/>
              <a:gd name="connsiteX5" fmla="*/ 600892 w 748937"/>
              <a:gd name="connsiteY5" fmla="*/ 1775387 h 1777059"/>
              <a:gd name="connsiteX6" fmla="*/ 0 w 748937"/>
              <a:gd name="connsiteY6" fmla="*/ 1757970 h 1777059"/>
              <a:gd name="connsiteX7" fmla="*/ 0 w 748937"/>
              <a:gd name="connsiteY7" fmla="*/ 1757970 h 1777059"/>
              <a:gd name="connsiteX8" fmla="*/ 0 w 748937"/>
              <a:gd name="connsiteY8" fmla="*/ 0 h 1777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8937" h="1777059">
                <a:moveTo>
                  <a:pt x="0" y="0"/>
                </a:moveTo>
                <a:lnTo>
                  <a:pt x="0" y="0"/>
                </a:lnTo>
                <a:lnTo>
                  <a:pt x="418011" y="17417"/>
                </a:lnTo>
                <a:lnTo>
                  <a:pt x="496388" y="182880"/>
                </a:lnTo>
                <a:lnTo>
                  <a:pt x="748937" y="1583799"/>
                </a:lnTo>
                <a:cubicBezTo>
                  <a:pt x="743132" y="1708622"/>
                  <a:pt x="676366" y="1789901"/>
                  <a:pt x="600892" y="1775387"/>
                </a:cubicBezTo>
                <a:lnTo>
                  <a:pt x="0" y="1757970"/>
                </a:lnTo>
                <a:lnTo>
                  <a:pt x="0" y="17579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PENDAHULUAN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D732EBC-8CF1-45E5-B0F1-FC5FAA704529}"/>
              </a:ext>
            </a:extLst>
          </p:cNvPr>
          <p:cNvGrpSpPr/>
          <p:nvPr/>
        </p:nvGrpSpPr>
        <p:grpSpPr>
          <a:xfrm>
            <a:off x="323529" y="3392910"/>
            <a:ext cx="4890680" cy="3046734"/>
            <a:chOff x="593248" y="-39"/>
            <a:chExt cx="11004531" cy="6855463"/>
          </a:xfrm>
        </p:grpSpPr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1F07239-4247-4640-9A11-B1F5FAF8AC6F}"/>
                </a:ext>
              </a:extLst>
            </p:cNvPr>
            <p:cNvSpPr/>
            <p:nvPr/>
          </p:nvSpPr>
          <p:spPr>
            <a:xfrm>
              <a:off x="2724939" y="-39"/>
              <a:ext cx="8859769" cy="5261333"/>
            </a:xfrm>
            <a:custGeom>
              <a:avLst/>
              <a:gdLst>
                <a:gd name="connsiteX0" fmla="*/ 0 w 8859769"/>
                <a:gd name="connsiteY0" fmla="*/ 3417069 h 5261333"/>
                <a:gd name="connsiteX1" fmla="*/ 2977037 w 8859769"/>
                <a:gd name="connsiteY1" fmla="*/ 5224090 h 5261333"/>
                <a:gd name="connsiteX2" fmla="*/ 3241382 w 8859769"/>
                <a:gd name="connsiteY2" fmla="*/ 5225254 h 5261333"/>
                <a:gd name="connsiteX3" fmla="*/ 8837011 w 8859769"/>
                <a:gd name="connsiteY3" fmla="*/ 1918451 h 5261333"/>
                <a:gd name="connsiteX4" fmla="*/ 8837759 w 8859769"/>
                <a:gd name="connsiteY4" fmla="*/ 1838815 h 5261333"/>
                <a:gd name="connsiteX5" fmla="*/ 5884746 w 8859769"/>
                <a:gd name="connsiteY5" fmla="*/ 28885 h 5261333"/>
                <a:gd name="connsiteX6" fmla="*/ 5685407 w 8859769"/>
                <a:gd name="connsiteY6" fmla="*/ 27056 h 5261333"/>
                <a:gd name="connsiteX7" fmla="*/ 0 w 8859769"/>
                <a:gd name="connsiteY7" fmla="*/ 3417069 h 526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59769" h="5261333">
                  <a:moveTo>
                    <a:pt x="0" y="3417069"/>
                  </a:moveTo>
                  <a:lnTo>
                    <a:pt x="2977037" y="5224090"/>
                  </a:lnTo>
                  <a:cubicBezTo>
                    <a:pt x="3058169" y="5273301"/>
                    <a:pt x="3159834" y="5273800"/>
                    <a:pt x="3241382" y="5225254"/>
                  </a:cubicBezTo>
                  <a:lnTo>
                    <a:pt x="8837011" y="1918451"/>
                  </a:lnTo>
                  <a:cubicBezTo>
                    <a:pt x="8867020" y="1900578"/>
                    <a:pt x="8867435" y="1857269"/>
                    <a:pt x="8837759" y="1838815"/>
                  </a:cubicBezTo>
                  <a:lnTo>
                    <a:pt x="5884746" y="28885"/>
                  </a:lnTo>
                  <a:cubicBezTo>
                    <a:pt x="5823897" y="-8938"/>
                    <a:pt x="5747004" y="-9686"/>
                    <a:pt x="5685407" y="27056"/>
                  </a:cubicBezTo>
                  <a:lnTo>
                    <a:pt x="0" y="3417069"/>
                  </a:lnTo>
                  <a:close/>
                </a:path>
              </a:pathLst>
            </a:custGeom>
            <a:solidFill>
              <a:srgbClr val="26586F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540C15E9-2729-4A50-9AC5-0021B5D2C4CF}"/>
                </a:ext>
              </a:extLst>
            </p:cNvPr>
            <p:cNvSpPr/>
            <p:nvPr/>
          </p:nvSpPr>
          <p:spPr>
            <a:xfrm>
              <a:off x="2722247" y="1885058"/>
              <a:ext cx="8875532" cy="3725856"/>
            </a:xfrm>
            <a:custGeom>
              <a:avLst/>
              <a:gdLst>
                <a:gd name="connsiteX0" fmla="*/ 8874616 w 8875532"/>
                <a:gd name="connsiteY0" fmla="*/ 24873 h 3725856"/>
                <a:gd name="connsiteX1" fmla="*/ 8856993 w 8875532"/>
                <a:gd name="connsiteY1" fmla="*/ 268 h 3725856"/>
                <a:gd name="connsiteX2" fmla="*/ 8847101 w 8875532"/>
                <a:gd name="connsiteY2" fmla="*/ 21798 h 3725856"/>
                <a:gd name="connsiteX3" fmla="*/ 3287964 w 8875532"/>
                <a:gd name="connsiteY3" fmla="*/ 3310894 h 3725856"/>
                <a:gd name="connsiteX4" fmla="*/ 2958199 w 8875532"/>
                <a:gd name="connsiteY4" fmla="*/ 3316630 h 3725856"/>
                <a:gd name="connsiteX5" fmla="*/ 10671 w 8875532"/>
                <a:gd name="connsiteY5" fmla="*/ 1528729 h 3725856"/>
                <a:gd name="connsiteX6" fmla="*/ 31 w 8875532"/>
                <a:gd name="connsiteY6" fmla="*/ 1939461 h 3725856"/>
                <a:gd name="connsiteX7" fmla="*/ 39932 w 8875532"/>
                <a:gd name="connsiteY7" fmla="*/ 2005464 h 3725856"/>
                <a:gd name="connsiteX8" fmla="*/ 2828021 w 8875532"/>
                <a:gd name="connsiteY8" fmla="*/ 3636421 h 3725856"/>
                <a:gd name="connsiteX9" fmla="*/ 3080894 w 8875532"/>
                <a:gd name="connsiteY9" fmla="*/ 3722374 h 3725856"/>
                <a:gd name="connsiteX10" fmla="*/ 3202260 w 8875532"/>
                <a:gd name="connsiteY10" fmla="*/ 3722541 h 3725856"/>
                <a:gd name="connsiteX11" fmla="*/ 3345073 w 8875532"/>
                <a:gd name="connsiteY11" fmla="*/ 3677818 h 3725856"/>
                <a:gd name="connsiteX12" fmla="*/ 8845188 w 8875532"/>
                <a:gd name="connsiteY12" fmla="*/ 470186 h 3725856"/>
                <a:gd name="connsiteX13" fmla="*/ 8875530 w 8875532"/>
                <a:gd name="connsiteY13" fmla="*/ 431698 h 3725856"/>
                <a:gd name="connsiteX14" fmla="*/ 8874616 w 8875532"/>
                <a:gd name="connsiteY14" fmla="*/ 24873 h 3725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875532" h="3725856">
                  <a:moveTo>
                    <a:pt x="8874616" y="24873"/>
                  </a:moveTo>
                  <a:cubicBezTo>
                    <a:pt x="8874616" y="13235"/>
                    <a:pt x="8877691" y="-2226"/>
                    <a:pt x="8856993" y="268"/>
                  </a:cubicBezTo>
                  <a:cubicBezTo>
                    <a:pt x="8863975" y="12238"/>
                    <a:pt x="8856328" y="16394"/>
                    <a:pt x="8847101" y="21798"/>
                  </a:cubicBezTo>
                  <a:cubicBezTo>
                    <a:pt x="8681761" y="119389"/>
                    <a:pt x="3584729" y="3135496"/>
                    <a:pt x="3287964" y="3310894"/>
                  </a:cubicBezTo>
                  <a:cubicBezTo>
                    <a:pt x="3179650" y="3374903"/>
                    <a:pt x="3068093" y="3377064"/>
                    <a:pt x="2958199" y="3316630"/>
                  </a:cubicBezTo>
                  <a:cubicBezTo>
                    <a:pt x="2752625" y="3203577"/>
                    <a:pt x="326804" y="1714851"/>
                    <a:pt x="10671" y="1528729"/>
                  </a:cubicBezTo>
                  <a:cubicBezTo>
                    <a:pt x="10256" y="1662896"/>
                    <a:pt x="2857" y="1805376"/>
                    <a:pt x="31" y="1939461"/>
                  </a:cubicBezTo>
                  <a:cubicBezTo>
                    <a:pt x="-717" y="1973543"/>
                    <a:pt x="12001" y="1989337"/>
                    <a:pt x="39932" y="2005464"/>
                  </a:cubicBezTo>
                  <a:cubicBezTo>
                    <a:pt x="345009" y="2182109"/>
                    <a:pt x="2519453" y="3454704"/>
                    <a:pt x="2828021" y="3636421"/>
                  </a:cubicBezTo>
                  <a:cubicBezTo>
                    <a:pt x="2906660" y="3682723"/>
                    <a:pt x="2987875" y="3719382"/>
                    <a:pt x="3080894" y="3722374"/>
                  </a:cubicBezTo>
                  <a:cubicBezTo>
                    <a:pt x="3121377" y="3727196"/>
                    <a:pt x="3161777" y="3726780"/>
                    <a:pt x="3202260" y="3722541"/>
                  </a:cubicBezTo>
                  <a:cubicBezTo>
                    <a:pt x="3254131" y="3721377"/>
                    <a:pt x="3301514" y="3702258"/>
                    <a:pt x="3345073" y="3677818"/>
                  </a:cubicBezTo>
                  <a:cubicBezTo>
                    <a:pt x="3471094" y="3607077"/>
                    <a:pt x="8618501" y="602525"/>
                    <a:pt x="8845188" y="470186"/>
                  </a:cubicBezTo>
                  <a:cubicBezTo>
                    <a:pt x="8859985" y="461541"/>
                    <a:pt x="8875780" y="456054"/>
                    <a:pt x="8875530" y="431698"/>
                  </a:cubicBezTo>
                  <a:cubicBezTo>
                    <a:pt x="8874034" y="296118"/>
                    <a:pt x="8874865" y="160454"/>
                    <a:pt x="8874616" y="24873"/>
                  </a:cubicBezTo>
                  <a:close/>
                </a:path>
              </a:pathLst>
            </a:custGeom>
            <a:solidFill>
              <a:srgbClr val="174859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944A8D14-7A24-4A63-B9E2-CF4171D3491B}"/>
                </a:ext>
              </a:extLst>
            </p:cNvPr>
            <p:cNvSpPr/>
            <p:nvPr/>
          </p:nvSpPr>
          <p:spPr>
            <a:xfrm>
              <a:off x="3488961" y="374257"/>
              <a:ext cx="7396545" cy="4439426"/>
            </a:xfrm>
            <a:custGeom>
              <a:avLst/>
              <a:gdLst>
                <a:gd name="connsiteX0" fmla="*/ 16377 w 7396545"/>
                <a:gd name="connsiteY0" fmla="*/ 2723148 h 4439426"/>
                <a:gd name="connsiteX1" fmla="*/ 2841790 w 7396545"/>
                <a:gd name="connsiteY1" fmla="*/ 4424846 h 4439426"/>
                <a:gd name="connsiteX2" fmla="*/ 2945699 w 7396545"/>
                <a:gd name="connsiteY2" fmla="*/ 4425512 h 4439426"/>
                <a:gd name="connsiteX3" fmla="*/ 7378461 w 7396545"/>
                <a:gd name="connsiteY3" fmla="*/ 1835016 h 4439426"/>
                <a:gd name="connsiteX4" fmla="*/ 7377463 w 7396545"/>
                <a:gd name="connsiteY4" fmla="*/ 1771424 h 4439426"/>
                <a:gd name="connsiteX5" fmla="*/ 4552549 w 7396545"/>
                <a:gd name="connsiteY5" fmla="*/ 13365 h 4439426"/>
                <a:gd name="connsiteX6" fmla="*/ 4444235 w 7396545"/>
                <a:gd name="connsiteY6" fmla="*/ 15027 h 4439426"/>
                <a:gd name="connsiteX7" fmla="*/ 16793 w 7396545"/>
                <a:gd name="connsiteY7" fmla="*/ 2664876 h 4439426"/>
                <a:gd name="connsiteX8" fmla="*/ 16377 w 7396545"/>
                <a:gd name="connsiteY8" fmla="*/ 2723148 h 443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6545" h="4439426">
                  <a:moveTo>
                    <a:pt x="16377" y="2723148"/>
                  </a:moveTo>
                  <a:lnTo>
                    <a:pt x="2841790" y="4424846"/>
                  </a:lnTo>
                  <a:cubicBezTo>
                    <a:pt x="2873711" y="4444049"/>
                    <a:pt x="2913529" y="4444298"/>
                    <a:pt x="2945699" y="4425512"/>
                  </a:cubicBezTo>
                  <a:lnTo>
                    <a:pt x="7378461" y="1835016"/>
                  </a:lnTo>
                  <a:cubicBezTo>
                    <a:pt x="7402983" y="1820635"/>
                    <a:pt x="7402485" y="1784973"/>
                    <a:pt x="7377463" y="1771424"/>
                  </a:cubicBezTo>
                  <a:lnTo>
                    <a:pt x="4552549" y="13365"/>
                  </a:lnTo>
                  <a:cubicBezTo>
                    <a:pt x="4518634" y="-5006"/>
                    <a:pt x="4477569" y="-4424"/>
                    <a:pt x="4444235" y="15027"/>
                  </a:cubicBezTo>
                  <a:lnTo>
                    <a:pt x="16793" y="2664876"/>
                  </a:lnTo>
                  <a:cubicBezTo>
                    <a:pt x="-5402" y="2677843"/>
                    <a:pt x="-5652" y="2709847"/>
                    <a:pt x="16377" y="272314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41476A20-5FBD-4D83-BFD7-592918334E84}"/>
                </a:ext>
              </a:extLst>
            </p:cNvPr>
            <p:cNvSpPr/>
            <p:nvPr/>
          </p:nvSpPr>
          <p:spPr>
            <a:xfrm>
              <a:off x="593248" y="100251"/>
              <a:ext cx="10255469" cy="6755173"/>
            </a:xfrm>
            <a:custGeom>
              <a:avLst/>
              <a:gdLst>
                <a:gd name="connsiteX0" fmla="*/ 1167414 w 10255469"/>
                <a:gd name="connsiteY0" fmla="*/ 3133150 h 6755173"/>
                <a:gd name="connsiteX1" fmla="*/ 1489615 w 10255469"/>
                <a:gd name="connsiteY1" fmla="*/ 2914692 h 6755173"/>
                <a:gd name="connsiteX2" fmla="*/ 1985553 w 10255469"/>
                <a:gd name="connsiteY2" fmla="*/ 2456660 h 6755173"/>
                <a:gd name="connsiteX3" fmla="*/ 2164775 w 10255469"/>
                <a:gd name="connsiteY3" fmla="*/ 2192814 h 6755173"/>
                <a:gd name="connsiteX4" fmla="*/ 3051826 w 10255469"/>
                <a:gd name="connsiteY4" fmla="*/ 1501029 h 6755173"/>
                <a:gd name="connsiteX5" fmla="*/ 4750199 w 10255469"/>
                <a:gd name="connsiteY5" fmla="*/ 631767 h 6755173"/>
                <a:gd name="connsiteX6" fmla="*/ 6687065 w 10255469"/>
                <a:gd name="connsiteY6" fmla="*/ 0 h 6755173"/>
                <a:gd name="connsiteX7" fmla="*/ 5057770 w 10255469"/>
                <a:gd name="connsiteY7" fmla="*/ 1571105 h 6755173"/>
                <a:gd name="connsiteX8" fmla="*/ 3868386 w 10255469"/>
                <a:gd name="connsiteY8" fmla="*/ 2285252 h 6755173"/>
                <a:gd name="connsiteX9" fmla="*/ 2672932 w 10255469"/>
                <a:gd name="connsiteY9" fmla="*/ 2993413 h 6755173"/>
                <a:gd name="connsiteX10" fmla="*/ 2187219 w 10255469"/>
                <a:gd name="connsiteY10" fmla="*/ 3280202 h 6755173"/>
                <a:gd name="connsiteX11" fmla="*/ 2141583 w 10255469"/>
                <a:gd name="connsiteY11" fmla="*/ 3324260 h 6755173"/>
                <a:gd name="connsiteX12" fmla="*/ 2140585 w 10255469"/>
                <a:gd name="connsiteY12" fmla="*/ 3722606 h 6755173"/>
                <a:gd name="connsiteX13" fmla="*/ 2173753 w 10255469"/>
                <a:gd name="connsiteY13" fmla="*/ 3779631 h 6755173"/>
                <a:gd name="connsiteX14" fmla="*/ 3374028 w 10255469"/>
                <a:gd name="connsiteY14" fmla="*/ 4480311 h 6755173"/>
                <a:gd name="connsiteX15" fmla="*/ 4100975 w 10255469"/>
                <a:gd name="connsiteY15" fmla="*/ 4905590 h 6755173"/>
                <a:gd name="connsiteX16" fmla="*/ 5010388 w 10255469"/>
                <a:gd name="connsiteY16" fmla="*/ 5437854 h 6755173"/>
                <a:gd name="connsiteX17" fmla="*/ 5215795 w 10255469"/>
                <a:gd name="connsiteY17" fmla="*/ 5498953 h 6755173"/>
                <a:gd name="connsiteX18" fmla="*/ 5324110 w 10255469"/>
                <a:gd name="connsiteY18" fmla="*/ 5499202 h 6755173"/>
                <a:gd name="connsiteX19" fmla="*/ 5519875 w 10255469"/>
                <a:gd name="connsiteY19" fmla="*/ 5423306 h 6755173"/>
                <a:gd name="connsiteX20" fmla="*/ 6753983 w 10255469"/>
                <a:gd name="connsiteY20" fmla="*/ 4706750 h 6755173"/>
                <a:gd name="connsiteX21" fmla="*/ 6816494 w 10255469"/>
                <a:gd name="connsiteY21" fmla="*/ 4620629 h 6755173"/>
                <a:gd name="connsiteX22" fmla="*/ 6830459 w 10255469"/>
                <a:gd name="connsiteY22" fmla="*/ 4555790 h 6755173"/>
                <a:gd name="connsiteX23" fmla="*/ 6822895 w 10255469"/>
                <a:gd name="connsiteY23" fmla="*/ 4450967 h 6755173"/>
                <a:gd name="connsiteX24" fmla="*/ 6764706 w 10255469"/>
                <a:gd name="connsiteY24" fmla="*/ 4295602 h 6755173"/>
                <a:gd name="connsiteX25" fmla="*/ 6717905 w 10255469"/>
                <a:gd name="connsiteY25" fmla="*/ 4161268 h 6755173"/>
                <a:gd name="connsiteX26" fmla="*/ 6527544 w 10255469"/>
                <a:gd name="connsiteY26" fmla="*/ 3872401 h 6755173"/>
                <a:gd name="connsiteX27" fmla="*/ 6182981 w 10255469"/>
                <a:gd name="connsiteY27" fmla="*/ 3580125 h 6755173"/>
                <a:gd name="connsiteX28" fmla="*/ 6044824 w 10255469"/>
                <a:gd name="connsiteY28" fmla="*/ 3329663 h 6755173"/>
                <a:gd name="connsiteX29" fmla="*/ 6074833 w 10255469"/>
                <a:gd name="connsiteY29" fmla="*/ 3154015 h 6755173"/>
                <a:gd name="connsiteX30" fmla="*/ 6131359 w 10255469"/>
                <a:gd name="connsiteY30" fmla="*/ 3183941 h 6755173"/>
                <a:gd name="connsiteX31" fmla="*/ 6399362 w 10255469"/>
                <a:gd name="connsiteY31" fmla="*/ 3346122 h 6755173"/>
                <a:gd name="connsiteX32" fmla="*/ 6548160 w 10255469"/>
                <a:gd name="connsiteY32" fmla="*/ 3374552 h 6755173"/>
                <a:gd name="connsiteX33" fmla="*/ 6724472 w 10255469"/>
                <a:gd name="connsiteY33" fmla="*/ 3240468 h 6755173"/>
                <a:gd name="connsiteX34" fmla="*/ 6754980 w 10255469"/>
                <a:gd name="connsiteY34" fmla="*/ 3192919 h 6755173"/>
                <a:gd name="connsiteX35" fmla="*/ 6808015 w 10255469"/>
                <a:gd name="connsiteY35" fmla="*/ 3212703 h 6755173"/>
                <a:gd name="connsiteX36" fmla="*/ 7246678 w 10255469"/>
                <a:gd name="connsiteY36" fmla="*/ 3493673 h 6755173"/>
                <a:gd name="connsiteX37" fmla="*/ 7294310 w 10255469"/>
                <a:gd name="connsiteY37" fmla="*/ 3549285 h 6755173"/>
                <a:gd name="connsiteX38" fmla="*/ 7405783 w 10255469"/>
                <a:gd name="connsiteY38" fmla="*/ 3770986 h 6755173"/>
                <a:gd name="connsiteX39" fmla="*/ 7585255 w 10255469"/>
                <a:gd name="connsiteY39" fmla="*/ 4121201 h 6755173"/>
                <a:gd name="connsiteX40" fmla="*/ 7647019 w 10255469"/>
                <a:gd name="connsiteY40" fmla="*/ 4169415 h 6755173"/>
                <a:gd name="connsiteX41" fmla="*/ 7655581 w 10255469"/>
                <a:gd name="connsiteY41" fmla="*/ 4097842 h 6755173"/>
                <a:gd name="connsiteX42" fmla="*/ 7606702 w 10255469"/>
                <a:gd name="connsiteY42" fmla="*/ 3804154 h 6755173"/>
                <a:gd name="connsiteX43" fmla="*/ 7621167 w 10255469"/>
                <a:gd name="connsiteY43" fmla="*/ 3640060 h 6755173"/>
                <a:gd name="connsiteX44" fmla="*/ 7476193 w 10255469"/>
                <a:gd name="connsiteY44" fmla="*/ 3428834 h 6755173"/>
                <a:gd name="connsiteX45" fmla="*/ 7227808 w 10255469"/>
                <a:gd name="connsiteY45" fmla="*/ 3037637 h 6755173"/>
                <a:gd name="connsiteX46" fmla="*/ 7128887 w 10255469"/>
                <a:gd name="connsiteY46" fmla="*/ 2670879 h 6755173"/>
                <a:gd name="connsiteX47" fmla="*/ 7153742 w 10255469"/>
                <a:gd name="connsiteY47" fmla="*/ 2580853 h 6755173"/>
                <a:gd name="connsiteX48" fmla="*/ 7192728 w 10255469"/>
                <a:gd name="connsiteY48" fmla="*/ 2602299 h 6755173"/>
                <a:gd name="connsiteX49" fmla="*/ 7342690 w 10255469"/>
                <a:gd name="connsiteY49" fmla="*/ 2795737 h 6755173"/>
                <a:gd name="connsiteX50" fmla="*/ 7605788 w 10255469"/>
                <a:gd name="connsiteY50" fmla="*/ 2947943 h 6755173"/>
                <a:gd name="connsiteX51" fmla="*/ 7769632 w 10255469"/>
                <a:gd name="connsiteY51" fmla="*/ 2913112 h 6755173"/>
                <a:gd name="connsiteX52" fmla="*/ 7878695 w 10255469"/>
                <a:gd name="connsiteY52" fmla="*/ 2837633 h 6755173"/>
                <a:gd name="connsiteX53" fmla="*/ 7917765 w 10255469"/>
                <a:gd name="connsiteY53" fmla="*/ 2816435 h 6755173"/>
                <a:gd name="connsiteX54" fmla="*/ 7955587 w 10255469"/>
                <a:gd name="connsiteY54" fmla="*/ 2839877 h 6755173"/>
                <a:gd name="connsiteX55" fmla="*/ 8203805 w 10255469"/>
                <a:gd name="connsiteY55" fmla="*/ 3077039 h 6755173"/>
                <a:gd name="connsiteX56" fmla="*/ 8337723 w 10255469"/>
                <a:gd name="connsiteY56" fmla="*/ 3238140 h 6755173"/>
                <a:gd name="connsiteX57" fmla="*/ 8489348 w 10255469"/>
                <a:gd name="connsiteY57" fmla="*/ 3577548 h 6755173"/>
                <a:gd name="connsiteX58" fmla="*/ 8510212 w 10255469"/>
                <a:gd name="connsiteY58" fmla="*/ 3405143 h 6755173"/>
                <a:gd name="connsiteX59" fmla="*/ 8517361 w 10255469"/>
                <a:gd name="connsiteY59" fmla="*/ 3351941 h 6755173"/>
                <a:gd name="connsiteX60" fmla="*/ 8477710 w 10255469"/>
                <a:gd name="connsiteY60" fmla="*/ 3148944 h 6755173"/>
                <a:gd name="connsiteX61" fmla="*/ 8286351 w 10255469"/>
                <a:gd name="connsiteY61" fmla="*/ 2704213 h 6755173"/>
                <a:gd name="connsiteX62" fmla="*/ 8259750 w 10255469"/>
                <a:gd name="connsiteY62" fmla="*/ 2406202 h 6755173"/>
                <a:gd name="connsiteX63" fmla="*/ 8365987 w 10255469"/>
                <a:gd name="connsiteY63" fmla="*/ 2239615 h 6755173"/>
                <a:gd name="connsiteX64" fmla="*/ 8407300 w 10255469"/>
                <a:gd name="connsiteY64" fmla="*/ 2288743 h 6755173"/>
                <a:gd name="connsiteX65" fmla="*/ 8512374 w 10255469"/>
                <a:gd name="connsiteY65" fmla="*/ 2522663 h 6755173"/>
                <a:gd name="connsiteX66" fmla="*/ 8594171 w 10255469"/>
                <a:gd name="connsiteY66" fmla="*/ 2621003 h 6755173"/>
                <a:gd name="connsiteX67" fmla="*/ 8813876 w 10255469"/>
                <a:gd name="connsiteY67" fmla="*/ 2647687 h 6755173"/>
                <a:gd name="connsiteX68" fmla="*/ 8939564 w 10255469"/>
                <a:gd name="connsiteY68" fmla="*/ 2577112 h 6755173"/>
                <a:gd name="connsiteX69" fmla="*/ 8986033 w 10255469"/>
                <a:gd name="connsiteY69" fmla="*/ 2621502 h 6755173"/>
                <a:gd name="connsiteX70" fmla="*/ 9104904 w 10255469"/>
                <a:gd name="connsiteY70" fmla="*/ 2786260 h 6755173"/>
                <a:gd name="connsiteX71" fmla="*/ 9157773 w 10255469"/>
                <a:gd name="connsiteY71" fmla="*/ 2863984 h 6755173"/>
                <a:gd name="connsiteX72" fmla="*/ 9238158 w 10255469"/>
                <a:gd name="connsiteY72" fmla="*/ 2979947 h 6755173"/>
                <a:gd name="connsiteX73" fmla="*/ 9316714 w 10255469"/>
                <a:gd name="connsiteY73" fmla="*/ 3151022 h 6755173"/>
                <a:gd name="connsiteX74" fmla="*/ 10139008 w 10255469"/>
                <a:gd name="connsiteY74" fmla="*/ 2730149 h 6755173"/>
                <a:gd name="connsiteX75" fmla="*/ 10218312 w 10255469"/>
                <a:gd name="connsiteY75" fmla="*/ 2684928 h 6755173"/>
                <a:gd name="connsiteX76" fmla="*/ 10255469 w 10255469"/>
                <a:gd name="connsiteY76" fmla="*/ 2675701 h 6755173"/>
                <a:gd name="connsiteX77" fmla="*/ 10007251 w 10255469"/>
                <a:gd name="connsiteY77" fmla="*/ 3206053 h 6755173"/>
                <a:gd name="connsiteX78" fmla="*/ 9410314 w 10255469"/>
                <a:gd name="connsiteY78" fmla="*/ 3653028 h 6755173"/>
                <a:gd name="connsiteX79" fmla="*/ 9324860 w 10255469"/>
                <a:gd name="connsiteY79" fmla="*/ 3715457 h 6755173"/>
                <a:gd name="connsiteX80" fmla="*/ 9303412 w 10255469"/>
                <a:gd name="connsiteY80" fmla="*/ 3734659 h 6755173"/>
                <a:gd name="connsiteX81" fmla="*/ 9185206 w 10255469"/>
                <a:gd name="connsiteY81" fmla="*/ 3912884 h 6755173"/>
                <a:gd name="connsiteX82" fmla="*/ 8993015 w 10255469"/>
                <a:gd name="connsiteY82" fmla="*/ 4173156 h 6755173"/>
                <a:gd name="connsiteX83" fmla="*/ 8609133 w 10255469"/>
                <a:gd name="connsiteY83" fmla="*/ 4358945 h 6755173"/>
                <a:gd name="connsiteX84" fmla="*/ 8414699 w 10255469"/>
                <a:gd name="connsiteY84" fmla="*/ 4524950 h 6755173"/>
                <a:gd name="connsiteX85" fmla="*/ 8137303 w 10255469"/>
                <a:gd name="connsiteY85" fmla="*/ 4962615 h 6755173"/>
                <a:gd name="connsiteX86" fmla="*/ 7881188 w 10255469"/>
                <a:gd name="connsiteY86" fmla="*/ 5149652 h 6755173"/>
                <a:gd name="connsiteX87" fmla="*/ 7458237 w 10255469"/>
                <a:gd name="connsiteY87" fmla="*/ 5263786 h 6755173"/>
                <a:gd name="connsiteX88" fmla="*/ 7228057 w 10255469"/>
                <a:gd name="connsiteY88" fmla="*/ 5406681 h 6755173"/>
                <a:gd name="connsiteX89" fmla="*/ 6910761 w 10255469"/>
                <a:gd name="connsiteY89" fmla="*/ 5674102 h 6755173"/>
                <a:gd name="connsiteX90" fmla="*/ 6689642 w 10255469"/>
                <a:gd name="connsiteY90" fmla="*/ 5795966 h 6755173"/>
                <a:gd name="connsiteX91" fmla="*/ 6424965 w 10255469"/>
                <a:gd name="connsiteY91" fmla="*/ 5958397 h 6755173"/>
                <a:gd name="connsiteX92" fmla="*/ 5803173 w 10255469"/>
                <a:gd name="connsiteY92" fmla="*/ 6241113 h 6755173"/>
                <a:gd name="connsiteX93" fmla="*/ 5524364 w 10255469"/>
                <a:gd name="connsiteY93" fmla="*/ 6276359 h 6755173"/>
                <a:gd name="connsiteX94" fmla="*/ 4997088 w 10255469"/>
                <a:gd name="connsiteY94" fmla="*/ 6276193 h 6755173"/>
                <a:gd name="connsiteX95" fmla="*/ 4314197 w 10255469"/>
                <a:gd name="connsiteY95" fmla="*/ 6177520 h 6755173"/>
                <a:gd name="connsiteX96" fmla="*/ 3416173 w 10255469"/>
                <a:gd name="connsiteY96" fmla="*/ 6011183 h 6755173"/>
                <a:gd name="connsiteX97" fmla="*/ 2685152 w 10255469"/>
                <a:gd name="connsiteY97" fmla="*/ 5964548 h 6755173"/>
                <a:gd name="connsiteX98" fmla="*/ 1601920 w 10255469"/>
                <a:gd name="connsiteY98" fmla="*/ 6219666 h 6755173"/>
                <a:gd name="connsiteX99" fmla="*/ 1108061 w 10255469"/>
                <a:gd name="connsiteY99" fmla="*/ 6573622 h 6755173"/>
                <a:gd name="connsiteX100" fmla="*/ 968324 w 10255469"/>
                <a:gd name="connsiteY100" fmla="*/ 6690748 h 6755173"/>
                <a:gd name="connsiteX101" fmla="*/ 567484 w 10255469"/>
                <a:gd name="connsiteY101" fmla="*/ 6654505 h 6755173"/>
                <a:gd name="connsiteX102" fmla="*/ 353515 w 10255469"/>
                <a:gd name="connsiteY102" fmla="*/ 6293483 h 6755173"/>
                <a:gd name="connsiteX103" fmla="*/ 161408 w 10255469"/>
                <a:gd name="connsiteY103" fmla="*/ 5524389 h 6755173"/>
                <a:gd name="connsiteX104" fmla="*/ 88754 w 10255469"/>
                <a:gd name="connsiteY104" fmla="*/ 4987720 h 6755173"/>
                <a:gd name="connsiteX105" fmla="*/ 53259 w 10255469"/>
                <a:gd name="connsiteY105" fmla="*/ 4583638 h 6755173"/>
                <a:gd name="connsiteX106" fmla="*/ 13940 w 10255469"/>
                <a:gd name="connsiteY106" fmla="*/ 4009228 h 6755173"/>
                <a:gd name="connsiteX107" fmla="*/ 58 w 10255469"/>
                <a:gd name="connsiteY107" fmla="*/ 3627841 h 6755173"/>
                <a:gd name="connsiteX108" fmla="*/ 27739 w 10255469"/>
                <a:gd name="connsiteY108" fmla="*/ 3601988 h 6755173"/>
                <a:gd name="connsiteX109" fmla="*/ 622598 w 10255469"/>
                <a:gd name="connsiteY109" fmla="*/ 3412208 h 6755173"/>
                <a:gd name="connsiteX110" fmla="*/ 1167414 w 10255469"/>
                <a:gd name="connsiteY110" fmla="*/ 3133150 h 6755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0255469" h="6755173">
                  <a:moveTo>
                    <a:pt x="1167414" y="3133150"/>
                  </a:moveTo>
                  <a:cubicBezTo>
                    <a:pt x="1281714" y="3070472"/>
                    <a:pt x="1386288" y="2993413"/>
                    <a:pt x="1489615" y="2914692"/>
                  </a:cubicBezTo>
                  <a:cubicBezTo>
                    <a:pt x="1669420" y="2777698"/>
                    <a:pt x="1838833" y="2628651"/>
                    <a:pt x="1985553" y="2456660"/>
                  </a:cubicBezTo>
                  <a:cubicBezTo>
                    <a:pt x="2054299" y="2376110"/>
                    <a:pt x="2102097" y="2278934"/>
                    <a:pt x="2164775" y="2192814"/>
                  </a:cubicBezTo>
                  <a:cubicBezTo>
                    <a:pt x="2394373" y="1877180"/>
                    <a:pt x="2687812" y="1644174"/>
                    <a:pt x="3051826" y="1501029"/>
                  </a:cubicBezTo>
                  <a:cubicBezTo>
                    <a:pt x="3063797" y="1496291"/>
                    <a:pt x="3852425" y="1130531"/>
                    <a:pt x="4750199" y="631767"/>
                  </a:cubicBezTo>
                  <a:cubicBezTo>
                    <a:pt x="5647974" y="374073"/>
                    <a:pt x="6396119" y="67749"/>
                    <a:pt x="6687065" y="0"/>
                  </a:cubicBezTo>
                  <a:cubicBezTo>
                    <a:pt x="7268956" y="615142"/>
                    <a:pt x="5522535" y="1488228"/>
                    <a:pt x="5057770" y="1571105"/>
                  </a:cubicBezTo>
                  <a:cubicBezTo>
                    <a:pt x="4791098" y="1728632"/>
                    <a:pt x="4134725" y="2127227"/>
                    <a:pt x="3868386" y="2285252"/>
                  </a:cubicBezTo>
                  <a:cubicBezTo>
                    <a:pt x="3470040" y="2521500"/>
                    <a:pt x="3071029" y="2756750"/>
                    <a:pt x="2672932" y="2993413"/>
                  </a:cubicBezTo>
                  <a:cubicBezTo>
                    <a:pt x="2511333" y="3089508"/>
                    <a:pt x="2349733" y="3185687"/>
                    <a:pt x="2187219" y="3280202"/>
                  </a:cubicBezTo>
                  <a:cubicBezTo>
                    <a:pt x="2168932" y="3290843"/>
                    <a:pt x="2145074" y="3297576"/>
                    <a:pt x="2141583" y="3324260"/>
                  </a:cubicBezTo>
                  <a:cubicBezTo>
                    <a:pt x="2139671" y="3457097"/>
                    <a:pt x="2141666" y="3589851"/>
                    <a:pt x="2140585" y="3722606"/>
                  </a:cubicBezTo>
                  <a:cubicBezTo>
                    <a:pt x="2140336" y="3749206"/>
                    <a:pt x="2150893" y="3766414"/>
                    <a:pt x="2173753" y="3779631"/>
                  </a:cubicBezTo>
                  <a:cubicBezTo>
                    <a:pt x="2574759" y="4011639"/>
                    <a:pt x="2973770" y="4247055"/>
                    <a:pt x="3374028" y="4480311"/>
                  </a:cubicBezTo>
                  <a:cubicBezTo>
                    <a:pt x="3616593" y="4621627"/>
                    <a:pt x="3858826" y="4763525"/>
                    <a:pt x="4100975" y="4905590"/>
                  </a:cubicBezTo>
                  <a:cubicBezTo>
                    <a:pt x="4403891" y="5083399"/>
                    <a:pt x="4707556" y="5259962"/>
                    <a:pt x="5010388" y="5437854"/>
                  </a:cubicBezTo>
                  <a:cubicBezTo>
                    <a:pt x="5073482" y="5474929"/>
                    <a:pt x="5143974" y="5489808"/>
                    <a:pt x="5215795" y="5498953"/>
                  </a:cubicBezTo>
                  <a:cubicBezTo>
                    <a:pt x="5251873" y="5505436"/>
                    <a:pt x="5288033" y="5504937"/>
                    <a:pt x="5324110" y="5499202"/>
                  </a:cubicBezTo>
                  <a:cubicBezTo>
                    <a:pt x="5395516" y="5489642"/>
                    <a:pt x="5458361" y="5459052"/>
                    <a:pt x="5519875" y="5423306"/>
                  </a:cubicBezTo>
                  <a:cubicBezTo>
                    <a:pt x="5931106" y="5184233"/>
                    <a:pt x="6342420" y="4945325"/>
                    <a:pt x="6753983" y="4706750"/>
                  </a:cubicBezTo>
                  <a:cubicBezTo>
                    <a:pt x="6789312" y="4686217"/>
                    <a:pt x="6810925" y="4661030"/>
                    <a:pt x="6816494" y="4620629"/>
                  </a:cubicBezTo>
                  <a:cubicBezTo>
                    <a:pt x="6819570" y="4598850"/>
                    <a:pt x="6823893" y="4576905"/>
                    <a:pt x="6830459" y="4555790"/>
                  </a:cubicBezTo>
                  <a:cubicBezTo>
                    <a:pt x="6841682" y="4519713"/>
                    <a:pt x="6838191" y="4485631"/>
                    <a:pt x="6822895" y="4450967"/>
                  </a:cubicBezTo>
                  <a:cubicBezTo>
                    <a:pt x="6800451" y="4400425"/>
                    <a:pt x="6785072" y="4347058"/>
                    <a:pt x="6764706" y="4295602"/>
                  </a:cubicBezTo>
                  <a:cubicBezTo>
                    <a:pt x="6750076" y="4250464"/>
                    <a:pt x="6736277" y="4205076"/>
                    <a:pt x="6717905" y="4161268"/>
                  </a:cubicBezTo>
                  <a:cubicBezTo>
                    <a:pt x="6670939" y="3984872"/>
                    <a:pt x="6670855" y="3984955"/>
                    <a:pt x="6527544" y="3872401"/>
                  </a:cubicBezTo>
                  <a:cubicBezTo>
                    <a:pt x="6409005" y="3779382"/>
                    <a:pt x="6285643" y="3691848"/>
                    <a:pt x="6182981" y="3580125"/>
                  </a:cubicBezTo>
                  <a:cubicBezTo>
                    <a:pt x="6116646" y="3507888"/>
                    <a:pt x="6060369" y="3429582"/>
                    <a:pt x="6044824" y="3329663"/>
                  </a:cubicBezTo>
                  <a:cubicBezTo>
                    <a:pt x="6035264" y="3268232"/>
                    <a:pt x="6042995" y="3208796"/>
                    <a:pt x="6074833" y="3154015"/>
                  </a:cubicBezTo>
                  <a:cubicBezTo>
                    <a:pt x="6100187" y="3151604"/>
                    <a:pt x="6114235" y="3171389"/>
                    <a:pt x="6131359" y="3183941"/>
                  </a:cubicBezTo>
                  <a:cubicBezTo>
                    <a:pt x="6216066" y="3245705"/>
                    <a:pt x="6300689" y="3307801"/>
                    <a:pt x="6399362" y="3346122"/>
                  </a:cubicBezTo>
                  <a:cubicBezTo>
                    <a:pt x="6446911" y="3364576"/>
                    <a:pt x="6496205" y="3379872"/>
                    <a:pt x="6548160" y="3374552"/>
                  </a:cubicBezTo>
                  <a:cubicBezTo>
                    <a:pt x="6633781" y="3365823"/>
                    <a:pt x="6685652" y="3311708"/>
                    <a:pt x="6724472" y="3240468"/>
                  </a:cubicBezTo>
                  <a:cubicBezTo>
                    <a:pt x="6733450" y="3224008"/>
                    <a:pt x="6735279" y="3202644"/>
                    <a:pt x="6754980" y="3192919"/>
                  </a:cubicBezTo>
                  <a:cubicBezTo>
                    <a:pt x="6776011" y="3190508"/>
                    <a:pt x="6791722" y="3202811"/>
                    <a:pt x="6808015" y="3212703"/>
                  </a:cubicBezTo>
                  <a:cubicBezTo>
                    <a:pt x="6956231" y="3303228"/>
                    <a:pt x="7102286" y="3397162"/>
                    <a:pt x="7246678" y="3493673"/>
                  </a:cubicBezTo>
                  <a:cubicBezTo>
                    <a:pt x="7268125" y="3508054"/>
                    <a:pt x="7282922" y="3526508"/>
                    <a:pt x="7294310" y="3549285"/>
                  </a:cubicBezTo>
                  <a:cubicBezTo>
                    <a:pt x="7331468" y="3623186"/>
                    <a:pt x="7366963" y="3697917"/>
                    <a:pt x="7405783" y="3770986"/>
                  </a:cubicBezTo>
                  <a:cubicBezTo>
                    <a:pt x="7467797" y="3886616"/>
                    <a:pt x="7526734" y="4003825"/>
                    <a:pt x="7585255" y="4121201"/>
                  </a:cubicBezTo>
                  <a:cubicBezTo>
                    <a:pt x="7598223" y="4147137"/>
                    <a:pt x="7614682" y="4182216"/>
                    <a:pt x="7647019" y="4169415"/>
                  </a:cubicBezTo>
                  <a:cubicBezTo>
                    <a:pt x="7673703" y="4158857"/>
                    <a:pt x="7661068" y="4122115"/>
                    <a:pt x="7655581" y="4097842"/>
                  </a:cubicBezTo>
                  <a:cubicBezTo>
                    <a:pt x="7633718" y="4000833"/>
                    <a:pt x="7611939" y="3904239"/>
                    <a:pt x="7606702" y="3804154"/>
                  </a:cubicBezTo>
                  <a:cubicBezTo>
                    <a:pt x="7603793" y="3748209"/>
                    <a:pt x="7613851" y="3694509"/>
                    <a:pt x="7621167" y="3640060"/>
                  </a:cubicBezTo>
                  <a:cubicBezTo>
                    <a:pt x="7580268" y="3564497"/>
                    <a:pt x="7525404" y="3498578"/>
                    <a:pt x="7476193" y="3428834"/>
                  </a:cubicBezTo>
                  <a:cubicBezTo>
                    <a:pt x="7386913" y="3302480"/>
                    <a:pt x="7299131" y="3175046"/>
                    <a:pt x="7227808" y="3037637"/>
                  </a:cubicBezTo>
                  <a:cubicBezTo>
                    <a:pt x="7168289" y="2923171"/>
                    <a:pt x="7117997" y="2804964"/>
                    <a:pt x="7128887" y="2670879"/>
                  </a:cubicBezTo>
                  <a:cubicBezTo>
                    <a:pt x="7131463" y="2639208"/>
                    <a:pt x="7132794" y="2607370"/>
                    <a:pt x="7153742" y="2580853"/>
                  </a:cubicBezTo>
                  <a:cubicBezTo>
                    <a:pt x="7175604" y="2571708"/>
                    <a:pt x="7183917" y="2589248"/>
                    <a:pt x="7192728" y="2602299"/>
                  </a:cubicBezTo>
                  <a:cubicBezTo>
                    <a:pt x="7238698" y="2669965"/>
                    <a:pt x="7286579" y="2736217"/>
                    <a:pt x="7342690" y="2795737"/>
                  </a:cubicBezTo>
                  <a:cubicBezTo>
                    <a:pt x="7414845" y="2872380"/>
                    <a:pt x="7494647" y="2937718"/>
                    <a:pt x="7605788" y="2947943"/>
                  </a:cubicBezTo>
                  <a:cubicBezTo>
                    <a:pt x="7664060" y="2953346"/>
                    <a:pt x="7718342" y="2940045"/>
                    <a:pt x="7769632" y="2913112"/>
                  </a:cubicBezTo>
                  <a:cubicBezTo>
                    <a:pt x="7809034" y="2892414"/>
                    <a:pt x="7845028" y="2866644"/>
                    <a:pt x="7878695" y="2837633"/>
                  </a:cubicBezTo>
                  <a:cubicBezTo>
                    <a:pt x="7890166" y="2827741"/>
                    <a:pt x="7900890" y="2816269"/>
                    <a:pt x="7917765" y="2816435"/>
                  </a:cubicBezTo>
                  <a:cubicBezTo>
                    <a:pt x="7934224" y="2818015"/>
                    <a:pt x="7944947" y="2829154"/>
                    <a:pt x="7955587" y="2839877"/>
                  </a:cubicBezTo>
                  <a:cubicBezTo>
                    <a:pt x="8036138" y="2921176"/>
                    <a:pt x="8121260" y="2997819"/>
                    <a:pt x="8203805" y="3077039"/>
                  </a:cubicBezTo>
                  <a:cubicBezTo>
                    <a:pt x="8255095" y="3126334"/>
                    <a:pt x="8302394" y="3176626"/>
                    <a:pt x="8337723" y="3238140"/>
                  </a:cubicBezTo>
                  <a:cubicBezTo>
                    <a:pt x="8406469" y="3351775"/>
                    <a:pt x="8465906" y="3469317"/>
                    <a:pt x="8489348" y="3577548"/>
                  </a:cubicBezTo>
                  <a:cubicBezTo>
                    <a:pt x="8488100" y="3534904"/>
                    <a:pt x="8502897" y="3470314"/>
                    <a:pt x="8510212" y="3405143"/>
                  </a:cubicBezTo>
                  <a:cubicBezTo>
                    <a:pt x="8512208" y="3387353"/>
                    <a:pt x="8512041" y="3368400"/>
                    <a:pt x="8517361" y="3351941"/>
                  </a:cubicBezTo>
                  <a:cubicBezTo>
                    <a:pt x="8541717" y="3276379"/>
                    <a:pt x="8517445" y="3211373"/>
                    <a:pt x="8477710" y="3148944"/>
                  </a:cubicBezTo>
                  <a:cubicBezTo>
                    <a:pt x="8399154" y="3007046"/>
                    <a:pt x="8333401" y="2859495"/>
                    <a:pt x="8286351" y="2704213"/>
                  </a:cubicBezTo>
                  <a:cubicBezTo>
                    <a:pt x="8256924" y="2607121"/>
                    <a:pt x="8237306" y="2508199"/>
                    <a:pt x="8259750" y="2406202"/>
                  </a:cubicBezTo>
                  <a:cubicBezTo>
                    <a:pt x="8274796" y="2337788"/>
                    <a:pt x="8305470" y="2279101"/>
                    <a:pt x="8365987" y="2239615"/>
                  </a:cubicBezTo>
                  <a:cubicBezTo>
                    <a:pt x="8398822" y="2239698"/>
                    <a:pt x="8399486" y="2268876"/>
                    <a:pt x="8407300" y="2288743"/>
                  </a:cubicBezTo>
                  <a:cubicBezTo>
                    <a:pt x="8438723" y="2368379"/>
                    <a:pt x="8466986" y="2449179"/>
                    <a:pt x="8512374" y="2522663"/>
                  </a:cubicBezTo>
                  <a:cubicBezTo>
                    <a:pt x="8535234" y="2559655"/>
                    <a:pt x="8562250" y="2592241"/>
                    <a:pt x="8594171" y="2621003"/>
                  </a:cubicBezTo>
                  <a:cubicBezTo>
                    <a:pt x="8661006" y="2681353"/>
                    <a:pt x="8734407" y="2681686"/>
                    <a:pt x="8813876" y="2647687"/>
                  </a:cubicBezTo>
                  <a:cubicBezTo>
                    <a:pt x="8858598" y="2628568"/>
                    <a:pt x="8893013" y="2592241"/>
                    <a:pt x="8939564" y="2577112"/>
                  </a:cubicBezTo>
                  <a:cubicBezTo>
                    <a:pt x="8964420" y="2582099"/>
                    <a:pt x="8973148" y="2604294"/>
                    <a:pt x="8986033" y="2621502"/>
                  </a:cubicBezTo>
                  <a:cubicBezTo>
                    <a:pt x="9026516" y="2675784"/>
                    <a:pt x="9062426" y="2733391"/>
                    <a:pt x="9104904" y="2786260"/>
                  </a:cubicBezTo>
                  <a:cubicBezTo>
                    <a:pt x="9120449" y="2813526"/>
                    <a:pt x="9141813" y="2836968"/>
                    <a:pt x="9157773" y="2863984"/>
                  </a:cubicBezTo>
                  <a:cubicBezTo>
                    <a:pt x="9182629" y="2903968"/>
                    <a:pt x="9209646" y="2942706"/>
                    <a:pt x="9238158" y="2979947"/>
                  </a:cubicBezTo>
                  <a:cubicBezTo>
                    <a:pt x="9277643" y="3031569"/>
                    <a:pt x="9306571" y="3085851"/>
                    <a:pt x="9316714" y="3151022"/>
                  </a:cubicBezTo>
                  <a:cubicBezTo>
                    <a:pt x="9324361" y="3200068"/>
                    <a:pt x="9883059" y="2878947"/>
                    <a:pt x="10139008" y="2730149"/>
                  </a:cubicBezTo>
                  <a:cubicBezTo>
                    <a:pt x="10165360" y="2714854"/>
                    <a:pt x="10191793" y="2699808"/>
                    <a:pt x="10218312" y="2684928"/>
                  </a:cubicBezTo>
                  <a:cubicBezTo>
                    <a:pt x="10229284" y="2678776"/>
                    <a:pt x="10239925" y="2665809"/>
                    <a:pt x="10255469" y="2675701"/>
                  </a:cubicBezTo>
                  <a:cubicBezTo>
                    <a:pt x="10218478" y="2873876"/>
                    <a:pt x="10138343" y="3053597"/>
                    <a:pt x="10007251" y="3206053"/>
                  </a:cubicBezTo>
                  <a:cubicBezTo>
                    <a:pt x="9841994" y="3398409"/>
                    <a:pt x="9635257" y="3538728"/>
                    <a:pt x="9410314" y="3653028"/>
                  </a:cubicBezTo>
                  <a:cubicBezTo>
                    <a:pt x="9378227" y="3669321"/>
                    <a:pt x="9345309" y="3683203"/>
                    <a:pt x="9324860" y="3715457"/>
                  </a:cubicBezTo>
                  <a:cubicBezTo>
                    <a:pt x="9319871" y="3723354"/>
                    <a:pt x="9311808" y="3730918"/>
                    <a:pt x="9303412" y="3734659"/>
                  </a:cubicBezTo>
                  <a:cubicBezTo>
                    <a:pt x="9226188" y="3769157"/>
                    <a:pt x="9198174" y="3838069"/>
                    <a:pt x="9185206" y="3912884"/>
                  </a:cubicBezTo>
                  <a:cubicBezTo>
                    <a:pt x="9164341" y="4033086"/>
                    <a:pt x="9095761" y="4114717"/>
                    <a:pt x="8993015" y="4173156"/>
                  </a:cubicBezTo>
                  <a:cubicBezTo>
                    <a:pt x="8869156" y="4243564"/>
                    <a:pt x="8742719" y="4308570"/>
                    <a:pt x="8609133" y="4358945"/>
                  </a:cubicBezTo>
                  <a:cubicBezTo>
                    <a:pt x="8524344" y="4390949"/>
                    <a:pt x="8461333" y="4446811"/>
                    <a:pt x="8414699" y="4524950"/>
                  </a:cubicBezTo>
                  <a:cubicBezTo>
                    <a:pt x="8326169" y="4673249"/>
                    <a:pt x="8235394" y="4820135"/>
                    <a:pt x="8137303" y="4962615"/>
                  </a:cubicBezTo>
                  <a:cubicBezTo>
                    <a:pt x="8073129" y="5055884"/>
                    <a:pt x="7985846" y="5113491"/>
                    <a:pt x="7881188" y="5149652"/>
                  </a:cubicBezTo>
                  <a:cubicBezTo>
                    <a:pt x="7742781" y="5197450"/>
                    <a:pt x="7601631" y="5234192"/>
                    <a:pt x="7458237" y="5263786"/>
                  </a:cubicBezTo>
                  <a:cubicBezTo>
                    <a:pt x="7365633" y="5282905"/>
                    <a:pt x="7284667" y="5326547"/>
                    <a:pt x="7228057" y="5406681"/>
                  </a:cubicBezTo>
                  <a:cubicBezTo>
                    <a:pt x="7145595" y="5523309"/>
                    <a:pt x="7035036" y="5606935"/>
                    <a:pt x="6910761" y="5674102"/>
                  </a:cubicBezTo>
                  <a:cubicBezTo>
                    <a:pt x="6836694" y="5714086"/>
                    <a:pt x="6759386" y="5748085"/>
                    <a:pt x="6689642" y="5795966"/>
                  </a:cubicBezTo>
                  <a:cubicBezTo>
                    <a:pt x="6596540" y="5842102"/>
                    <a:pt x="6510254" y="5899626"/>
                    <a:pt x="6424965" y="5958397"/>
                  </a:cubicBezTo>
                  <a:cubicBezTo>
                    <a:pt x="6234354" y="6089738"/>
                    <a:pt x="6031856" y="6193398"/>
                    <a:pt x="5803173" y="6241113"/>
                  </a:cubicBezTo>
                  <a:cubicBezTo>
                    <a:pt x="5710985" y="6260315"/>
                    <a:pt x="5617799" y="6274031"/>
                    <a:pt x="5524364" y="6276359"/>
                  </a:cubicBezTo>
                  <a:cubicBezTo>
                    <a:pt x="5348716" y="6280764"/>
                    <a:pt x="5172652" y="6283258"/>
                    <a:pt x="4997088" y="6276193"/>
                  </a:cubicBezTo>
                  <a:cubicBezTo>
                    <a:pt x="4766576" y="6266882"/>
                    <a:pt x="4539555" y="6226399"/>
                    <a:pt x="4314197" y="6177520"/>
                  </a:cubicBezTo>
                  <a:cubicBezTo>
                    <a:pt x="4016518" y="6112930"/>
                    <a:pt x="3718175" y="6052497"/>
                    <a:pt x="3416173" y="6011183"/>
                  </a:cubicBezTo>
                  <a:cubicBezTo>
                    <a:pt x="3173441" y="5978015"/>
                    <a:pt x="2930045" y="5956568"/>
                    <a:pt x="2685152" y="5964548"/>
                  </a:cubicBezTo>
                  <a:cubicBezTo>
                    <a:pt x="2307338" y="5976934"/>
                    <a:pt x="1942493" y="6047260"/>
                    <a:pt x="1601920" y="6219666"/>
                  </a:cubicBezTo>
                  <a:cubicBezTo>
                    <a:pt x="1418957" y="6312269"/>
                    <a:pt x="1258521" y="6435963"/>
                    <a:pt x="1108061" y="6573622"/>
                  </a:cubicBezTo>
                  <a:cubicBezTo>
                    <a:pt x="1063172" y="6614687"/>
                    <a:pt x="1016787" y="6653756"/>
                    <a:pt x="968324" y="6690748"/>
                  </a:cubicBezTo>
                  <a:cubicBezTo>
                    <a:pt x="830582" y="6795738"/>
                    <a:pt x="678459" y="6764399"/>
                    <a:pt x="567484" y="6654505"/>
                  </a:cubicBezTo>
                  <a:cubicBezTo>
                    <a:pt x="464988" y="6553006"/>
                    <a:pt x="404139" y="6425822"/>
                    <a:pt x="353515" y="6293483"/>
                  </a:cubicBezTo>
                  <a:cubicBezTo>
                    <a:pt x="258417" y="6045016"/>
                    <a:pt x="205382" y="5785742"/>
                    <a:pt x="161408" y="5524389"/>
                  </a:cubicBezTo>
                  <a:cubicBezTo>
                    <a:pt x="131399" y="5346248"/>
                    <a:pt x="108456" y="5167191"/>
                    <a:pt x="88754" y="4987720"/>
                  </a:cubicBezTo>
                  <a:cubicBezTo>
                    <a:pt x="74041" y="4853303"/>
                    <a:pt x="63401" y="4718470"/>
                    <a:pt x="53259" y="4583638"/>
                  </a:cubicBezTo>
                  <a:cubicBezTo>
                    <a:pt x="38878" y="4392279"/>
                    <a:pt x="24913" y="4200837"/>
                    <a:pt x="13940" y="4009228"/>
                  </a:cubicBezTo>
                  <a:cubicBezTo>
                    <a:pt x="6708" y="3882293"/>
                    <a:pt x="5710" y="3754942"/>
                    <a:pt x="58" y="3627841"/>
                  </a:cubicBezTo>
                  <a:cubicBezTo>
                    <a:pt x="-1023" y="3603484"/>
                    <a:pt x="13275" y="3605479"/>
                    <a:pt x="27739" y="3601988"/>
                  </a:cubicBezTo>
                  <a:cubicBezTo>
                    <a:pt x="230736" y="3553442"/>
                    <a:pt x="429909" y="3492592"/>
                    <a:pt x="622598" y="3412208"/>
                  </a:cubicBezTo>
                  <a:cubicBezTo>
                    <a:pt x="811297" y="3333653"/>
                    <a:pt x="995756" y="3245788"/>
                    <a:pt x="1167414" y="3133150"/>
                  </a:cubicBezTo>
                  <a:close/>
                </a:path>
              </a:pathLst>
            </a:custGeom>
            <a:solidFill>
              <a:srgbClr val="FEB381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C5C24BED-A1FF-401E-9854-9E9702619945}"/>
                </a:ext>
              </a:extLst>
            </p:cNvPr>
            <p:cNvSpPr/>
            <p:nvPr/>
          </p:nvSpPr>
          <p:spPr>
            <a:xfrm>
              <a:off x="6670907" y="3052249"/>
              <a:ext cx="680397" cy="434531"/>
            </a:xfrm>
            <a:custGeom>
              <a:avLst/>
              <a:gdLst>
                <a:gd name="connsiteX0" fmla="*/ 0 w 680397"/>
                <a:gd name="connsiteY0" fmla="*/ 204594 h 434531"/>
                <a:gd name="connsiteX1" fmla="*/ 67417 w 680397"/>
                <a:gd name="connsiteY1" fmla="*/ 73087 h 434531"/>
                <a:gd name="connsiteX2" fmla="*/ 337746 w 680397"/>
                <a:gd name="connsiteY2" fmla="*/ 25953 h 434531"/>
                <a:gd name="connsiteX3" fmla="*/ 639831 w 680397"/>
                <a:gd name="connsiteY3" fmla="*/ 209415 h 434531"/>
                <a:gd name="connsiteX4" fmla="*/ 680397 w 680397"/>
                <a:gd name="connsiteY4" fmla="*/ 244080 h 434531"/>
                <a:gd name="connsiteX5" fmla="*/ 616721 w 680397"/>
                <a:gd name="connsiteY5" fmla="*/ 353807 h 434531"/>
                <a:gd name="connsiteX6" fmla="*/ 320373 w 680397"/>
                <a:gd name="connsiteY6" fmla="*/ 405097 h 434531"/>
                <a:gd name="connsiteX7" fmla="*/ 49378 w 680397"/>
                <a:gd name="connsiteY7" fmla="*/ 241669 h 434531"/>
                <a:gd name="connsiteX8" fmla="*/ 0 w 680397"/>
                <a:gd name="connsiteY8" fmla="*/ 204594 h 434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0397" h="434531">
                  <a:moveTo>
                    <a:pt x="0" y="204594"/>
                  </a:moveTo>
                  <a:cubicBezTo>
                    <a:pt x="14049" y="156463"/>
                    <a:pt x="36410" y="112157"/>
                    <a:pt x="67417" y="73087"/>
                  </a:cubicBezTo>
                  <a:cubicBezTo>
                    <a:pt x="133502" y="-10373"/>
                    <a:pt x="204992" y="-16857"/>
                    <a:pt x="337746" y="25953"/>
                  </a:cubicBezTo>
                  <a:cubicBezTo>
                    <a:pt x="451963" y="62779"/>
                    <a:pt x="546230" y="136513"/>
                    <a:pt x="639831" y="209415"/>
                  </a:cubicBezTo>
                  <a:cubicBezTo>
                    <a:pt x="653879" y="220305"/>
                    <a:pt x="666847" y="232525"/>
                    <a:pt x="680397" y="244080"/>
                  </a:cubicBezTo>
                  <a:cubicBezTo>
                    <a:pt x="659366" y="280739"/>
                    <a:pt x="645400" y="321388"/>
                    <a:pt x="616721" y="353807"/>
                  </a:cubicBezTo>
                  <a:cubicBezTo>
                    <a:pt x="534093" y="447243"/>
                    <a:pt x="447474" y="452729"/>
                    <a:pt x="320373" y="405097"/>
                  </a:cubicBezTo>
                  <a:cubicBezTo>
                    <a:pt x="220205" y="367524"/>
                    <a:pt x="134750" y="304430"/>
                    <a:pt x="49378" y="241669"/>
                  </a:cubicBezTo>
                  <a:cubicBezTo>
                    <a:pt x="32752" y="229532"/>
                    <a:pt x="16460" y="216980"/>
                    <a:pt x="0" y="204594"/>
                  </a:cubicBezTo>
                  <a:close/>
                </a:path>
              </a:pathLst>
            </a:custGeom>
            <a:solidFill>
              <a:srgbClr val="FECAA5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23F56D3C-1B1D-4049-9F41-DC3491C59B08}"/>
                </a:ext>
              </a:extLst>
            </p:cNvPr>
            <p:cNvSpPr/>
            <p:nvPr/>
          </p:nvSpPr>
          <p:spPr>
            <a:xfrm>
              <a:off x="8962809" y="2250488"/>
              <a:ext cx="573245" cy="531897"/>
            </a:xfrm>
            <a:custGeom>
              <a:avLst/>
              <a:gdLst>
                <a:gd name="connsiteX0" fmla="*/ 0 w 573245"/>
                <a:gd name="connsiteY0" fmla="*/ 91872 h 531897"/>
                <a:gd name="connsiteX1" fmla="*/ 174069 w 573245"/>
                <a:gd name="connsiteY1" fmla="*/ 17 h 531897"/>
                <a:gd name="connsiteX2" fmla="*/ 350132 w 573245"/>
                <a:gd name="connsiteY2" fmla="*/ 94532 h 531897"/>
                <a:gd name="connsiteX3" fmla="*/ 573245 w 573245"/>
                <a:gd name="connsiteY3" fmla="*/ 431447 h 531897"/>
                <a:gd name="connsiteX4" fmla="*/ 403667 w 573245"/>
                <a:gd name="connsiteY4" fmla="*/ 523386 h 531897"/>
                <a:gd name="connsiteX5" fmla="*/ 216630 w 573245"/>
                <a:gd name="connsiteY5" fmla="*/ 478996 h 531897"/>
                <a:gd name="connsiteX6" fmla="*/ 57441 w 573245"/>
                <a:gd name="connsiteY6" fmla="*/ 221717 h 531897"/>
                <a:gd name="connsiteX7" fmla="*/ 0 w 573245"/>
                <a:gd name="connsiteY7" fmla="*/ 91872 h 531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3245" h="531897">
                  <a:moveTo>
                    <a:pt x="0" y="91872"/>
                  </a:moveTo>
                  <a:cubicBezTo>
                    <a:pt x="49211" y="44573"/>
                    <a:pt x="100418" y="1014"/>
                    <a:pt x="174069" y="17"/>
                  </a:cubicBezTo>
                  <a:cubicBezTo>
                    <a:pt x="250213" y="-981"/>
                    <a:pt x="302417" y="43409"/>
                    <a:pt x="350132" y="94532"/>
                  </a:cubicBezTo>
                  <a:cubicBezTo>
                    <a:pt x="443234" y="194285"/>
                    <a:pt x="505912" y="314487"/>
                    <a:pt x="573245" y="431447"/>
                  </a:cubicBezTo>
                  <a:cubicBezTo>
                    <a:pt x="518964" y="466194"/>
                    <a:pt x="467258" y="505264"/>
                    <a:pt x="403667" y="523386"/>
                  </a:cubicBezTo>
                  <a:cubicBezTo>
                    <a:pt x="332509" y="543586"/>
                    <a:pt x="271161" y="527459"/>
                    <a:pt x="216630" y="478996"/>
                  </a:cubicBezTo>
                  <a:cubicBezTo>
                    <a:pt x="137825" y="409003"/>
                    <a:pt x="97508" y="315817"/>
                    <a:pt x="57441" y="221717"/>
                  </a:cubicBezTo>
                  <a:cubicBezTo>
                    <a:pt x="38820" y="178241"/>
                    <a:pt x="33750" y="128697"/>
                    <a:pt x="0" y="91872"/>
                  </a:cubicBezTo>
                  <a:close/>
                </a:path>
              </a:pathLst>
            </a:custGeom>
            <a:solidFill>
              <a:srgbClr val="FECAA5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A470C6E9-D11B-49D9-B964-3ADD1B95FF99}"/>
                </a:ext>
              </a:extLst>
            </p:cNvPr>
            <p:cNvSpPr/>
            <p:nvPr/>
          </p:nvSpPr>
          <p:spPr>
            <a:xfrm>
              <a:off x="7990636" y="3738399"/>
              <a:ext cx="277141" cy="551332"/>
            </a:xfrm>
            <a:custGeom>
              <a:avLst/>
              <a:gdLst>
                <a:gd name="connsiteX0" fmla="*/ 0 w 277141"/>
                <a:gd name="connsiteY0" fmla="*/ 133336 h 551332"/>
                <a:gd name="connsiteX1" fmla="*/ 237993 w 277141"/>
                <a:gd name="connsiteY1" fmla="*/ 0 h 551332"/>
                <a:gd name="connsiteX2" fmla="*/ 252956 w 277141"/>
                <a:gd name="connsiteY2" fmla="*/ 389285 h 551332"/>
                <a:gd name="connsiteX3" fmla="*/ 276980 w 277141"/>
                <a:gd name="connsiteY3" fmla="*/ 506744 h 551332"/>
                <a:gd name="connsiteX4" fmla="*/ 221618 w 277141"/>
                <a:gd name="connsiteY4" fmla="*/ 541075 h 551332"/>
                <a:gd name="connsiteX5" fmla="*/ 190944 w 277141"/>
                <a:gd name="connsiteY5" fmla="*/ 514558 h 551332"/>
                <a:gd name="connsiteX6" fmla="*/ 0 w 277141"/>
                <a:gd name="connsiteY6" fmla="*/ 133336 h 551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7141" h="551332">
                  <a:moveTo>
                    <a:pt x="0" y="133336"/>
                  </a:moveTo>
                  <a:cubicBezTo>
                    <a:pt x="79304" y="88863"/>
                    <a:pt x="158607" y="44473"/>
                    <a:pt x="237993" y="0"/>
                  </a:cubicBezTo>
                  <a:cubicBezTo>
                    <a:pt x="200669" y="131424"/>
                    <a:pt x="226605" y="260355"/>
                    <a:pt x="252956" y="389285"/>
                  </a:cubicBezTo>
                  <a:cubicBezTo>
                    <a:pt x="260937" y="428438"/>
                    <a:pt x="275235" y="466344"/>
                    <a:pt x="276980" y="506744"/>
                  </a:cubicBezTo>
                  <a:cubicBezTo>
                    <a:pt x="278975" y="551716"/>
                    <a:pt x="262599" y="561691"/>
                    <a:pt x="221618" y="541075"/>
                  </a:cubicBezTo>
                  <a:cubicBezTo>
                    <a:pt x="209149" y="534758"/>
                    <a:pt x="197594" y="527858"/>
                    <a:pt x="190944" y="514558"/>
                  </a:cubicBezTo>
                  <a:cubicBezTo>
                    <a:pt x="127434" y="387456"/>
                    <a:pt x="63676" y="260438"/>
                    <a:pt x="0" y="133336"/>
                  </a:cubicBezTo>
                  <a:close/>
                </a:path>
              </a:pathLst>
            </a:custGeom>
            <a:solidFill>
              <a:srgbClr val="1B4C5F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254D68B9-8C63-49BE-BCF7-A2C66F530E9D}"/>
                </a:ext>
              </a:extLst>
            </p:cNvPr>
            <p:cNvSpPr/>
            <p:nvPr/>
          </p:nvSpPr>
          <p:spPr>
            <a:xfrm>
              <a:off x="8920664" y="3246784"/>
              <a:ext cx="214374" cy="468256"/>
            </a:xfrm>
            <a:custGeom>
              <a:avLst/>
              <a:gdLst>
                <a:gd name="connsiteX0" fmla="*/ 0 w 214374"/>
                <a:gd name="connsiteY0" fmla="*/ 91606 h 468256"/>
                <a:gd name="connsiteX1" fmla="*/ 157942 w 214374"/>
                <a:gd name="connsiteY1" fmla="*/ 0 h 468256"/>
                <a:gd name="connsiteX2" fmla="*/ 208567 w 214374"/>
                <a:gd name="connsiteY2" fmla="*/ 89362 h 468256"/>
                <a:gd name="connsiteX3" fmla="*/ 214053 w 214374"/>
                <a:gd name="connsiteY3" fmla="*/ 112804 h 468256"/>
                <a:gd name="connsiteX4" fmla="*/ 163345 w 214374"/>
                <a:gd name="connsiteY4" fmla="*/ 468256 h 468256"/>
                <a:gd name="connsiteX5" fmla="*/ 0 w 214374"/>
                <a:gd name="connsiteY5" fmla="*/ 91606 h 46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374" h="468256">
                  <a:moveTo>
                    <a:pt x="0" y="91606"/>
                  </a:moveTo>
                  <a:cubicBezTo>
                    <a:pt x="52620" y="61099"/>
                    <a:pt x="105322" y="30591"/>
                    <a:pt x="157942" y="0"/>
                  </a:cubicBezTo>
                  <a:cubicBezTo>
                    <a:pt x="174817" y="29843"/>
                    <a:pt x="191525" y="59686"/>
                    <a:pt x="208567" y="89362"/>
                  </a:cubicBezTo>
                  <a:cubicBezTo>
                    <a:pt x="212806" y="96760"/>
                    <a:pt x="215299" y="103992"/>
                    <a:pt x="214053" y="112804"/>
                  </a:cubicBezTo>
                  <a:cubicBezTo>
                    <a:pt x="197843" y="231177"/>
                    <a:pt x="181883" y="349634"/>
                    <a:pt x="163345" y="468256"/>
                  </a:cubicBezTo>
                  <a:cubicBezTo>
                    <a:pt x="128349" y="333839"/>
                    <a:pt x="70658" y="209896"/>
                    <a:pt x="0" y="91606"/>
                  </a:cubicBezTo>
                  <a:close/>
                </a:path>
              </a:pathLst>
            </a:custGeom>
            <a:solidFill>
              <a:srgbClr val="1D4E62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22BDB730-30D6-446F-9224-DC792F7E9DD7}"/>
                </a:ext>
              </a:extLst>
            </p:cNvPr>
            <p:cNvSpPr/>
            <p:nvPr/>
          </p:nvSpPr>
          <p:spPr>
            <a:xfrm>
              <a:off x="5803142" y="5607516"/>
              <a:ext cx="121365" cy="8157"/>
            </a:xfrm>
            <a:custGeom>
              <a:avLst/>
              <a:gdLst>
                <a:gd name="connsiteX0" fmla="*/ 0 w 121365"/>
                <a:gd name="connsiteY0" fmla="*/ 0 h 8157"/>
                <a:gd name="connsiteX1" fmla="*/ 121366 w 121365"/>
                <a:gd name="connsiteY1" fmla="*/ 166 h 8157"/>
                <a:gd name="connsiteX2" fmla="*/ 0 w 121365"/>
                <a:gd name="connsiteY2" fmla="*/ 0 h 8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365" h="8157">
                  <a:moveTo>
                    <a:pt x="0" y="0"/>
                  </a:moveTo>
                  <a:cubicBezTo>
                    <a:pt x="40483" y="83"/>
                    <a:pt x="80883" y="83"/>
                    <a:pt x="121366" y="166"/>
                  </a:cubicBezTo>
                  <a:cubicBezTo>
                    <a:pt x="80883" y="10973"/>
                    <a:pt x="40400" y="10723"/>
                    <a:pt x="0" y="0"/>
                  </a:cubicBezTo>
                  <a:close/>
                </a:path>
              </a:pathLst>
            </a:custGeom>
            <a:solidFill>
              <a:srgbClr val="26586F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8D48F587-C4C9-446E-927F-C5F8835436C4}"/>
                </a:ext>
              </a:extLst>
            </p:cNvPr>
            <p:cNvSpPr/>
            <p:nvPr/>
          </p:nvSpPr>
          <p:spPr>
            <a:xfrm>
              <a:off x="9336800" y="881724"/>
              <a:ext cx="611505" cy="394562"/>
            </a:xfrm>
            <a:custGeom>
              <a:avLst/>
              <a:gdLst>
                <a:gd name="connsiteX0" fmla="*/ 587044 w 611505"/>
                <a:gd name="connsiteY0" fmla="*/ 391951 h 394562"/>
                <a:gd name="connsiteX1" fmla="*/ 415303 w 611505"/>
                <a:gd name="connsiteY1" fmla="*/ 321875 h 394562"/>
                <a:gd name="connsiteX2" fmla="*/ 79220 w 611505"/>
                <a:gd name="connsiteY2" fmla="*/ 104082 h 394562"/>
                <a:gd name="connsiteX3" fmla="*/ 10390 w 611505"/>
                <a:gd name="connsiteY3" fmla="*/ 38245 h 394562"/>
                <a:gd name="connsiteX4" fmla="*/ 3408 w 611505"/>
                <a:gd name="connsiteY4" fmla="*/ 8984 h 394562"/>
                <a:gd name="connsiteX5" fmla="*/ 32668 w 611505"/>
                <a:gd name="connsiteY5" fmla="*/ 2084 h 394562"/>
                <a:gd name="connsiteX6" fmla="*/ 255034 w 611505"/>
                <a:gd name="connsiteY6" fmla="*/ 109734 h 394562"/>
                <a:gd name="connsiteX7" fmla="*/ 594692 w 611505"/>
                <a:gd name="connsiteY7" fmla="*/ 357121 h 394562"/>
                <a:gd name="connsiteX8" fmla="*/ 608906 w 611505"/>
                <a:gd name="connsiteY8" fmla="*/ 387462 h 394562"/>
                <a:gd name="connsiteX9" fmla="*/ 587044 w 611505"/>
                <a:gd name="connsiteY9" fmla="*/ 391951 h 394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1505" h="394562">
                  <a:moveTo>
                    <a:pt x="587044" y="391951"/>
                  </a:moveTo>
                  <a:cubicBezTo>
                    <a:pt x="525529" y="379150"/>
                    <a:pt x="469418" y="352217"/>
                    <a:pt x="415303" y="321875"/>
                  </a:cubicBezTo>
                  <a:cubicBezTo>
                    <a:pt x="298593" y="256537"/>
                    <a:pt x="184874" y="186378"/>
                    <a:pt x="79220" y="104082"/>
                  </a:cubicBezTo>
                  <a:cubicBezTo>
                    <a:pt x="54281" y="84630"/>
                    <a:pt x="33083" y="60440"/>
                    <a:pt x="10390" y="38245"/>
                  </a:cubicBezTo>
                  <a:cubicBezTo>
                    <a:pt x="2077" y="30098"/>
                    <a:pt x="-4157" y="20705"/>
                    <a:pt x="3408" y="8984"/>
                  </a:cubicBezTo>
                  <a:cubicBezTo>
                    <a:pt x="10723" y="-2321"/>
                    <a:pt x="20781" y="-825"/>
                    <a:pt x="32668" y="2084"/>
                  </a:cubicBezTo>
                  <a:cubicBezTo>
                    <a:pt x="114465" y="22201"/>
                    <a:pt x="184293" y="67173"/>
                    <a:pt x="255034" y="109734"/>
                  </a:cubicBezTo>
                  <a:cubicBezTo>
                    <a:pt x="375485" y="182138"/>
                    <a:pt x="496435" y="254126"/>
                    <a:pt x="594692" y="357121"/>
                  </a:cubicBezTo>
                  <a:cubicBezTo>
                    <a:pt x="602505" y="365267"/>
                    <a:pt x="617552" y="371835"/>
                    <a:pt x="608906" y="387462"/>
                  </a:cubicBezTo>
                  <a:cubicBezTo>
                    <a:pt x="604169" y="396025"/>
                    <a:pt x="595523" y="395941"/>
                    <a:pt x="587044" y="391951"/>
                  </a:cubicBezTo>
                  <a:close/>
                </a:path>
              </a:pathLst>
            </a:custGeom>
            <a:solidFill>
              <a:srgbClr val="183C4A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AA01100B-BAF6-4DF4-8CBA-2A54F28BE228}"/>
                </a:ext>
              </a:extLst>
            </p:cNvPr>
            <p:cNvSpPr/>
            <p:nvPr/>
          </p:nvSpPr>
          <p:spPr>
            <a:xfrm>
              <a:off x="4450258" y="4028434"/>
              <a:ext cx="207061" cy="190945"/>
            </a:xfrm>
            <a:custGeom>
              <a:avLst/>
              <a:gdLst>
                <a:gd name="connsiteX0" fmla="*/ 207057 w 207061"/>
                <a:gd name="connsiteY0" fmla="*/ 90522 h 190945"/>
                <a:gd name="connsiteX1" fmla="*/ 155020 w 207061"/>
                <a:gd name="connsiteY1" fmla="*/ 185121 h 190945"/>
                <a:gd name="connsiteX2" fmla="*/ 124262 w 207061"/>
                <a:gd name="connsiteY2" fmla="*/ 185786 h 190945"/>
                <a:gd name="connsiteX3" fmla="*/ 17111 w 207061"/>
                <a:gd name="connsiteY3" fmla="*/ 131753 h 190945"/>
                <a:gd name="connsiteX4" fmla="*/ 486 w 207061"/>
                <a:gd name="connsiteY4" fmla="*/ 105818 h 190945"/>
                <a:gd name="connsiteX5" fmla="*/ 49282 w 207061"/>
                <a:gd name="connsiteY5" fmla="*/ 7062 h 190945"/>
                <a:gd name="connsiteX6" fmla="*/ 76132 w 207061"/>
                <a:gd name="connsiteY6" fmla="*/ 2906 h 190945"/>
                <a:gd name="connsiteX7" fmla="*/ 193757 w 207061"/>
                <a:gd name="connsiteY7" fmla="*/ 63090 h 190945"/>
                <a:gd name="connsiteX8" fmla="*/ 207057 w 207061"/>
                <a:gd name="connsiteY8" fmla="*/ 90522 h 190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061" h="190945">
                  <a:moveTo>
                    <a:pt x="207057" y="90522"/>
                  </a:moveTo>
                  <a:cubicBezTo>
                    <a:pt x="191512" y="121030"/>
                    <a:pt x="180373" y="157107"/>
                    <a:pt x="155020" y="185121"/>
                  </a:cubicBezTo>
                  <a:cubicBezTo>
                    <a:pt x="146707" y="194265"/>
                    <a:pt x="134819" y="191189"/>
                    <a:pt x="124262" y="185786"/>
                  </a:cubicBezTo>
                  <a:cubicBezTo>
                    <a:pt x="88601" y="167664"/>
                    <a:pt x="52856" y="149792"/>
                    <a:pt x="17111" y="131753"/>
                  </a:cubicBezTo>
                  <a:cubicBezTo>
                    <a:pt x="6471" y="126350"/>
                    <a:pt x="-2174" y="117954"/>
                    <a:pt x="486" y="105818"/>
                  </a:cubicBezTo>
                  <a:cubicBezTo>
                    <a:pt x="8549" y="69076"/>
                    <a:pt x="27170" y="36988"/>
                    <a:pt x="49282" y="7062"/>
                  </a:cubicBezTo>
                  <a:cubicBezTo>
                    <a:pt x="55267" y="-1001"/>
                    <a:pt x="66572" y="-1832"/>
                    <a:pt x="76132" y="2906"/>
                  </a:cubicBezTo>
                  <a:cubicBezTo>
                    <a:pt x="115534" y="22690"/>
                    <a:pt x="154853" y="42475"/>
                    <a:pt x="193757" y="63090"/>
                  </a:cubicBezTo>
                  <a:cubicBezTo>
                    <a:pt x="202402" y="67828"/>
                    <a:pt x="207224" y="76889"/>
                    <a:pt x="207057" y="90522"/>
                  </a:cubicBezTo>
                  <a:close/>
                </a:path>
              </a:pathLst>
            </a:custGeom>
            <a:solidFill>
              <a:srgbClr val="FDFDFE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4B22A6DB-7F86-4982-BE53-B7A27494A7FE}"/>
                </a:ext>
              </a:extLst>
            </p:cNvPr>
            <p:cNvSpPr/>
            <p:nvPr/>
          </p:nvSpPr>
          <p:spPr>
            <a:xfrm>
              <a:off x="5346108" y="4553911"/>
              <a:ext cx="205158" cy="138250"/>
            </a:xfrm>
            <a:custGeom>
              <a:avLst/>
              <a:gdLst>
                <a:gd name="connsiteX0" fmla="*/ 205158 w 205158"/>
                <a:gd name="connsiteY0" fmla="*/ 74366 h 138250"/>
                <a:gd name="connsiteX1" fmla="*/ 184459 w 205158"/>
                <a:gd name="connsiteY1" fmla="*/ 89329 h 138250"/>
                <a:gd name="connsiteX2" fmla="*/ 0 w 205158"/>
                <a:gd name="connsiteY2" fmla="*/ 73451 h 138250"/>
                <a:gd name="connsiteX3" fmla="*/ 93269 w 205158"/>
                <a:gd name="connsiteY3" fmla="*/ 6035 h 138250"/>
                <a:gd name="connsiteX4" fmla="*/ 125190 w 205158"/>
                <a:gd name="connsiteY4" fmla="*/ 8612 h 138250"/>
                <a:gd name="connsiteX5" fmla="*/ 205158 w 205158"/>
                <a:gd name="connsiteY5" fmla="*/ 74366 h 1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5158" h="138250">
                  <a:moveTo>
                    <a:pt x="205158" y="74366"/>
                  </a:moveTo>
                  <a:cubicBezTo>
                    <a:pt x="195599" y="81265"/>
                    <a:pt x="190029" y="85339"/>
                    <a:pt x="184459" y="89329"/>
                  </a:cubicBezTo>
                  <a:cubicBezTo>
                    <a:pt x="90609" y="156995"/>
                    <a:pt x="90609" y="156995"/>
                    <a:pt x="0" y="73451"/>
                  </a:cubicBezTo>
                  <a:cubicBezTo>
                    <a:pt x="31589" y="50758"/>
                    <a:pt x="63011" y="29228"/>
                    <a:pt x="93269" y="6035"/>
                  </a:cubicBezTo>
                  <a:cubicBezTo>
                    <a:pt x="106154" y="-3774"/>
                    <a:pt x="114383" y="-698"/>
                    <a:pt x="125190" y="8612"/>
                  </a:cubicBezTo>
                  <a:cubicBezTo>
                    <a:pt x="150045" y="30059"/>
                    <a:pt x="175898" y="50426"/>
                    <a:pt x="205158" y="74366"/>
                  </a:cubicBezTo>
                  <a:close/>
                </a:path>
              </a:pathLst>
            </a:custGeom>
            <a:solidFill>
              <a:srgbClr val="FDFDFD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BB783636-92EE-41D2-9062-2E73A52E0382}"/>
                </a:ext>
              </a:extLst>
            </p:cNvPr>
            <p:cNvSpPr/>
            <p:nvPr/>
          </p:nvSpPr>
          <p:spPr>
            <a:xfrm>
              <a:off x="3617935" y="3588312"/>
              <a:ext cx="152987" cy="131550"/>
            </a:xfrm>
            <a:custGeom>
              <a:avLst/>
              <a:gdLst>
                <a:gd name="connsiteX0" fmla="*/ 77432 w 152987"/>
                <a:gd name="connsiteY0" fmla="*/ 131550 h 131550"/>
                <a:gd name="connsiteX1" fmla="*/ 44430 w 152987"/>
                <a:gd name="connsiteY1" fmla="*/ 131550 h 131550"/>
                <a:gd name="connsiteX2" fmla="*/ 3781 w 152987"/>
                <a:gd name="connsiteY2" fmla="*/ 76021 h 131550"/>
                <a:gd name="connsiteX3" fmla="*/ 41022 w 152987"/>
                <a:gd name="connsiteY3" fmla="*/ 63386 h 131550"/>
                <a:gd name="connsiteX4" fmla="*/ 79011 w 152987"/>
                <a:gd name="connsiteY4" fmla="*/ 32130 h 131550"/>
                <a:gd name="connsiteX5" fmla="*/ 140443 w 152987"/>
                <a:gd name="connsiteY5" fmla="*/ 458 h 131550"/>
                <a:gd name="connsiteX6" fmla="*/ 151582 w 152987"/>
                <a:gd name="connsiteY6" fmla="*/ 31548 h 131550"/>
                <a:gd name="connsiteX7" fmla="*/ 151997 w 152987"/>
                <a:gd name="connsiteY7" fmla="*/ 56237 h 131550"/>
                <a:gd name="connsiteX8" fmla="*/ 77432 w 152987"/>
                <a:gd name="connsiteY8" fmla="*/ 131550 h 13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987" h="131550">
                  <a:moveTo>
                    <a:pt x="77432" y="131550"/>
                  </a:moveTo>
                  <a:cubicBezTo>
                    <a:pt x="66459" y="131550"/>
                    <a:pt x="55403" y="131550"/>
                    <a:pt x="44430" y="131550"/>
                  </a:cubicBezTo>
                  <a:cubicBezTo>
                    <a:pt x="4696" y="131467"/>
                    <a:pt x="-6942" y="115507"/>
                    <a:pt x="3781" y="76021"/>
                  </a:cubicBezTo>
                  <a:cubicBezTo>
                    <a:pt x="9849" y="53660"/>
                    <a:pt x="28221" y="63718"/>
                    <a:pt x="41022" y="63386"/>
                  </a:cubicBezTo>
                  <a:cubicBezTo>
                    <a:pt x="62968" y="62721"/>
                    <a:pt x="78346" y="64716"/>
                    <a:pt x="79011" y="32130"/>
                  </a:cubicBezTo>
                  <a:cubicBezTo>
                    <a:pt x="79759" y="-3864"/>
                    <a:pt x="118497" y="4532"/>
                    <a:pt x="140443" y="458"/>
                  </a:cubicBezTo>
                  <a:cubicBezTo>
                    <a:pt x="161972" y="-3615"/>
                    <a:pt x="148589" y="20492"/>
                    <a:pt x="151582" y="31548"/>
                  </a:cubicBezTo>
                  <a:cubicBezTo>
                    <a:pt x="153743" y="39196"/>
                    <a:pt x="151997" y="47924"/>
                    <a:pt x="151997" y="56237"/>
                  </a:cubicBezTo>
                  <a:cubicBezTo>
                    <a:pt x="151997" y="131550"/>
                    <a:pt x="151997" y="131550"/>
                    <a:pt x="77432" y="131550"/>
                  </a:cubicBezTo>
                  <a:close/>
                </a:path>
              </a:pathLst>
            </a:custGeom>
            <a:solidFill>
              <a:srgbClr val="FBFCFC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AAE7B6BB-A23F-43CA-B518-598DD1633611}"/>
                </a:ext>
              </a:extLst>
            </p:cNvPr>
            <p:cNvSpPr/>
            <p:nvPr/>
          </p:nvSpPr>
          <p:spPr>
            <a:xfrm>
              <a:off x="6618122" y="95613"/>
              <a:ext cx="751741" cy="592597"/>
            </a:xfrm>
            <a:custGeom>
              <a:avLst/>
              <a:gdLst>
                <a:gd name="connsiteX0" fmla="*/ 148299 w 751741"/>
                <a:gd name="connsiteY0" fmla="*/ 592598 h 592597"/>
                <a:gd name="connsiteX1" fmla="*/ 13798 w 751741"/>
                <a:gd name="connsiteY1" fmla="*/ 220852 h 592597"/>
                <a:gd name="connsiteX2" fmla="*/ 612315 w 751741"/>
                <a:gd name="connsiteY2" fmla="*/ 4722 h 592597"/>
                <a:gd name="connsiteX3" fmla="*/ 737006 w 751741"/>
                <a:gd name="connsiteY3" fmla="*/ 195914 h 592597"/>
                <a:gd name="connsiteX4" fmla="*/ 148299 w 751741"/>
                <a:gd name="connsiteY4" fmla="*/ 592598 h 592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1741" h="592597">
                  <a:moveTo>
                    <a:pt x="148299" y="592598"/>
                  </a:moveTo>
                  <a:cubicBezTo>
                    <a:pt x="108647" y="550286"/>
                    <a:pt x="-46635" y="274386"/>
                    <a:pt x="13798" y="220852"/>
                  </a:cubicBezTo>
                  <a:cubicBezTo>
                    <a:pt x="113551" y="170976"/>
                    <a:pt x="491697" y="44623"/>
                    <a:pt x="612315" y="4722"/>
                  </a:cubicBezTo>
                  <a:cubicBezTo>
                    <a:pt x="761944" y="-28529"/>
                    <a:pt x="767347" y="122180"/>
                    <a:pt x="737006" y="195914"/>
                  </a:cubicBezTo>
                  <a:cubicBezTo>
                    <a:pt x="705251" y="272807"/>
                    <a:pt x="462686" y="478464"/>
                    <a:pt x="148299" y="592598"/>
                  </a:cubicBezTo>
                  <a:close/>
                </a:path>
              </a:pathLst>
            </a:custGeom>
            <a:solidFill>
              <a:srgbClr val="FECAA6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04AC14B6-8B86-4CDC-82B1-5F56EF65C3BE}"/>
                </a:ext>
              </a:extLst>
            </p:cNvPr>
            <p:cNvSpPr/>
            <p:nvPr/>
          </p:nvSpPr>
          <p:spPr>
            <a:xfrm>
              <a:off x="7750564" y="2483287"/>
              <a:ext cx="763524" cy="578799"/>
            </a:xfrm>
            <a:custGeom>
              <a:avLst/>
              <a:gdLst>
                <a:gd name="connsiteX0" fmla="*/ 0 w 763524"/>
                <a:gd name="connsiteY0" fmla="*/ 199812 h 578799"/>
                <a:gd name="connsiteX1" fmla="*/ 90110 w 763524"/>
                <a:gd name="connsiteY1" fmla="*/ 52843 h 578799"/>
                <a:gd name="connsiteX2" fmla="*/ 295268 w 763524"/>
                <a:gd name="connsiteY2" fmla="*/ 19426 h 578799"/>
                <a:gd name="connsiteX3" fmla="*/ 500094 w 763524"/>
                <a:gd name="connsiteY3" fmla="*/ 164898 h 578799"/>
                <a:gd name="connsiteX4" fmla="*/ 763524 w 763524"/>
                <a:gd name="connsiteY4" fmla="*/ 439717 h 578799"/>
                <a:gd name="connsiteX5" fmla="*/ 688377 w 763524"/>
                <a:gd name="connsiteY5" fmla="*/ 495412 h 578799"/>
                <a:gd name="connsiteX6" fmla="*/ 472911 w 763524"/>
                <a:gd name="connsiteY6" fmla="*/ 578789 h 578799"/>
                <a:gd name="connsiteX7" fmla="*/ 251793 w 763524"/>
                <a:gd name="connsiteY7" fmla="*/ 489760 h 578799"/>
                <a:gd name="connsiteX8" fmla="*/ 30674 w 763524"/>
                <a:gd name="connsiteY8" fmla="*/ 230319 h 578799"/>
                <a:gd name="connsiteX9" fmla="*/ 0 w 763524"/>
                <a:gd name="connsiteY9" fmla="*/ 199812 h 578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3524" h="578799">
                  <a:moveTo>
                    <a:pt x="0" y="199812"/>
                  </a:moveTo>
                  <a:cubicBezTo>
                    <a:pt x="23525" y="146860"/>
                    <a:pt x="47050" y="94240"/>
                    <a:pt x="90110" y="52843"/>
                  </a:cubicBezTo>
                  <a:cubicBezTo>
                    <a:pt x="148216" y="-3019"/>
                    <a:pt x="222365" y="-15322"/>
                    <a:pt x="295268" y="19426"/>
                  </a:cubicBezTo>
                  <a:cubicBezTo>
                    <a:pt x="372078" y="56085"/>
                    <a:pt x="438995" y="106543"/>
                    <a:pt x="500094" y="164898"/>
                  </a:cubicBezTo>
                  <a:cubicBezTo>
                    <a:pt x="591866" y="252681"/>
                    <a:pt x="679815" y="344204"/>
                    <a:pt x="763524" y="439717"/>
                  </a:cubicBezTo>
                  <a:cubicBezTo>
                    <a:pt x="730938" y="447947"/>
                    <a:pt x="713232" y="476792"/>
                    <a:pt x="688377" y="495412"/>
                  </a:cubicBezTo>
                  <a:cubicBezTo>
                    <a:pt x="623787" y="543709"/>
                    <a:pt x="552630" y="578041"/>
                    <a:pt x="472911" y="578789"/>
                  </a:cubicBezTo>
                  <a:cubicBezTo>
                    <a:pt x="389701" y="579537"/>
                    <a:pt x="316549" y="542795"/>
                    <a:pt x="251793" y="489760"/>
                  </a:cubicBezTo>
                  <a:cubicBezTo>
                    <a:pt x="162348" y="416524"/>
                    <a:pt x="95680" y="324253"/>
                    <a:pt x="30674" y="230319"/>
                  </a:cubicBezTo>
                  <a:cubicBezTo>
                    <a:pt x="22611" y="218765"/>
                    <a:pt x="18704" y="201391"/>
                    <a:pt x="0" y="199812"/>
                  </a:cubicBezTo>
                  <a:close/>
                </a:path>
              </a:pathLst>
            </a:custGeom>
            <a:solidFill>
              <a:srgbClr val="FECAA6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31A8A57-B6B4-428F-BE6B-FA8BCEF38EA4}"/>
              </a:ext>
            </a:extLst>
          </p:cNvPr>
          <p:cNvGrpSpPr/>
          <p:nvPr/>
        </p:nvGrpSpPr>
        <p:grpSpPr>
          <a:xfrm flipH="1">
            <a:off x="2333725" y="1713364"/>
            <a:ext cx="2909001" cy="2764544"/>
            <a:chOff x="6957846" y="390184"/>
            <a:chExt cx="3835060" cy="364461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6974F655-37C0-474B-B53D-536705169473}"/>
                </a:ext>
              </a:extLst>
            </p:cNvPr>
            <p:cNvGrpSpPr/>
            <p:nvPr/>
          </p:nvGrpSpPr>
          <p:grpSpPr>
            <a:xfrm>
              <a:off x="6957846" y="390184"/>
              <a:ext cx="3835060" cy="3644618"/>
              <a:chOff x="6957846" y="390184"/>
              <a:chExt cx="3835060" cy="3644618"/>
            </a:xfrm>
          </p:grpSpPr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B70DE6EE-F4D0-4529-8D1D-8804F24145D6}"/>
                  </a:ext>
                </a:extLst>
              </p:cNvPr>
              <p:cNvSpPr/>
              <p:nvPr/>
            </p:nvSpPr>
            <p:spPr>
              <a:xfrm>
                <a:off x="9741118" y="1802306"/>
                <a:ext cx="1051788" cy="1120687"/>
              </a:xfrm>
              <a:custGeom>
                <a:avLst/>
                <a:gdLst>
                  <a:gd name="connsiteX0" fmla="*/ 1038197 w 1051788"/>
                  <a:gd name="connsiteY0" fmla="*/ 861877 h 1120687"/>
                  <a:gd name="connsiteX1" fmla="*/ 977598 w 1051788"/>
                  <a:gd name="connsiteY1" fmla="*/ 774938 h 1120687"/>
                  <a:gd name="connsiteX2" fmla="*/ 575884 w 1051788"/>
                  <a:gd name="connsiteY2" fmla="*/ 363798 h 1120687"/>
                  <a:gd name="connsiteX3" fmla="*/ 218630 w 1051788"/>
                  <a:gd name="connsiteY3" fmla="*/ 72976 h 1120687"/>
                  <a:gd name="connsiteX4" fmla="*/ 189871 w 1051788"/>
                  <a:gd name="connsiteY4" fmla="*/ 48325 h 1120687"/>
                  <a:gd name="connsiteX5" fmla="*/ 164303 w 1051788"/>
                  <a:gd name="connsiteY5" fmla="*/ 31268 h 1120687"/>
                  <a:gd name="connsiteX6" fmla="*/ 28980 w 1051788"/>
                  <a:gd name="connsiteY6" fmla="*/ 4783 h 1120687"/>
                  <a:gd name="connsiteX7" fmla="*/ 38 w 1051788"/>
                  <a:gd name="connsiteY7" fmla="*/ 136108 h 1120687"/>
                  <a:gd name="connsiteX8" fmla="*/ 63609 w 1051788"/>
                  <a:gd name="connsiteY8" fmla="*/ 363871 h 1120687"/>
                  <a:gd name="connsiteX9" fmla="*/ 110563 w 1051788"/>
                  <a:gd name="connsiteY9" fmla="*/ 450626 h 1120687"/>
                  <a:gd name="connsiteX10" fmla="*/ 125713 w 1051788"/>
                  <a:gd name="connsiteY10" fmla="*/ 470398 h 1120687"/>
                  <a:gd name="connsiteX11" fmla="*/ 282568 w 1051788"/>
                  <a:gd name="connsiteY11" fmla="*/ 568304 h 1120687"/>
                  <a:gd name="connsiteX12" fmla="*/ 282605 w 1051788"/>
                  <a:gd name="connsiteY12" fmla="*/ 566984 h 1120687"/>
                  <a:gd name="connsiteX13" fmla="*/ 644884 w 1051788"/>
                  <a:gd name="connsiteY13" fmla="*/ 780881 h 1120687"/>
                  <a:gd name="connsiteX14" fmla="*/ 712234 w 1051788"/>
                  <a:gd name="connsiteY14" fmla="*/ 830916 h 1120687"/>
                  <a:gd name="connsiteX15" fmla="*/ 701596 w 1051788"/>
                  <a:gd name="connsiteY15" fmla="*/ 895735 h 1120687"/>
                  <a:gd name="connsiteX16" fmla="*/ 535496 w 1051788"/>
                  <a:gd name="connsiteY16" fmla="*/ 951309 h 1120687"/>
                  <a:gd name="connsiteX17" fmla="*/ 532855 w 1051788"/>
                  <a:gd name="connsiteY17" fmla="*/ 951529 h 1120687"/>
                  <a:gd name="connsiteX18" fmla="*/ 539788 w 1051788"/>
                  <a:gd name="connsiteY18" fmla="*/ 970311 h 1120687"/>
                  <a:gd name="connsiteX19" fmla="*/ 639125 w 1051788"/>
                  <a:gd name="connsiteY19" fmla="*/ 1109706 h 1120687"/>
                  <a:gd name="connsiteX20" fmla="*/ 663960 w 1051788"/>
                  <a:gd name="connsiteY20" fmla="*/ 1119610 h 1120687"/>
                  <a:gd name="connsiteX21" fmla="*/ 767221 w 1051788"/>
                  <a:gd name="connsiteY21" fmla="*/ 1082634 h 1120687"/>
                  <a:gd name="connsiteX22" fmla="*/ 1007861 w 1051788"/>
                  <a:gd name="connsiteY22" fmla="*/ 971705 h 1120687"/>
                  <a:gd name="connsiteX23" fmla="*/ 1038197 w 1051788"/>
                  <a:gd name="connsiteY23" fmla="*/ 861877 h 1120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051788" h="1120687">
                    <a:moveTo>
                      <a:pt x="1038197" y="861877"/>
                    </a:moveTo>
                    <a:cubicBezTo>
                      <a:pt x="1022240" y="829999"/>
                      <a:pt x="1000377" y="802047"/>
                      <a:pt x="977598" y="774938"/>
                    </a:cubicBezTo>
                    <a:cubicBezTo>
                      <a:pt x="853903" y="627914"/>
                      <a:pt x="718434" y="492444"/>
                      <a:pt x="575884" y="363798"/>
                    </a:cubicBezTo>
                    <a:cubicBezTo>
                      <a:pt x="461727" y="260756"/>
                      <a:pt x="351642" y="152871"/>
                      <a:pt x="218630" y="72976"/>
                    </a:cubicBezTo>
                    <a:cubicBezTo>
                      <a:pt x="207956" y="66557"/>
                      <a:pt x="196841" y="59587"/>
                      <a:pt x="189871" y="48325"/>
                    </a:cubicBezTo>
                    <a:cubicBezTo>
                      <a:pt x="179637" y="45171"/>
                      <a:pt x="172777" y="36991"/>
                      <a:pt x="164303" y="31268"/>
                    </a:cubicBezTo>
                    <a:cubicBezTo>
                      <a:pt x="122925" y="3206"/>
                      <a:pt x="78098" y="-6919"/>
                      <a:pt x="28980" y="4783"/>
                    </a:cubicBezTo>
                    <a:cubicBezTo>
                      <a:pt x="12693" y="47078"/>
                      <a:pt x="698" y="90437"/>
                      <a:pt x="38" y="136108"/>
                    </a:cubicBezTo>
                    <a:cubicBezTo>
                      <a:pt x="-1100" y="218204"/>
                      <a:pt x="23588" y="293220"/>
                      <a:pt x="63609" y="363871"/>
                    </a:cubicBezTo>
                    <a:cubicBezTo>
                      <a:pt x="79823" y="392484"/>
                      <a:pt x="97467" y="420399"/>
                      <a:pt x="110563" y="450626"/>
                    </a:cubicBezTo>
                    <a:cubicBezTo>
                      <a:pt x="114121" y="458843"/>
                      <a:pt x="119073" y="465042"/>
                      <a:pt x="125713" y="470398"/>
                    </a:cubicBezTo>
                    <a:cubicBezTo>
                      <a:pt x="128170" y="473369"/>
                      <a:pt x="194970" y="514454"/>
                      <a:pt x="282568" y="568304"/>
                    </a:cubicBezTo>
                    <a:cubicBezTo>
                      <a:pt x="282605" y="567864"/>
                      <a:pt x="282605" y="567424"/>
                      <a:pt x="282605" y="566984"/>
                    </a:cubicBezTo>
                    <a:cubicBezTo>
                      <a:pt x="402485" y="639799"/>
                      <a:pt x="522768" y="711881"/>
                      <a:pt x="644884" y="780881"/>
                    </a:cubicBezTo>
                    <a:cubicBezTo>
                      <a:pt x="669352" y="794711"/>
                      <a:pt x="692829" y="810227"/>
                      <a:pt x="712234" y="830916"/>
                    </a:cubicBezTo>
                    <a:cubicBezTo>
                      <a:pt x="738059" y="858502"/>
                      <a:pt x="735271" y="878824"/>
                      <a:pt x="701596" y="895735"/>
                    </a:cubicBezTo>
                    <a:cubicBezTo>
                      <a:pt x="657246" y="918038"/>
                      <a:pt x="544190" y="948558"/>
                      <a:pt x="535496" y="951309"/>
                    </a:cubicBezTo>
                    <a:cubicBezTo>
                      <a:pt x="534616" y="951346"/>
                      <a:pt x="533736" y="951456"/>
                      <a:pt x="532855" y="951529"/>
                    </a:cubicBezTo>
                    <a:cubicBezTo>
                      <a:pt x="531534" y="959013"/>
                      <a:pt x="535900" y="964845"/>
                      <a:pt x="539788" y="970311"/>
                    </a:cubicBezTo>
                    <a:cubicBezTo>
                      <a:pt x="572766" y="1016898"/>
                      <a:pt x="606074" y="1063192"/>
                      <a:pt x="639125" y="1109706"/>
                    </a:cubicBezTo>
                    <a:cubicBezTo>
                      <a:pt x="645178" y="1118216"/>
                      <a:pt x="653028" y="1122948"/>
                      <a:pt x="663960" y="1119610"/>
                    </a:cubicBezTo>
                    <a:cubicBezTo>
                      <a:pt x="699175" y="1109559"/>
                      <a:pt x="733253" y="1096133"/>
                      <a:pt x="767221" y="1082634"/>
                    </a:cubicBezTo>
                    <a:cubicBezTo>
                      <a:pt x="849391" y="1049949"/>
                      <a:pt x="932074" y="1018072"/>
                      <a:pt x="1007861" y="971705"/>
                    </a:cubicBezTo>
                    <a:cubicBezTo>
                      <a:pt x="1054741" y="943056"/>
                      <a:pt x="1062812" y="911105"/>
                      <a:pt x="1038197" y="861877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39BE19EB-8DDA-4B33-8DB5-6F14AFAB6BCC}"/>
                  </a:ext>
                </a:extLst>
              </p:cNvPr>
              <p:cNvSpPr/>
              <p:nvPr/>
            </p:nvSpPr>
            <p:spPr>
              <a:xfrm>
                <a:off x="8762612" y="1805011"/>
                <a:ext cx="1202235" cy="1454239"/>
              </a:xfrm>
              <a:custGeom>
                <a:avLst/>
                <a:gdLst>
                  <a:gd name="connsiteX0" fmla="*/ 1106236 w 1202235"/>
                  <a:gd name="connsiteY0" fmla="*/ 466812 h 1454239"/>
                  <a:gd name="connsiteX1" fmla="*/ 1058365 w 1202235"/>
                  <a:gd name="connsiteY1" fmla="*/ 372501 h 1454239"/>
                  <a:gd name="connsiteX2" fmla="*/ 986833 w 1202235"/>
                  <a:gd name="connsiteY2" fmla="*/ 133659 h 1454239"/>
                  <a:gd name="connsiteX3" fmla="*/ 1006679 w 1202235"/>
                  <a:gd name="connsiteY3" fmla="*/ 29847 h 1454239"/>
                  <a:gd name="connsiteX4" fmla="*/ 1007449 w 1202235"/>
                  <a:gd name="connsiteY4" fmla="*/ 2005 h 1454239"/>
                  <a:gd name="connsiteX5" fmla="*/ 923849 w 1202235"/>
                  <a:gd name="connsiteY5" fmla="*/ 13046 h 1454239"/>
                  <a:gd name="connsiteX6" fmla="*/ 911780 w 1202235"/>
                  <a:gd name="connsiteY6" fmla="*/ 32158 h 1454239"/>
                  <a:gd name="connsiteX7" fmla="*/ 860388 w 1202235"/>
                  <a:gd name="connsiteY7" fmla="*/ 188390 h 1454239"/>
                  <a:gd name="connsiteX8" fmla="*/ 765416 w 1202235"/>
                  <a:gd name="connsiteY8" fmla="*/ 386073 h 1454239"/>
                  <a:gd name="connsiteX9" fmla="*/ 735776 w 1202235"/>
                  <a:gd name="connsiteY9" fmla="*/ 392676 h 1454239"/>
                  <a:gd name="connsiteX10" fmla="*/ 626755 w 1202235"/>
                  <a:gd name="connsiteY10" fmla="*/ 352802 h 1454239"/>
                  <a:gd name="connsiteX11" fmla="*/ 519385 w 1202235"/>
                  <a:gd name="connsiteY11" fmla="*/ 375912 h 1454239"/>
                  <a:gd name="connsiteX12" fmla="*/ 491396 w 1202235"/>
                  <a:gd name="connsiteY12" fmla="*/ 368136 h 1454239"/>
                  <a:gd name="connsiteX13" fmla="*/ 353725 w 1202235"/>
                  <a:gd name="connsiteY13" fmla="*/ 430019 h 1454239"/>
                  <a:gd name="connsiteX14" fmla="*/ 331826 w 1202235"/>
                  <a:gd name="connsiteY14" fmla="*/ 430460 h 1454239"/>
                  <a:gd name="connsiteX15" fmla="*/ 264182 w 1202235"/>
                  <a:gd name="connsiteY15" fmla="*/ 278996 h 1454239"/>
                  <a:gd name="connsiteX16" fmla="*/ 234323 w 1202235"/>
                  <a:gd name="connsiteY16" fmla="*/ 103066 h 1454239"/>
                  <a:gd name="connsiteX17" fmla="*/ 226399 w 1202235"/>
                  <a:gd name="connsiteY17" fmla="*/ 85935 h 1454239"/>
                  <a:gd name="connsiteX18" fmla="*/ 149292 w 1202235"/>
                  <a:gd name="connsiteY18" fmla="*/ 122361 h 1454239"/>
                  <a:gd name="connsiteX19" fmla="*/ 114003 w 1202235"/>
                  <a:gd name="connsiteY19" fmla="*/ 177532 h 1454239"/>
                  <a:gd name="connsiteX20" fmla="*/ 49258 w 1202235"/>
                  <a:gd name="connsiteY20" fmla="*/ 322649 h 1454239"/>
                  <a:gd name="connsiteX21" fmla="*/ 2451 w 1202235"/>
                  <a:gd name="connsiteY21" fmla="*/ 604483 h 1454239"/>
                  <a:gd name="connsiteX22" fmla="*/ 17380 w 1202235"/>
                  <a:gd name="connsiteY22" fmla="*/ 643183 h 1454239"/>
                  <a:gd name="connsiteX23" fmla="*/ 54577 w 1202235"/>
                  <a:gd name="connsiteY23" fmla="*/ 726453 h 1454239"/>
                  <a:gd name="connsiteX24" fmla="*/ 107107 w 1202235"/>
                  <a:gd name="connsiteY24" fmla="*/ 805945 h 1454239"/>
                  <a:gd name="connsiteX25" fmla="*/ 201418 w 1202235"/>
                  <a:gd name="connsiteY25" fmla="*/ 1276879 h 1454239"/>
                  <a:gd name="connsiteX26" fmla="*/ 168147 w 1202235"/>
                  <a:gd name="connsiteY26" fmla="*/ 1402260 h 1454239"/>
                  <a:gd name="connsiteX27" fmla="*/ 604305 w 1202235"/>
                  <a:gd name="connsiteY27" fmla="*/ 1454240 h 1454239"/>
                  <a:gd name="connsiteX28" fmla="*/ 1202235 w 1202235"/>
                  <a:gd name="connsiteY28" fmla="*/ 1347860 h 1454239"/>
                  <a:gd name="connsiteX29" fmla="*/ 1040831 w 1202235"/>
                  <a:gd name="connsiteY29" fmla="*/ 1069070 h 1454239"/>
                  <a:gd name="connsiteX30" fmla="*/ 1055504 w 1202235"/>
                  <a:gd name="connsiteY30" fmla="*/ 760935 h 1454239"/>
                  <a:gd name="connsiteX31" fmla="*/ 1106236 w 1202235"/>
                  <a:gd name="connsiteY31" fmla="*/ 466812 h 1454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202235" h="1454239">
                    <a:moveTo>
                      <a:pt x="1106236" y="466812"/>
                    </a:moveTo>
                    <a:cubicBezTo>
                      <a:pt x="1094571" y="433211"/>
                      <a:pt x="1076450" y="402801"/>
                      <a:pt x="1058365" y="372501"/>
                    </a:cubicBezTo>
                    <a:cubicBezTo>
                      <a:pt x="1014419" y="298842"/>
                      <a:pt x="986173" y="220451"/>
                      <a:pt x="986833" y="133659"/>
                    </a:cubicBezTo>
                    <a:cubicBezTo>
                      <a:pt x="987127" y="98077"/>
                      <a:pt x="994867" y="63485"/>
                      <a:pt x="1006679" y="29847"/>
                    </a:cubicBezTo>
                    <a:cubicBezTo>
                      <a:pt x="1009797" y="20896"/>
                      <a:pt x="1014822" y="11469"/>
                      <a:pt x="1007449" y="2005"/>
                    </a:cubicBezTo>
                    <a:cubicBezTo>
                      <a:pt x="978397" y="-3461"/>
                      <a:pt x="950884" y="2922"/>
                      <a:pt x="923849" y="13046"/>
                    </a:cubicBezTo>
                    <a:cubicBezTo>
                      <a:pt x="915082" y="16421"/>
                      <a:pt x="913872" y="24564"/>
                      <a:pt x="911780" y="32158"/>
                    </a:cubicBezTo>
                    <a:cubicBezTo>
                      <a:pt x="897144" y="85054"/>
                      <a:pt x="880453" y="137254"/>
                      <a:pt x="860388" y="188390"/>
                    </a:cubicBezTo>
                    <a:cubicBezTo>
                      <a:pt x="833573" y="256657"/>
                      <a:pt x="801292" y="322245"/>
                      <a:pt x="765416" y="386073"/>
                    </a:cubicBezTo>
                    <a:cubicBezTo>
                      <a:pt x="756135" y="402617"/>
                      <a:pt x="752871" y="407570"/>
                      <a:pt x="735776" y="392676"/>
                    </a:cubicBezTo>
                    <a:cubicBezTo>
                      <a:pt x="704853" y="365714"/>
                      <a:pt x="668427" y="352509"/>
                      <a:pt x="626755" y="352802"/>
                    </a:cubicBezTo>
                    <a:cubicBezTo>
                      <a:pt x="599683" y="352986"/>
                      <a:pt x="530793" y="381085"/>
                      <a:pt x="519385" y="375912"/>
                    </a:cubicBezTo>
                    <a:cubicBezTo>
                      <a:pt x="509444" y="375545"/>
                      <a:pt x="501300" y="368979"/>
                      <a:pt x="491396" y="368136"/>
                    </a:cubicBezTo>
                    <a:cubicBezTo>
                      <a:pt x="433950" y="363183"/>
                      <a:pt x="387327" y="382038"/>
                      <a:pt x="353725" y="430019"/>
                    </a:cubicBezTo>
                    <a:cubicBezTo>
                      <a:pt x="342683" y="445756"/>
                      <a:pt x="341436" y="445976"/>
                      <a:pt x="331826" y="430460"/>
                    </a:cubicBezTo>
                    <a:cubicBezTo>
                      <a:pt x="302406" y="383065"/>
                      <a:pt x="280690" y="332150"/>
                      <a:pt x="264182" y="278996"/>
                    </a:cubicBezTo>
                    <a:cubicBezTo>
                      <a:pt x="246391" y="221698"/>
                      <a:pt x="237367" y="162859"/>
                      <a:pt x="234323" y="103066"/>
                    </a:cubicBezTo>
                    <a:cubicBezTo>
                      <a:pt x="233993" y="96353"/>
                      <a:pt x="233846" y="89420"/>
                      <a:pt x="226399" y="85935"/>
                    </a:cubicBezTo>
                    <a:cubicBezTo>
                      <a:pt x="193165" y="82156"/>
                      <a:pt x="171412" y="102589"/>
                      <a:pt x="149292" y="122361"/>
                    </a:cubicBezTo>
                    <a:cubicBezTo>
                      <a:pt x="136343" y="140005"/>
                      <a:pt x="123834" y="157650"/>
                      <a:pt x="114003" y="177532"/>
                    </a:cubicBezTo>
                    <a:cubicBezTo>
                      <a:pt x="90526" y="225109"/>
                      <a:pt x="67562" y="272797"/>
                      <a:pt x="49258" y="322649"/>
                    </a:cubicBezTo>
                    <a:cubicBezTo>
                      <a:pt x="15803" y="413659"/>
                      <a:pt x="-7894" y="506320"/>
                      <a:pt x="2451" y="604483"/>
                    </a:cubicBezTo>
                    <a:cubicBezTo>
                      <a:pt x="3918" y="618275"/>
                      <a:pt x="1350" y="634599"/>
                      <a:pt x="17380" y="643183"/>
                    </a:cubicBezTo>
                    <a:cubicBezTo>
                      <a:pt x="25964" y="672639"/>
                      <a:pt x="37629" y="700775"/>
                      <a:pt x="54577" y="726453"/>
                    </a:cubicBezTo>
                    <a:cubicBezTo>
                      <a:pt x="72075" y="752975"/>
                      <a:pt x="90783" y="778726"/>
                      <a:pt x="107107" y="805945"/>
                    </a:cubicBezTo>
                    <a:cubicBezTo>
                      <a:pt x="194559" y="951612"/>
                      <a:pt x="228930" y="1107918"/>
                      <a:pt x="201418" y="1276879"/>
                    </a:cubicBezTo>
                    <a:cubicBezTo>
                      <a:pt x="194412" y="1319907"/>
                      <a:pt x="178895" y="1360369"/>
                      <a:pt x="168147" y="1402260"/>
                    </a:cubicBezTo>
                    <a:cubicBezTo>
                      <a:pt x="274600" y="1424160"/>
                      <a:pt x="495467" y="1454313"/>
                      <a:pt x="604305" y="1454240"/>
                    </a:cubicBezTo>
                    <a:cubicBezTo>
                      <a:pt x="671362" y="1454203"/>
                      <a:pt x="1135729" y="1357544"/>
                      <a:pt x="1202235" y="1347860"/>
                    </a:cubicBezTo>
                    <a:cubicBezTo>
                      <a:pt x="1139874" y="1215802"/>
                      <a:pt x="1092187" y="1171782"/>
                      <a:pt x="1040831" y="1069070"/>
                    </a:cubicBezTo>
                    <a:cubicBezTo>
                      <a:pt x="1015153" y="1021383"/>
                      <a:pt x="963797" y="900330"/>
                      <a:pt x="1055504" y="760935"/>
                    </a:cubicBezTo>
                    <a:cubicBezTo>
                      <a:pt x="1189836" y="556795"/>
                      <a:pt x="1104439" y="477230"/>
                      <a:pt x="1106236" y="46681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BDEDFFC3-1798-4CDC-A474-5D92F48864A3}"/>
                  </a:ext>
                </a:extLst>
              </p:cNvPr>
              <p:cNvSpPr/>
              <p:nvPr/>
            </p:nvSpPr>
            <p:spPr>
              <a:xfrm>
                <a:off x="8805827" y="3138198"/>
                <a:ext cx="1734940" cy="896604"/>
              </a:xfrm>
              <a:custGeom>
                <a:avLst/>
                <a:gdLst>
                  <a:gd name="connsiteX0" fmla="*/ 283 w 1734940"/>
                  <a:gd name="connsiteY0" fmla="*/ 1167320 h 1170479"/>
                  <a:gd name="connsiteX1" fmla="*/ 27 w 1734940"/>
                  <a:gd name="connsiteY1" fmla="*/ 1079502 h 1170479"/>
                  <a:gd name="connsiteX2" fmla="*/ 35719 w 1734940"/>
                  <a:gd name="connsiteY2" fmla="*/ 535679 h 1170479"/>
                  <a:gd name="connsiteX3" fmla="*/ 124968 w 1734940"/>
                  <a:gd name="connsiteY3" fmla="*/ 69074 h 1170479"/>
                  <a:gd name="connsiteX4" fmla="*/ 646598 w 1734940"/>
                  <a:gd name="connsiteY4" fmla="*/ 87195 h 1170479"/>
                  <a:gd name="connsiteX5" fmla="*/ 1151720 w 1734940"/>
                  <a:gd name="connsiteY5" fmla="*/ 0 h 1170479"/>
                  <a:gd name="connsiteX6" fmla="*/ 1469283 w 1734940"/>
                  <a:gd name="connsiteY6" fmla="*/ 451639 h 1170479"/>
                  <a:gd name="connsiteX7" fmla="*/ 1649506 w 1734940"/>
                  <a:gd name="connsiteY7" fmla="*/ 877966 h 1170479"/>
                  <a:gd name="connsiteX8" fmla="*/ 1734720 w 1734940"/>
                  <a:gd name="connsiteY8" fmla="*/ 1167504 h 1170479"/>
                  <a:gd name="connsiteX9" fmla="*/ 283 w 1734940"/>
                  <a:gd name="connsiteY9" fmla="*/ 1167320 h 1170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34940" h="1170479">
                    <a:moveTo>
                      <a:pt x="283" y="1167320"/>
                    </a:moveTo>
                    <a:cubicBezTo>
                      <a:pt x="174" y="1138047"/>
                      <a:pt x="-83" y="1108774"/>
                      <a:pt x="27" y="1079502"/>
                    </a:cubicBezTo>
                    <a:cubicBezTo>
                      <a:pt x="724" y="897481"/>
                      <a:pt x="11912" y="716232"/>
                      <a:pt x="35719" y="535679"/>
                    </a:cubicBezTo>
                    <a:cubicBezTo>
                      <a:pt x="55821" y="383225"/>
                      <a:pt x="123611" y="73769"/>
                      <a:pt x="124968" y="69074"/>
                    </a:cubicBezTo>
                    <a:cubicBezTo>
                      <a:pt x="131975" y="62067"/>
                      <a:pt x="586218" y="88112"/>
                      <a:pt x="646598" y="87195"/>
                    </a:cubicBezTo>
                    <a:cubicBezTo>
                      <a:pt x="655108" y="90020"/>
                      <a:pt x="1101685" y="13719"/>
                      <a:pt x="1151720" y="0"/>
                    </a:cubicBezTo>
                    <a:cubicBezTo>
                      <a:pt x="1313124" y="179746"/>
                      <a:pt x="1430179" y="370863"/>
                      <a:pt x="1469283" y="451639"/>
                    </a:cubicBezTo>
                    <a:cubicBezTo>
                      <a:pt x="1536559" y="590667"/>
                      <a:pt x="1597343" y="732519"/>
                      <a:pt x="1649506" y="877966"/>
                    </a:cubicBezTo>
                    <a:cubicBezTo>
                      <a:pt x="1680649" y="964721"/>
                      <a:pt x="1738975" y="1158626"/>
                      <a:pt x="1734720" y="1167504"/>
                    </a:cubicBezTo>
                    <a:cubicBezTo>
                      <a:pt x="1728557" y="1171465"/>
                      <a:pt x="6410" y="1171539"/>
                      <a:pt x="283" y="116732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1E10310C-D47D-4A4D-86D5-3058798B835C}"/>
                  </a:ext>
                </a:extLst>
              </p:cNvPr>
              <p:cNvSpPr/>
              <p:nvPr/>
            </p:nvSpPr>
            <p:spPr>
              <a:xfrm>
                <a:off x="8339708" y="390184"/>
                <a:ext cx="1625541" cy="1373519"/>
              </a:xfrm>
              <a:custGeom>
                <a:avLst/>
                <a:gdLst>
                  <a:gd name="connsiteX0" fmla="*/ 159808 w 1625541"/>
                  <a:gd name="connsiteY0" fmla="*/ 1084449 h 1373519"/>
                  <a:gd name="connsiteX1" fmla="*/ 242822 w 1625541"/>
                  <a:gd name="connsiteY1" fmla="*/ 1197469 h 1373519"/>
                  <a:gd name="connsiteX2" fmla="*/ 159808 w 1625541"/>
                  <a:gd name="connsiteY2" fmla="*/ 1084449 h 1373519"/>
                  <a:gd name="connsiteX3" fmla="*/ 1457389 w 1625541"/>
                  <a:gd name="connsiteY3" fmla="*/ 985808 h 1373519"/>
                  <a:gd name="connsiteX4" fmla="*/ 1398843 w 1625541"/>
                  <a:gd name="connsiteY4" fmla="*/ 1056790 h 1373519"/>
                  <a:gd name="connsiteX5" fmla="*/ 1375659 w 1625541"/>
                  <a:gd name="connsiteY5" fmla="*/ 1140573 h 1373519"/>
                  <a:gd name="connsiteX6" fmla="*/ 1457902 w 1625541"/>
                  <a:gd name="connsiteY6" fmla="*/ 1070619 h 1373519"/>
                  <a:gd name="connsiteX7" fmla="*/ 1457205 w 1625541"/>
                  <a:gd name="connsiteY7" fmla="*/ 1067024 h 1373519"/>
                  <a:gd name="connsiteX8" fmla="*/ 1453684 w 1625541"/>
                  <a:gd name="connsiteY8" fmla="*/ 1034340 h 1373519"/>
                  <a:gd name="connsiteX9" fmla="*/ 1480499 w 1625541"/>
                  <a:gd name="connsiteY9" fmla="*/ 997767 h 1373519"/>
                  <a:gd name="connsiteX10" fmla="*/ 1502435 w 1625541"/>
                  <a:gd name="connsiteY10" fmla="*/ 992008 h 1373519"/>
                  <a:gd name="connsiteX11" fmla="*/ 1457389 w 1625541"/>
                  <a:gd name="connsiteY11" fmla="*/ 985808 h 1373519"/>
                  <a:gd name="connsiteX12" fmla="*/ 79457 w 1625541"/>
                  <a:gd name="connsiteY12" fmla="*/ 882109 h 1373519"/>
                  <a:gd name="connsiteX13" fmla="*/ 66180 w 1625541"/>
                  <a:gd name="connsiteY13" fmla="*/ 891190 h 1373519"/>
                  <a:gd name="connsiteX14" fmla="*/ 52145 w 1625541"/>
                  <a:gd name="connsiteY14" fmla="*/ 902759 h 1373519"/>
                  <a:gd name="connsiteX15" fmla="*/ 43231 w 1625541"/>
                  <a:gd name="connsiteY15" fmla="*/ 985955 h 1373519"/>
                  <a:gd name="connsiteX16" fmla="*/ 28521 w 1625541"/>
                  <a:gd name="connsiteY16" fmla="*/ 928363 h 1373519"/>
                  <a:gd name="connsiteX17" fmla="*/ 47738 w 1625541"/>
                  <a:gd name="connsiteY17" fmla="*/ 896954 h 1373519"/>
                  <a:gd name="connsiteX18" fmla="*/ 216484 w 1625541"/>
                  <a:gd name="connsiteY18" fmla="*/ 273429 h 1373519"/>
                  <a:gd name="connsiteX19" fmla="*/ 185519 w 1625541"/>
                  <a:gd name="connsiteY19" fmla="*/ 306943 h 1373519"/>
                  <a:gd name="connsiteX20" fmla="*/ 169050 w 1625541"/>
                  <a:gd name="connsiteY20" fmla="*/ 348907 h 1373519"/>
                  <a:gd name="connsiteX21" fmla="*/ 161386 w 1625541"/>
                  <a:gd name="connsiteY21" fmla="*/ 353769 h 1373519"/>
                  <a:gd name="connsiteX22" fmla="*/ 158745 w 1625541"/>
                  <a:gd name="connsiteY22" fmla="*/ 345107 h 1373519"/>
                  <a:gd name="connsiteX23" fmla="*/ 188054 w 1625541"/>
                  <a:gd name="connsiteY23" fmla="*/ 285461 h 1373519"/>
                  <a:gd name="connsiteX24" fmla="*/ 216484 w 1625541"/>
                  <a:gd name="connsiteY24" fmla="*/ 273429 h 1373519"/>
                  <a:gd name="connsiteX25" fmla="*/ 1080854 w 1625541"/>
                  <a:gd name="connsiteY25" fmla="*/ 12696 h 1373519"/>
                  <a:gd name="connsiteX26" fmla="*/ 1045294 w 1625541"/>
                  <a:gd name="connsiteY26" fmla="*/ 24425 h 1373519"/>
                  <a:gd name="connsiteX27" fmla="*/ 1080106 w 1625541"/>
                  <a:gd name="connsiteY27" fmla="*/ 62466 h 1373519"/>
                  <a:gd name="connsiteX28" fmla="*/ 1124529 w 1625541"/>
                  <a:gd name="connsiteY28" fmla="*/ 67234 h 1373519"/>
                  <a:gd name="connsiteX29" fmla="*/ 1121044 w 1625541"/>
                  <a:gd name="connsiteY29" fmla="*/ 29158 h 1373519"/>
                  <a:gd name="connsiteX30" fmla="*/ 1115175 w 1625541"/>
                  <a:gd name="connsiteY30" fmla="*/ 22811 h 1373519"/>
                  <a:gd name="connsiteX31" fmla="*/ 1115285 w 1625541"/>
                  <a:gd name="connsiteY31" fmla="*/ 22848 h 1373519"/>
                  <a:gd name="connsiteX32" fmla="*/ 1114955 w 1625541"/>
                  <a:gd name="connsiteY32" fmla="*/ 22555 h 1373519"/>
                  <a:gd name="connsiteX33" fmla="*/ 1115175 w 1625541"/>
                  <a:gd name="connsiteY33" fmla="*/ 22811 h 1373519"/>
                  <a:gd name="connsiteX34" fmla="*/ 1080854 w 1625541"/>
                  <a:gd name="connsiteY34" fmla="*/ 12696 h 1373519"/>
                  <a:gd name="connsiteX35" fmla="*/ 1076438 w 1625541"/>
                  <a:gd name="connsiteY35" fmla="*/ 518 h 1373519"/>
                  <a:gd name="connsiteX36" fmla="*/ 1114991 w 1625541"/>
                  <a:gd name="connsiteY36" fmla="*/ 22518 h 1373519"/>
                  <a:gd name="connsiteX37" fmla="*/ 1226434 w 1625541"/>
                  <a:gd name="connsiteY37" fmla="*/ 47205 h 1373519"/>
                  <a:gd name="connsiteX38" fmla="*/ 1293197 w 1625541"/>
                  <a:gd name="connsiteY38" fmla="*/ 100102 h 1373519"/>
                  <a:gd name="connsiteX39" fmla="*/ 1325661 w 1625541"/>
                  <a:gd name="connsiteY39" fmla="*/ 185316 h 1373519"/>
                  <a:gd name="connsiteX40" fmla="*/ 1405849 w 1625541"/>
                  <a:gd name="connsiteY40" fmla="*/ 235572 h 1373519"/>
                  <a:gd name="connsiteX41" fmla="*/ 1490403 w 1625541"/>
                  <a:gd name="connsiteY41" fmla="*/ 257361 h 1373519"/>
                  <a:gd name="connsiteX42" fmla="*/ 1511496 w 1625541"/>
                  <a:gd name="connsiteY42" fmla="*/ 313009 h 1373519"/>
                  <a:gd name="connsiteX43" fmla="*/ 1511679 w 1625541"/>
                  <a:gd name="connsiteY43" fmla="*/ 369427 h 1373519"/>
                  <a:gd name="connsiteX44" fmla="*/ 1498400 w 1625541"/>
                  <a:gd name="connsiteY44" fmla="*/ 370821 h 1373519"/>
                  <a:gd name="connsiteX45" fmla="*/ 1477711 w 1625541"/>
                  <a:gd name="connsiteY45" fmla="*/ 394078 h 1373519"/>
                  <a:gd name="connsiteX46" fmla="*/ 1487982 w 1625541"/>
                  <a:gd name="connsiteY46" fmla="*/ 412566 h 1373519"/>
                  <a:gd name="connsiteX47" fmla="*/ 1564832 w 1625541"/>
                  <a:gd name="connsiteY47" fmla="*/ 495433 h 1373519"/>
                  <a:gd name="connsiteX48" fmla="*/ 1516815 w 1625541"/>
                  <a:gd name="connsiteY48" fmla="*/ 376837 h 1373519"/>
                  <a:gd name="connsiteX49" fmla="*/ 1569455 w 1625541"/>
                  <a:gd name="connsiteY49" fmla="*/ 509812 h 1373519"/>
                  <a:gd name="connsiteX50" fmla="*/ 1558853 w 1625541"/>
                  <a:gd name="connsiteY50" fmla="*/ 571733 h 1373519"/>
                  <a:gd name="connsiteX51" fmla="*/ 1552104 w 1625541"/>
                  <a:gd name="connsiteY51" fmla="*/ 584755 h 1373519"/>
                  <a:gd name="connsiteX52" fmla="*/ 1544951 w 1625541"/>
                  <a:gd name="connsiteY52" fmla="*/ 612231 h 1373519"/>
                  <a:gd name="connsiteX53" fmla="*/ 1567950 w 1625541"/>
                  <a:gd name="connsiteY53" fmla="*/ 635928 h 1373519"/>
                  <a:gd name="connsiteX54" fmla="*/ 1590621 w 1625541"/>
                  <a:gd name="connsiteY54" fmla="*/ 661973 h 1373519"/>
                  <a:gd name="connsiteX55" fmla="*/ 1572463 w 1625541"/>
                  <a:gd name="connsiteY55" fmla="*/ 595650 h 1373519"/>
                  <a:gd name="connsiteX56" fmla="*/ 1596233 w 1625541"/>
                  <a:gd name="connsiteY56" fmla="*/ 652655 h 1373519"/>
                  <a:gd name="connsiteX57" fmla="*/ 1602653 w 1625541"/>
                  <a:gd name="connsiteY57" fmla="*/ 681304 h 1373519"/>
                  <a:gd name="connsiteX58" fmla="*/ 1591244 w 1625541"/>
                  <a:gd name="connsiteY58" fmla="*/ 824404 h 1373519"/>
                  <a:gd name="connsiteX59" fmla="*/ 1586989 w 1625541"/>
                  <a:gd name="connsiteY59" fmla="*/ 840728 h 1373519"/>
                  <a:gd name="connsiteX60" fmla="*/ 1592015 w 1625541"/>
                  <a:gd name="connsiteY60" fmla="*/ 920953 h 1373519"/>
                  <a:gd name="connsiteX61" fmla="*/ 1536550 w 1625541"/>
                  <a:gd name="connsiteY61" fmla="*/ 987312 h 1373519"/>
                  <a:gd name="connsiteX62" fmla="*/ 1486882 w 1625541"/>
                  <a:gd name="connsiteY62" fmla="*/ 1005507 h 1373519"/>
                  <a:gd name="connsiteX63" fmla="*/ 1473052 w 1625541"/>
                  <a:gd name="connsiteY63" fmla="*/ 1031222 h 1373519"/>
                  <a:gd name="connsiteX64" fmla="*/ 1471768 w 1625541"/>
                  <a:gd name="connsiteY64" fmla="*/ 1118893 h 1373519"/>
                  <a:gd name="connsiteX65" fmla="*/ 1424227 w 1625541"/>
                  <a:gd name="connsiteY65" fmla="*/ 1159465 h 1373519"/>
                  <a:gd name="connsiteX66" fmla="*/ 1367773 w 1625541"/>
                  <a:gd name="connsiteY66" fmla="*/ 1143398 h 1373519"/>
                  <a:gd name="connsiteX67" fmla="*/ 1362014 w 1625541"/>
                  <a:gd name="connsiteY67" fmla="*/ 1141417 h 1373519"/>
                  <a:gd name="connsiteX68" fmla="*/ 1313482 w 1625541"/>
                  <a:gd name="connsiteY68" fmla="*/ 1154843 h 1373519"/>
                  <a:gd name="connsiteX69" fmla="*/ 1240007 w 1625541"/>
                  <a:gd name="connsiteY69" fmla="*/ 1211077 h 1373519"/>
                  <a:gd name="connsiteX70" fmla="*/ 1159231 w 1625541"/>
                  <a:gd name="connsiteY70" fmla="*/ 1302014 h 1373519"/>
                  <a:gd name="connsiteX71" fmla="*/ 1151381 w 1625541"/>
                  <a:gd name="connsiteY71" fmla="*/ 1313496 h 1373519"/>
                  <a:gd name="connsiteX72" fmla="*/ 1075484 w 1625541"/>
                  <a:gd name="connsiteY72" fmla="*/ 1334992 h 1373519"/>
                  <a:gd name="connsiteX73" fmla="*/ 1057986 w 1625541"/>
                  <a:gd name="connsiteY73" fmla="*/ 1318485 h 1373519"/>
                  <a:gd name="connsiteX74" fmla="*/ 863971 w 1625541"/>
                  <a:gd name="connsiteY74" fmla="*/ 1357662 h 1373519"/>
                  <a:gd name="connsiteX75" fmla="*/ 832240 w 1625541"/>
                  <a:gd name="connsiteY75" fmla="*/ 1356635 h 1373519"/>
                  <a:gd name="connsiteX76" fmla="*/ 825051 w 1625541"/>
                  <a:gd name="connsiteY76" fmla="*/ 1363054 h 1373519"/>
                  <a:gd name="connsiteX77" fmla="*/ 748347 w 1625541"/>
                  <a:gd name="connsiteY77" fmla="*/ 1368740 h 1373519"/>
                  <a:gd name="connsiteX78" fmla="*/ 554662 w 1625541"/>
                  <a:gd name="connsiteY78" fmla="*/ 1310855 h 1373519"/>
                  <a:gd name="connsiteX79" fmla="*/ 504113 w 1625541"/>
                  <a:gd name="connsiteY79" fmla="*/ 1251428 h 1373519"/>
                  <a:gd name="connsiteX80" fmla="*/ 477444 w 1625541"/>
                  <a:gd name="connsiteY80" fmla="*/ 1241047 h 1373519"/>
                  <a:gd name="connsiteX81" fmla="*/ 399016 w 1625541"/>
                  <a:gd name="connsiteY81" fmla="*/ 1257738 h 1373519"/>
                  <a:gd name="connsiteX82" fmla="*/ 300377 w 1625541"/>
                  <a:gd name="connsiteY82" fmla="*/ 1210784 h 1373519"/>
                  <a:gd name="connsiteX83" fmla="*/ 268096 w 1625541"/>
                  <a:gd name="connsiteY83" fmla="*/ 1180117 h 1373519"/>
                  <a:gd name="connsiteX84" fmla="*/ 214759 w 1625541"/>
                  <a:gd name="connsiteY84" fmla="*/ 1133750 h 1373519"/>
                  <a:gd name="connsiteX85" fmla="*/ 197371 w 1625541"/>
                  <a:gd name="connsiteY85" fmla="*/ 1085659 h 1373519"/>
                  <a:gd name="connsiteX86" fmla="*/ 125473 w 1625541"/>
                  <a:gd name="connsiteY86" fmla="*/ 1036651 h 1373519"/>
                  <a:gd name="connsiteX87" fmla="*/ 55922 w 1625541"/>
                  <a:gd name="connsiteY87" fmla="*/ 1000115 h 1373519"/>
                  <a:gd name="connsiteX88" fmla="*/ 106104 w 1625541"/>
                  <a:gd name="connsiteY88" fmla="*/ 1018456 h 1373519"/>
                  <a:gd name="connsiteX89" fmla="*/ 159551 w 1625541"/>
                  <a:gd name="connsiteY89" fmla="*/ 1004406 h 1373519"/>
                  <a:gd name="connsiteX90" fmla="*/ 167071 w 1625541"/>
                  <a:gd name="connsiteY90" fmla="*/ 992595 h 1373519"/>
                  <a:gd name="connsiteX91" fmla="*/ 155333 w 1625541"/>
                  <a:gd name="connsiteY91" fmla="*/ 985662 h 1373519"/>
                  <a:gd name="connsiteX92" fmla="*/ 124556 w 1625541"/>
                  <a:gd name="connsiteY92" fmla="*/ 981296 h 1373519"/>
                  <a:gd name="connsiteX93" fmla="*/ 78372 w 1625541"/>
                  <a:gd name="connsiteY93" fmla="*/ 911709 h 1373519"/>
                  <a:gd name="connsiteX94" fmla="*/ 83604 w 1625541"/>
                  <a:gd name="connsiteY94" fmla="*/ 896738 h 1373519"/>
                  <a:gd name="connsiteX95" fmla="*/ 81210 w 1625541"/>
                  <a:gd name="connsiteY95" fmla="*/ 881289 h 1373519"/>
                  <a:gd name="connsiteX96" fmla="*/ 79457 w 1625541"/>
                  <a:gd name="connsiteY96" fmla="*/ 882109 h 1373519"/>
                  <a:gd name="connsiteX97" fmla="*/ 81124 w 1625541"/>
                  <a:gd name="connsiteY97" fmla="*/ 880969 h 1373519"/>
                  <a:gd name="connsiteX98" fmla="*/ 81168 w 1625541"/>
                  <a:gd name="connsiteY98" fmla="*/ 881020 h 1373519"/>
                  <a:gd name="connsiteX99" fmla="*/ 81160 w 1625541"/>
                  <a:gd name="connsiteY99" fmla="*/ 880969 h 1373519"/>
                  <a:gd name="connsiteX100" fmla="*/ 81417 w 1625541"/>
                  <a:gd name="connsiteY100" fmla="*/ 881262 h 1373519"/>
                  <a:gd name="connsiteX101" fmla="*/ 98254 w 1625541"/>
                  <a:gd name="connsiteY101" fmla="*/ 849825 h 1373519"/>
                  <a:gd name="connsiteX102" fmla="*/ 88240 w 1625541"/>
                  <a:gd name="connsiteY102" fmla="*/ 837060 h 1373519"/>
                  <a:gd name="connsiteX103" fmla="*/ 38792 w 1625541"/>
                  <a:gd name="connsiteY103" fmla="*/ 779761 h 1373519"/>
                  <a:gd name="connsiteX104" fmla="*/ 46128 w 1625541"/>
                  <a:gd name="connsiteY104" fmla="*/ 698325 h 1373519"/>
                  <a:gd name="connsiteX105" fmla="*/ 41579 w 1625541"/>
                  <a:gd name="connsiteY105" fmla="*/ 662303 h 1373519"/>
                  <a:gd name="connsiteX106" fmla="*/ 2585 w 1625541"/>
                  <a:gd name="connsiteY106" fmla="*/ 594843 h 1373519"/>
                  <a:gd name="connsiteX107" fmla="*/ 6767 w 1625541"/>
                  <a:gd name="connsiteY107" fmla="*/ 551264 h 1373519"/>
                  <a:gd name="connsiteX108" fmla="*/ 58160 w 1625541"/>
                  <a:gd name="connsiteY108" fmla="*/ 669382 h 1373519"/>
                  <a:gd name="connsiteX109" fmla="*/ 64543 w 1625541"/>
                  <a:gd name="connsiteY109" fmla="*/ 644585 h 1373519"/>
                  <a:gd name="connsiteX110" fmla="*/ 68651 w 1625541"/>
                  <a:gd name="connsiteY110" fmla="*/ 544808 h 1373519"/>
                  <a:gd name="connsiteX111" fmla="*/ 57463 w 1625541"/>
                  <a:gd name="connsiteY111" fmla="*/ 523055 h 1373519"/>
                  <a:gd name="connsiteX112" fmla="*/ 105114 w 1625541"/>
                  <a:gd name="connsiteY112" fmla="*/ 509299 h 1373519"/>
                  <a:gd name="connsiteX113" fmla="*/ 164943 w 1625541"/>
                  <a:gd name="connsiteY113" fmla="*/ 421407 h 1373519"/>
                  <a:gd name="connsiteX114" fmla="*/ 169236 w 1625541"/>
                  <a:gd name="connsiteY114" fmla="*/ 348775 h 1373519"/>
                  <a:gd name="connsiteX115" fmla="*/ 169185 w 1625541"/>
                  <a:gd name="connsiteY115" fmla="*/ 348833 h 1373519"/>
                  <a:gd name="connsiteX116" fmla="*/ 168943 w 1625541"/>
                  <a:gd name="connsiteY116" fmla="*/ 349179 h 1373519"/>
                  <a:gd name="connsiteX117" fmla="*/ 168996 w 1625541"/>
                  <a:gd name="connsiteY117" fmla="*/ 349045 h 1373519"/>
                  <a:gd name="connsiteX118" fmla="*/ 168942 w 1625541"/>
                  <a:gd name="connsiteY118" fmla="*/ 349105 h 1373519"/>
                  <a:gd name="connsiteX119" fmla="*/ 169011 w 1625541"/>
                  <a:gd name="connsiteY119" fmla="*/ 349005 h 1373519"/>
                  <a:gd name="connsiteX120" fmla="*/ 169050 w 1625541"/>
                  <a:gd name="connsiteY120" fmla="*/ 348907 h 1373519"/>
                  <a:gd name="connsiteX121" fmla="*/ 169103 w 1625541"/>
                  <a:gd name="connsiteY121" fmla="*/ 348873 h 1373519"/>
                  <a:gd name="connsiteX122" fmla="*/ 194890 w 1625541"/>
                  <a:gd name="connsiteY122" fmla="*/ 311725 h 1373519"/>
                  <a:gd name="connsiteX123" fmla="*/ 229946 w 1625541"/>
                  <a:gd name="connsiteY123" fmla="*/ 282599 h 1373519"/>
                  <a:gd name="connsiteX124" fmla="*/ 233137 w 1625541"/>
                  <a:gd name="connsiteY124" fmla="*/ 270053 h 1373519"/>
                  <a:gd name="connsiteX125" fmla="*/ 240914 w 1625541"/>
                  <a:gd name="connsiteY125" fmla="*/ 265505 h 1373519"/>
                  <a:gd name="connsiteX126" fmla="*/ 297075 w 1625541"/>
                  <a:gd name="connsiteY126" fmla="*/ 257398 h 1373519"/>
                  <a:gd name="connsiteX127" fmla="*/ 353310 w 1625541"/>
                  <a:gd name="connsiteY127" fmla="*/ 151091 h 1373519"/>
                  <a:gd name="connsiteX128" fmla="*/ 349531 w 1625541"/>
                  <a:gd name="connsiteY128" fmla="*/ 145552 h 1373519"/>
                  <a:gd name="connsiteX129" fmla="*/ 341425 w 1625541"/>
                  <a:gd name="connsiteY129" fmla="*/ 151385 h 1373519"/>
                  <a:gd name="connsiteX130" fmla="*/ 316223 w 1625541"/>
                  <a:gd name="connsiteY130" fmla="*/ 206225 h 1373519"/>
                  <a:gd name="connsiteX131" fmla="*/ 302247 w 1625541"/>
                  <a:gd name="connsiteY131" fmla="*/ 232527 h 1373519"/>
                  <a:gd name="connsiteX132" fmla="*/ 365415 w 1625541"/>
                  <a:gd name="connsiteY132" fmla="*/ 114849 h 1373519"/>
                  <a:gd name="connsiteX133" fmla="*/ 441458 w 1625541"/>
                  <a:gd name="connsiteY133" fmla="*/ 108869 h 1373519"/>
                  <a:gd name="connsiteX134" fmla="*/ 518566 w 1625541"/>
                  <a:gd name="connsiteY134" fmla="*/ 129008 h 1373519"/>
                  <a:gd name="connsiteX135" fmla="*/ 640610 w 1625541"/>
                  <a:gd name="connsiteY135" fmla="*/ 50177 h 1373519"/>
                  <a:gd name="connsiteX136" fmla="*/ 519996 w 1625541"/>
                  <a:gd name="connsiteY136" fmla="*/ 109493 h 1373519"/>
                  <a:gd name="connsiteX137" fmla="*/ 525242 w 1625541"/>
                  <a:gd name="connsiteY137" fmla="*/ 99002 h 1373519"/>
                  <a:gd name="connsiteX138" fmla="*/ 600479 w 1625541"/>
                  <a:gd name="connsiteY138" fmla="*/ 51351 h 1373519"/>
                  <a:gd name="connsiteX139" fmla="*/ 705721 w 1625541"/>
                  <a:gd name="connsiteY139" fmla="*/ 72847 h 1373519"/>
                  <a:gd name="connsiteX140" fmla="*/ 796585 w 1625541"/>
                  <a:gd name="connsiteY140" fmla="*/ 59934 h 1373519"/>
                  <a:gd name="connsiteX141" fmla="*/ 909935 w 1625541"/>
                  <a:gd name="connsiteY141" fmla="*/ 16759 h 1373519"/>
                  <a:gd name="connsiteX142" fmla="*/ 979412 w 1625541"/>
                  <a:gd name="connsiteY142" fmla="*/ 49296 h 1373519"/>
                  <a:gd name="connsiteX143" fmla="*/ 999734 w 1625541"/>
                  <a:gd name="connsiteY143" fmla="*/ 47976 h 1373519"/>
                  <a:gd name="connsiteX144" fmla="*/ 1043056 w 1625541"/>
                  <a:gd name="connsiteY144" fmla="*/ 12027 h 1373519"/>
                  <a:gd name="connsiteX145" fmla="*/ 1076438 w 1625541"/>
                  <a:gd name="connsiteY145" fmla="*/ 518 h 1373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</a:cxnLst>
                <a:rect l="l" t="t" r="r" b="b"/>
                <a:pathLst>
                  <a:path w="1625541" h="1373519">
                    <a:moveTo>
                      <a:pt x="159808" y="1084449"/>
                    </a:moveTo>
                    <a:cubicBezTo>
                      <a:pt x="171547" y="1136135"/>
                      <a:pt x="195684" y="1174615"/>
                      <a:pt x="242822" y="1197469"/>
                    </a:cubicBezTo>
                    <a:cubicBezTo>
                      <a:pt x="185156" y="1193030"/>
                      <a:pt x="146456" y="1141417"/>
                      <a:pt x="159808" y="1084449"/>
                    </a:cubicBezTo>
                    <a:close/>
                    <a:moveTo>
                      <a:pt x="1457389" y="985808"/>
                    </a:moveTo>
                    <a:cubicBezTo>
                      <a:pt x="1409077" y="985221"/>
                      <a:pt x="1388278" y="1009542"/>
                      <a:pt x="1398843" y="1056790"/>
                    </a:cubicBezTo>
                    <a:cubicBezTo>
                      <a:pt x="1406033" y="1088850"/>
                      <a:pt x="1399686" y="1115629"/>
                      <a:pt x="1375659" y="1140573"/>
                    </a:cubicBezTo>
                    <a:cubicBezTo>
                      <a:pt x="1445687" y="1153632"/>
                      <a:pt x="1464579" y="1146589"/>
                      <a:pt x="1457902" y="1070619"/>
                    </a:cubicBezTo>
                    <a:cubicBezTo>
                      <a:pt x="1457792" y="1069408"/>
                      <a:pt x="1457352" y="1068235"/>
                      <a:pt x="1457205" y="1067024"/>
                    </a:cubicBezTo>
                    <a:cubicBezTo>
                      <a:pt x="1455958" y="1056129"/>
                      <a:pt x="1454051" y="1045271"/>
                      <a:pt x="1453684" y="1034340"/>
                    </a:cubicBezTo>
                    <a:cubicBezTo>
                      <a:pt x="1453023" y="1015448"/>
                      <a:pt x="1462451" y="1003233"/>
                      <a:pt x="1480499" y="997767"/>
                    </a:cubicBezTo>
                    <a:cubicBezTo>
                      <a:pt x="1486771" y="995896"/>
                      <a:pt x="1493191" y="994429"/>
                      <a:pt x="1502435" y="992008"/>
                    </a:cubicBezTo>
                    <a:cubicBezTo>
                      <a:pt x="1486148" y="985368"/>
                      <a:pt x="1471512" y="985992"/>
                      <a:pt x="1457389" y="985808"/>
                    </a:cubicBezTo>
                    <a:close/>
                    <a:moveTo>
                      <a:pt x="79457" y="882109"/>
                    </a:moveTo>
                    <a:lnTo>
                      <a:pt x="66180" y="891190"/>
                    </a:lnTo>
                    <a:cubicBezTo>
                      <a:pt x="61105" y="894468"/>
                      <a:pt x="56180" y="897972"/>
                      <a:pt x="52145" y="902759"/>
                    </a:cubicBezTo>
                    <a:cubicBezTo>
                      <a:pt x="30539" y="928437"/>
                      <a:pt x="27934" y="956022"/>
                      <a:pt x="43231" y="985955"/>
                    </a:cubicBezTo>
                    <a:cubicBezTo>
                      <a:pt x="26650" y="969448"/>
                      <a:pt x="21258" y="949969"/>
                      <a:pt x="28521" y="928363"/>
                    </a:cubicBezTo>
                    <a:cubicBezTo>
                      <a:pt x="32795" y="915726"/>
                      <a:pt x="39068" y="905033"/>
                      <a:pt x="47738" y="896954"/>
                    </a:cubicBezTo>
                    <a:close/>
                    <a:moveTo>
                      <a:pt x="216484" y="273429"/>
                    </a:moveTo>
                    <a:cubicBezTo>
                      <a:pt x="204214" y="283461"/>
                      <a:pt x="193667" y="294475"/>
                      <a:pt x="185519" y="306943"/>
                    </a:cubicBezTo>
                    <a:lnTo>
                      <a:pt x="169050" y="348907"/>
                    </a:lnTo>
                    <a:lnTo>
                      <a:pt x="161386" y="353769"/>
                    </a:lnTo>
                    <a:cubicBezTo>
                      <a:pt x="159653" y="352975"/>
                      <a:pt x="158782" y="349912"/>
                      <a:pt x="158745" y="345107"/>
                    </a:cubicBezTo>
                    <a:cubicBezTo>
                      <a:pt x="158598" y="320456"/>
                      <a:pt x="167769" y="300134"/>
                      <a:pt x="188054" y="285461"/>
                    </a:cubicBezTo>
                    <a:cubicBezTo>
                      <a:pt x="196418" y="279408"/>
                      <a:pt x="205846" y="275483"/>
                      <a:pt x="216484" y="273429"/>
                    </a:cubicBezTo>
                    <a:close/>
                    <a:moveTo>
                      <a:pt x="1080854" y="12696"/>
                    </a:moveTo>
                    <a:cubicBezTo>
                      <a:pt x="1069285" y="12256"/>
                      <a:pt x="1057510" y="15457"/>
                      <a:pt x="1045294" y="24425"/>
                    </a:cubicBezTo>
                    <a:cubicBezTo>
                      <a:pt x="1065726" y="30221"/>
                      <a:pt x="1070165" y="48599"/>
                      <a:pt x="1080106" y="62466"/>
                    </a:cubicBezTo>
                    <a:cubicBezTo>
                      <a:pt x="1091074" y="77799"/>
                      <a:pt x="1109893" y="79560"/>
                      <a:pt x="1124529" y="67234"/>
                    </a:cubicBezTo>
                    <a:cubicBezTo>
                      <a:pt x="1137955" y="55936"/>
                      <a:pt x="1136928" y="44711"/>
                      <a:pt x="1121044" y="29158"/>
                    </a:cubicBezTo>
                    <a:cubicBezTo>
                      <a:pt x="1118990" y="27140"/>
                      <a:pt x="1117119" y="24939"/>
                      <a:pt x="1115175" y="22811"/>
                    </a:cubicBezTo>
                    <a:cubicBezTo>
                      <a:pt x="1115212" y="22848"/>
                      <a:pt x="1115248" y="22848"/>
                      <a:pt x="1115285" y="22848"/>
                    </a:cubicBezTo>
                    <a:cubicBezTo>
                      <a:pt x="1115285" y="22848"/>
                      <a:pt x="1114955" y="22555"/>
                      <a:pt x="1114955" y="22555"/>
                    </a:cubicBezTo>
                    <a:cubicBezTo>
                      <a:pt x="1115028" y="22665"/>
                      <a:pt x="1115101" y="22738"/>
                      <a:pt x="1115175" y="22811"/>
                    </a:cubicBezTo>
                    <a:cubicBezTo>
                      <a:pt x="1103785" y="17217"/>
                      <a:pt x="1092422" y="13136"/>
                      <a:pt x="1080854" y="12696"/>
                    </a:cubicBezTo>
                    <a:close/>
                    <a:moveTo>
                      <a:pt x="1076438" y="518"/>
                    </a:moveTo>
                    <a:cubicBezTo>
                      <a:pt x="1088800" y="2489"/>
                      <a:pt x="1102024" y="10046"/>
                      <a:pt x="1114991" y="22518"/>
                    </a:cubicBezTo>
                    <a:cubicBezTo>
                      <a:pt x="1149033" y="44821"/>
                      <a:pt x="1185569" y="51901"/>
                      <a:pt x="1226434" y="47205"/>
                    </a:cubicBezTo>
                    <a:cubicBezTo>
                      <a:pt x="1255266" y="43867"/>
                      <a:pt x="1286080" y="71306"/>
                      <a:pt x="1293197" y="100102"/>
                    </a:cubicBezTo>
                    <a:cubicBezTo>
                      <a:pt x="1300570" y="129852"/>
                      <a:pt x="1309557" y="158941"/>
                      <a:pt x="1325661" y="185316"/>
                    </a:cubicBezTo>
                    <a:cubicBezTo>
                      <a:pt x="1344002" y="215359"/>
                      <a:pt x="1369423" y="233334"/>
                      <a:pt x="1405849" y="235572"/>
                    </a:cubicBezTo>
                    <a:cubicBezTo>
                      <a:pt x="1435159" y="237406"/>
                      <a:pt x="1464065" y="243348"/>
                      <a:pt x="1490403" y="257361"/>
                    </a:cubicBezTo>
                    <a:cubicBezTo>
                      <a:pt x="1516008" y="270971"/>
                      <a:pt x="1521730" y="285754"/>
                      <a:pt x="1511496" y="313009"/>
                    </a:cubicBezTo>
                    <a:cubicBezTo>
                      <a:pt x="1504489" y="331681"/>
                      <a:pt x="1505773" y="349985"/>
                      <a:pt x="1511679" y="369427"/>
                    </a:cubicBezTo>
                    <a:cubicBezTo>
                      <a:pt x="1506654" y="369941"/>
                      <a:pt x="1502472" y="370087"/>
                      <a:pt x="1498400" y="370821"/>
                    </a:cubicBezTo>
                    <a:cubicBezTo>
                      <a:pt x="1485451" y="373132"/>
                      <a:pt x="1481966" y="383770"/>
                      <a:pt x="1477711" y="394078"/>
                    </a:cubicBezTo>
                    <a:cubicBezTo>
                      <a:pt x="1473236" y="405009"/>
                      <a:pt x="1482186" y="407907"/>
                      <a:pt x="1487982" y="412566"/>
                    </a:cubicBezTo>
                    <a:cubicBezTo>
                      <a:pt x="1516962" y="435823"/>
                      <a:pt x="1544657" y="460290"/>
                      <a:pt x="1564832" y="495433"/>
                    </a:cubicBezTo>
                    <a:cubicBezTo>
                      <a:pt x="1573526" y="443893"/>
                      <a:pt x="1547592" y="409411"/>
                      <a:pt x="1516815" y="376837"/>
                    </a:cubicBezTo>
                    <a:cubicBezTo>
                      <a:pt x="1568574" y="394445"/>
                      <a:pt x="1590180" y="459740"/>
                      <a:pt x="1569455" y="509812"/>
                    </a:cubicBezTo>
                    <a:cubicBezTo>
                      <a:pt x="1562228" y="527200"/>
                      <a:pt x="1552654" y="549540"/>
                      <a:pt x="1558853" y="571733"/>
                    </a:cubicBezTo>
                    <a:cubicBezTo>
                      <a:pt x="1560614" y="578079"/>
                      <a:pt x="1563805" y="582811"/>
                      <a:pt x="1552104" y="584755"/>
                    </a:cubicBezTo>
                    <a:cubicBezTo>
                      <a:pt x="1535707" y="587470"/>
                      <a:pt x="1533285" y="600199"/>
                      <a:pt x="1544951" y="612231"/>
                    </a:cubicBezTo>
                    <a:cubicBezTo>
                      <a:pt x="1552617" y="620154"/>
                      <a:pt x="1560504" y="627858"/>
                      <a:pt x="1567950" y="635928"/>
                    </a:cubicBezTo>
                    <a:cubicBezTo>
                      <a:pt x="1574884" y="643411"/>
                      <a:pt x="1581376" y="651298"/>
                      <a:pt x="1590621" y="661973"/>
                    </a:cubicBezTo>
                    <a:cubicBezTo>
                      <a:pt x="1592161" y="635854"/>
                      <a:pt x="1584605" y="616119"/>
                      <a:pt x="1572463" y="595650"/>
                    </a:cubicBezTo>
                    <a:cubicBezTo>
                      <a:pt x="1592345" y="607609"/>
                      <a:pt x="1600488" y="626390"/>
                      <a:pt x="1596233" y="652655"/>
                    </a:cubicBezTo>
                    <a:cubicBezTo>
                      <a:pt x="1594436" y="663843"/>
                      <a:pt x="1596820" y="672024"/>
                      <a:pt x="1602653" y="681304"/>
                    </a:cubicBezTo>
                    <a:cubicBezTo>
                      <a:pt x="1634090" y="731486"/>
                      <a:pt x="1635741" y="780165"/>
                      <a:pt x="1591244" y="824404"/>
                    </a:cubicBezTo>
                    <a:cubicBezTo>
                      <a:pt x="1586219" y="829393"/>
                      <a:pt x="1585742" y="834125"/>
                      <a:pt x="1586989" y="840728"/>
                    </a:cubicBezTo>
                    <a:cubicBezTo>
                      <a:pt x="1592381" y="867213"/>
                      <a:pt x="1594472" y="893991"/>
                      <a:pt x="1592015" y="920953"/>
                    </a:cubicBezTo>
                    <a:cubicBezTo>
                      <a:pt x="1588640" y="957783"/>
                      <a:pt x="1571986" y="976968"/>
                      <a:pt x="1536550" y="987312"/>
                    </a:cubicBezTo>
                    <a:cubicBezTo>
                      <a:pt x="1519639" y="992228"/>
                      <a:pt x="1503206" y="998831"/>
                      <a:pt x="1486882" y="1005507"/>
                    </a:cubicBezTo>
                    <a:cubicBezTo>
                      <a:pt x="1475767" y="1010056"/>
                      <a:pt x="1471218" y="1017062"/>
                      <a:pt x="1473052" y="1031222"/>
                    </a:cubicBezTo>
                    <a:cubicBezTo>
                      <a:pt x="1476867" y="1060238"/>
                      <a:pt x="1472062" y="1089621"/>
                      <a:pt x="1471768" y="1118893"/>
                    </a:cubicBezTo>
                    <a:cubicBezTo>
                      <a:pt x="1471548" y="1140903"/>
                      <a:pt x="1447888" y="1158804"/>
                      <a:pt x="1424227" y="1159465"/>
                    </a:cubicBezTo>
                    <a:cubicBezTo>
                      <a:pt x="1404015" y="1160015"/>
                      <a:pt x="1384243" y="1156934"/>
                      <a:pt x="1367773" y="1143398"/>
                    </a:cubicBezTo>
                    <a:cubicBezTo>
                      <a:pt x="1366012" y="1141930"/>
                      <a:pt x="1363921" y="1139106"/>
                      <a:pt x="1362014" y="1141417"/>
                    </a:cubicBezTo>
                    <a:cubicBezTo>
                      <a:pt x="1348991" y="1157374"/>
                      <a:pt x="1329769" y="1151981"/>
                      <a:pt x="1313482" y="1154843"/>
                    </a:cubicBezTo>
                    <a:cubicBezTo>
                      <a:pt x="1278560" y="1161005"/>
                      <a:pt x="1254203" y="1178906"/>
                      <a:pt x="1240007" y="1211077"/>
                    </a:cubicBezTo>
                    <a:cubicBezTo>
                      <a:pt x="1222729" y="1249961"/>
                      <a:pt x="1196611" y="1280995"/>
                      <a:pt x="1159231" y="1302014"/>
                    </a:cubicBezTo>
                    <a:cubicBezTo>
                      <a:pt x="1158717" y="1307260"/>
                      <a:pt x="1156003" y="1311258"/>
                      <a:pt x="1151381" y="1313496"/>
                    </a:cubicBezTo>
                    <a:cubicBezTo>
                      <a:pt x="1127354" y="1325124"/>
                      <a:pt x="1103106" y="1336019"/>
                      <a:pt x="1075484" y="1334992"/>
                    </a:cubicBezTo>
                    <a:cubicBezTo>
                      <a:pt x="1065616" y="1332718"/>
                      <a:pt x="1060517" y="1326665"/>
                      <a:pt x="1057986" y="1318485"/>
                    </a:cubicBezTo>
                    <a:cubicBezTo>
                      <a:pt x="997900" y="1343759"/>
                      <a:pt x="932458" y="1357662"/>
                      <a:pt x="863971" y="1357662"/>
                    </a:cubicBezTo>
                    <a:cubicBezTo>
                      <a:pt x="853333" y="1357662"/>
                      <a:pt x="842732" y="1357295"/>
                      <a:pt x="832240" y="1356635"/>
                    </a:cubicBezTo>
                    <a:cubicBezTo>
                      <a:pt x="830479" y="1359092"/>
                      <a:pt x="828205" y="1361293"/>
                      <a:pt x="825051" y="1363054"/>
                    </a:cubicBezTo>
                    <a:cubicBezTo>
                      <a:pt x="799923" y="1371088"/>
                      <a:pt x="774795" y="1378791"/>
                      <a:pt x="748347" y="1368740"/>
                    </a:cubicBezTo>
                    <a:cubicBezTo>
                      <a:pt x="678173" y="1368263"/>
                      <a:pt x="611190" y="1357478"/>
                      <a:pt x="554662" y="1310855"/>
                    </a:cubicBezTo>
                    <a:cubicBezTo>
                      <a:pt x="534156" y="1293944"/>
                      <a:pt x="516952" y="1274465"/>
                      <a:pt x="504113" y="1251428"/>
                    </a:cubicBezTo>
                    <a:cubicBezTo>
                      <a:pt x="497620" y="1239763"/>
                      <a:pt x="489953" y="1236352"/>
                      <a:pt x="477444" y="1241047"/>
                    </a:cubicBezTo>
                    <a:cubicBezTo>
                      <a:pt x="452206" y="1250475"/>
                      <a:pt x="425611" y="1254913"/>
                      <a:pt x="399016" y="1257738"/>
                    </a:cubicBezTo>
                    <a:cubicBezTo>
                      <a:pt x="356134" y="1262250"/>
                      <a:pt x="314059" y="1251355"/>
                      <a:pt x="300377" y="1210784"/>
                    </a:cubicBezTo>
                    <a:cubicBezTo>
                      <a:pt x="300120" y="1189398"/>
                      <a:pt x="289702" y="1182171"/>
                      <a:pt x="268096" y="1180117"/>
                    </a:cubicBezTo>
                    <a:cubicBezTo>
                      <a:pt x="241500" y="1177623"/>
                      <a:pt x="222829" y="1160785"/>
                      <a:pt x="214759" y="1133750"/>
                    </a:cubicBezTo>
                    <a:cubicBezTo>
                      <a:pt x="209880" y="1117389"/>
                      <a:pt x="205258" y="1100589"/>
                      <a:pt x="197371" y="1085659"/>
                    </a:cubicBezTo>
                    <a:cubicBezTo>
                      <a:pt x="182368" y="1057230"/>
                      <a:pt x="161385" y="1036761"/>
                      <a:pt x="125473" y="1036651"/>
                    </a:cubicBezTo>
                    <a:cubicBezTo>
                      <a:pt x="96970" y="1036541"/>
                      <a:pt x="75658" y="1019190"/>
                      <a:pt x="55922" y="1000115"/>
                    </a:cubicBezTo>
                    <a:cubicBezTo>
                      <a:pt x="72319" y="1007304"/>
                      <a:pt x="88056" y="1015888"/>
                      <a:pt x="106104" y="1018456"/>
                    </a:cubicBezTo>
                    <a:cubicBezTo>
                      <a:pt x="126023" y="1021281"/>
                      <a:pt x="143521" y="1015741"/>
                      <a:pt x="159551" y="1004406"/>
                    </a:cubicBezTo>
                    <a:cubicBezTo>
                      <a:pt x="163513" y="1001582"/>
                      <a:pt x="167952" y="997803"/>
                      <a:pt x="167071" y="992595"/>
                    </a:cubicBezTo>
                    <a:cubicBezTo>
                      <a:pt x="166117" y="986835"/>
                      <a:pt x="159991" y="986469"/>
                      <a:pt x="155333" y="985662"/>
                    </a:cubicBezTo>
                    <a:cubicBezTo>
                      <a:pt x="145135" y="983937"/>
                      <a:pt x="134717" y="983240"/>
                      <a:pt x="124556" y="981296"/>
                    </a:cubicBezTo>
                    <a:cubicBezTo>
                      <a:pt x="83801" y="973520"/>
                      <a:pt x="70779" y="952941"/>
                      <a:pt x="78372" y="911709"/>
                    </a:cubicBezTo>
                    <a:cubicBezTo>
                      <a:pt x="79289" y="906739"/>
                      <a:pt x="82086" y="901805"/>
                      <a:pt x="83604" y="896738"/>
                    </a:cubicBezTo>
                    <a:lnTo>
                      <a:pt x="81210" y="881289"/>
                    </a:lnTo>
                    <a:lnTo>
                      <a:pt x="79457" y="882109"/>
                    </a:lnTo>
                    <a:lnTo>
                      <a:pt x="81124" y="880969"/>
                    </a:lnTo>
                    <a:lnTo>
                      <a:pt x="81168" y="881020"/>
                    </a:lnTo>
                    <a:lnTo>
                      <a:pt x="81160" y="880969"/>
                    </a:lnTo>
                    <a:lnTo>
                      <a:pt x="81417" y="881262"/>
                    </a:lnTo>
                    <a:cubicBezTo>
                      <a:pt x="93155" y="874146"/>
                      <a:pt x="93339" y="860573"/>
                      <a:pt x="98254" y="849825"/>
                    </a:cubicBezTo>
                    <a:cubicBezTo>
                      <a:pt x="101886" y="841938"/>
                      <a:pt x="92679" y="840214"/>
                      <a:pt x="88240" y="837060"/>
                    </a:cubicBezTo>
                    <a:cubicBezTo>
                      <a:pt x="67111" y="821909"/>
                      <a:pt x="48366" y="804852"/>
                      <a:pt x="38792" y="779761"/>
                    </a:cubicBezTo>
                    <a:cubicBezTo>
                      <a:pt x="27970" y="751405"/>
                      <a:pt x="33619" y="724113"/>
                      <a:pt x="46128" y="698325"/>
                    </a:cubicBezTo>
                    <a:cubicBezTo>
                      <a:pt x="53024" y="684056"/>
                      <a:pt x="53868" y="674848"/>
                      <a:pt x="41579" y="662303"/>
                    </a:cubicBezTo>
                    <a:cubicBezTo>
                      <a:pt x="23201" y="643558"/>
                      <a:pt x="9482" y="620851"/>
                      <a:pt x="2585" y="594843"/>
                    </a:cubicBezTo>
                    <a:cubicBezTo>
                      <a:pt x="-1083" y="580977"/>
                      <a:pt x="-1780" y="567294"/>
                      <a:pt x="6767" y="551264"/>
                    </a:cubicBezTo>
                    <a:cubicBezTo>
                      <a:pt x="12600" y="597264"/>
                      <a:pt x="35600" y="632626"/>
                      <a:pt x="58160" y="669382"/>
                    </a:cubicBezTo>
                    <a:cubicBezTo>
                      <a:pt x="67001" y="661202"/>
                      <a:pt x="70449" y="655003"/>
                      <a:pt x="64543" y="644585"/>
                    </a:cubicBezTo>
                    <a:cubicBezTo>
                      <a:pt x="45358" y="610800"/>
                      <a:pt x="40075" y="577235"/>
                      <a:pt x="68651" y="544808"/>
                    </a:cubicBezTo>
                    <a:cubicBezTo>
                      <a:pt x="79766" y="532189"/>
                      <a:pt x="65276" y="529254"/>
                      <a:pt x="57463" y="523055"/>
                    </a:cubicBezTo>
                    <a:cubicBezTo>
                      <a:pt x="74154" y="518286"/>
                      <a:pt x="89927" y="514654"/>
                      <a:pt x="105114" y="509299"/>
                    </a:cubicBezTo>
                    <a:cubicBezTo>
                      <a:pt x="146749" y="494626"/>
                      <a:pt x="166778" y="465573"/>
                      <a:pt x="164943" y="421407"/>
                    </a:cubicBezTo>
                    <a:cubicBezTo>
                      <a:pt x="163953" y="396939"/>
                      <a:pt x="162486" y="372692"/>
                      <a:pt x="169236" y="348775"/>
                    </a:cubicBezTo>
                    <a:lnTo>
                      <a:pt x="169185" y="348833"/>
                    </a:lnTo>
                    <a:lnTo>
                      <a:pt x="168943" y="349179"/>
                    </a:lnTo>
                    <a:lnTo>
                      <a:pt x="168996" y="349045"/>
                    </a:lnTo>
                    <a:lnTo>
                      <a:pt x="168942" y="349105"/>
                    </a:lnTo>
                    <a:lnTo>
                      <a:pt x="169011" y="349005"/>
                    </a:lnTo>
                    <a:lnTo>
                      <a:pt x="169050" y="348907"/>
                    </a:lnTo>
                    <a:lnTo>
                      <a:pt x="169103" y="348873"/>
                    </a:lnTo>
                    <a:lnTo>
                      <a:pt x="194890" y="311725"/>
                    </a:lnTo>
                    <a:cubicBezTo>
                      <a:pt x="205020" y="300619"/>
                      <a:pt x="216667" y="290889"/>
                      <a:pt x="229946" y="282599"/>
                    </a:cubicBezTo>
                    <a:cubicBezTo>
                      <a:pt x="233504" y="280361"/>
                      <a:pt x="243738" y="277867"/>
                      <a:pt x="233137" y="270053"/>
                    </a:cubicBezTo>
                    <a:cubicBezTo>
                      <a:pt x="231303" y="268733"/>
                      <a:pt x="237869" y="265982"/>
                      <a:pt x="240914" y="265505"/>
                    </a:cubicBezTo>
                    <a:cubicBezTo>
                      <a:pt x="259622" y="262644"/>
                      <a:pt x="278550" y="261030"/>
                      <a:pt x="297075" y="257398"/>
                    </a:cubicBezTo>
                    <a:cubicBezTo>
                      <a:pt x="337866" y="249401"/>
                      <a:pt x="369377" y="189278"/>
                      <a:pt x="353310" y="151091"/>
                    </a:cubicBezTo>
                    <a:cubicBezTo>
                      <a:pt x="352429" y="149000"/>
                      <a:pt x="351182" y="146029"/>
                      <a:pt x="349531" y="145552"/>
                    </a:cubicBezTo>
                    <a:cubicBezTo>
                      <a:pt x="345093" y="144305"/>
                      <a:pt x="343295" y="148413"/>
                      <a:pt x="341425" y="151385"/>
                    </a:cubicBezTo>
                    <a:cubicBezTo>
                      <a:pt x="330603" y="168515"/>
                      <a:pt x="324000" y="187664"/>
                      <a:pt x="316223" y="206225"/>
                    </a:cubicBezTo>
                    <a:cubicBezTo>
                      <a:pt x="313069" y="213782"/>
                      <a:pt x="312188" y="222476"/>
                      <a:pt x="302247" y="232527"/>
                    </a:cubicBezTo>
                    <a:cubicBezTo>
                      <a:pt x="315306" y="185169"/>
                      <a:pt x="328916" y="143718"/>
                      <a:pt x="365415" y="114849"/>
                    </a:cubicBezTo>
                    <a:cubicBezTo>
                      <a:pt x="388965" y="96214"/>
                      <a:pt x="414863" y="96984"/>
                      <a:pt x="441458" y="108869"/>
                    </a:cubicBezTo>
                    <a:cubicBezTo>
                      <a:pt x="465999" y="119837"/>
                      <a:pt x="490613" y="131392"/>
                      <a:pt x="518566" y="129008"/>
                    </a:cubicBezTo>
                    <a:cubicBezTo>
                      <a:pt x="572966" y="124349"/>
                      <a:pt x="612400" y="96104"/>
                      <a:pt x="640610" y="50177"/>
                    </a:cubicBezTo>
                    <a:cubicBezTo>
                      <a:pt x="596847" y="62245"/>
                      <a:pt x="560788" y="89868"/>
                      <a:pt x="519996" y="109493"/>
                    </a:cubicBezTo>
                    <a:cubicBezTo>
                      <a:pt x="518015" y="103550"/>
                      <a:pt x="522638" y="101496"/>
                      <a:pt x="525242" y="99002"/>
                    </a:cubicBezTo>
                    <a:cubicBezTo>
                      <a:pt x="547068" y="77982"/>
                      <a:pt x="571646" y="61402"/>
                      <a:pt x="600479" y="51351"/>
                    </a:cubicBezTo>
                    <a:cubicBezTo>
                      <a:pt x="639949" y="37558"/>
                      <a:pt x="674651" y="44711"/>
                      <a:pt x="705721" y="72847"/>
                    </a:cubicBezTo>
                    <a:cubicBezTo>
                      <a:pt x="749484" y="112464"/>
                      <a:pt x="765881" y="109860"/>
                      <a:pt x="796585" y="59934"/>
                    </a:cubicBezTo>
                    <a:cubicBezTo>
                      <a:pt x="825381" y="13127"/>
                      <a:pt x="857405" y="875"/>
                      <a:pt x="909935" y="16759"/>
                    </a:cubicBezTo>
                    <a:cubicBezTo>
                      <a:pt x="934659" y="24242"/>
                      <a:pt x="957696" y="35504"/>
                      <a:pt x="979412" y="49296"/>
                    </a:cubicBezTo>
                    <a:cubicBezTo>
                      <a:pt x="987189" y="54249"/>
                      <a:pt x="992581" y="55386"/>
                      <a:pt x="999734" y="47976"/>
                    </a:cubicBezTo>
                    <a:cubicBezTo>
                      <a:pt x="1012793" y="34513"/>
                      <a:pt x="1029704" y="25856"/>
                      <a:pt x="1043056" y="12027"/>
                    </a:cubicBezTo>
                    <a:cubicBezTo>
                      <a:pt x="1052575" y="2159"/>
                      <a:pt x="1064076" y="-1454"/>
                      <a:pt x="1076438" y="518"/>
                    </a:cubicBezTo>
                    <a:close/>
                  </a:path>
                </a:pathLst>
              </a:custGeom>
              <a:solidFill>
                <a:srgbClr val="693723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9A9C1565-C9B6-43D0-AA3D-72FD46CD09E0}"/>
                  </a:ext>
                </a:extLst>
              </p:cNvPr>
              <p:cNvSpPr/>
              <p:nvPr/>
            </p:nvSpPr>
            <p:spPr>
              <a:xfrm>
                <a:off x="7940651" y="1937869"/>
                <a:ext cx="969670" cy="1131758"/>
              </a:xfrm>
              <a:custGeom>
                <a:avLst/>
                <a:gdLst>
                  <a:gd name="connsiteX0" fmla="*/ 967768 w 969670"/>
                  <a:gd name="connsiteY0" fmla="*/ 764 h 1131758"/>
                  <a:gd name="connsiteX1" fmla="*/ 967842 w 969670"/>
                  <a:gd name="connsiteY1" fmla="*/ 874 h 1131758"/>
                  <a:gd name="connsiteX2" fmla="*/ 845285 w 969670"/>
                  <a:gd name="connsiteY2" fmla="*/ 303984 h 1131758"/>
                  <a:gd name="connsiteX3" fmla="*/ 839379 w 969670"/>
                  <a:gd name="connsiteY3" fmla="*/ 510288 h 1131758"/>
                  <a:gd name="connsiteX4" fmla="*/ 693748 w 969670"/>
                  <a:gd name="connsiteY4" fmla="*/ 693482 h 1131758"/>
                  <a:gd name="connsiteX5" fmla="*/ 445736 w 969670"/>
                  <a:gd name="connsiteY5" fmla="*/ 1017648 h 1131758"/>
                  <a:gd name="connsiteX6" fmla="*/ 380917 w 969670"/>
                  <a:gd name="connsiteY6" fmla="*/ 1087199 h 1131758"/>
                  <a:gd name="connsiteX7" fmla="*/ 205537 w 969670"/>
                  <a:gd name="connsiteY7" fmla="*/ 1118342 h 1131758"/>
                  <a:gd name="connsiteX8" fmla="*/ 2901 w 969670"/>
                  <a:gd name="connsiteY8" fmla="*/ 969410 h 1131758"/>
                  <a:gd name="connsiteX9" fmla="*/ 11888 w 969670"/>
                  <a:gd name="connsiteY9" fmla="*/ 940724 h 1131758"/>
                  <a:gd name="connsiteX10" fmla="*/ 68636 w 969670"/>
                  <a:gd name="connsiteY10" fmla="*/ 869083 h 1131758"/>
                  <a:gd name="connsiteX11" fmla="*/ 105906 w 969670"/>
                  <a:gd name="connsiteY11" fmla="*/ 814792 h 1131758"/>
                  <a:gd name="connsiteX12" fmla="*/ 124394 w 969670"/>
                  <a:gd name="connsiteY12" fmla="*/ 803934 h 1131758"/>
                  <a:gd name="connsiteX13" fmla="*/ 204803 w 969670"/>
                  <a:gd name="connsiteY13" fmla="*/ 858151 h 1131758"/>
                  <a:gd name="connsiteX14" fmla="*/ 279783 w 969670"/>
                  <a:gd name="connsiteY14" fmla="*/ 848320 h 1131758"/>
                  <a:gd name="connsiteX15" fmla="*/ 398635 w 969670"/>
                  <a:gd name="connsiteY15" fmla="*/ 688457 h 1131758"/>
                  <a:gd name="connsiteX16" fmla="*/ 853979 w 969670"/>
                  <a:gd name="connsiteY16" fmla="*/ 91591 h 1131758"/>
                  <a:gd name="connsiteX17" fmla="*/ 967768 w 969670"/>
                  <a:gd name="connsiteY17" fmla="*/ 764 h 1131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69670" h="1131758">
                    <a:moveTo>
                      <a:pt x="967768" y="764"/>
                    </a:moveTo>
                    <a:cubicBezTo>
                      <a:pt x="970850" y="5790"/>
                      <a:pt x="969676" y="-2611"/>
                      <a:pt x="967842" y="874"/>
                    </a:cubicBezTo>
                    <a:cubicBezTo>
                      <a:pt x="917366" y="98010"/>
                      <a:pt x="869862" y="196357"/>
                      <a:pt x="845285" y="303984"/>
                    </a:cubicBezTo>
                    <a:cubicBezTo>
                      <a:pt x="829658" y="372361"/>
                      <a:pt x="823532" y="441031"/>
                      <a:pt x="839379" y="510288"/>
                    </a:cubicBezTo>
                    <a:cubicBezTo>
                      <a:pt x="788536" y="569531"/>
                      <a:pt x="741436" y="631745"/>
                      <a:pt x="693748" y="693482"/>
                    </a:cubicBezTo>
                    <a:cubicBezTo>
                      <a:pt x="610588" y="801146"/>
                      <a:pt x="528565" y="909727"/>
                      <a:pt x="445736" y="1017648"/>
                    </a:cubicBezTo>
                    <a:cubicBezTo>
                      <a:pt x="426404" y="1042849"/>
                      <a:pt x="404798" y="1066069"/>
                      <a:pt x="380917" y="1087199"/>
                    </a:cubicBezTo>
                    <a:cubicBezTo>
                      <a:pt x="328718" y="1133419"/>
                      <a:pt x="269768" y="1143470"/>
                      <a:pt x="205537" y="1118342"/>
                    </a:cubicBezTo>
                    <a:cubicBezTo>
                      <a:pt x="124944" y="1086832"/>
                      <a:pt x="57815" y="1036246"/>
                      <a:pt x="2901" y="969410"/>
                    </a:cubicBezTo>
                    <a:cubicBezTo>
                      <a:pt x="-5059" y="956498"/>
                      <a:pt x="5175" y="948171"/>
                      <a:pt x="11888" y="940724"/>
                    </a:cubicBezTo>
                    <a:cubicBezTo>
                      <a:pt x="32357" y="918018"/>
                      <a:pt x="50075" y="893257"/>
                      <a:pt x="68636" y="869083"/>
                    </a:cubicBezTo>
                    <a:cubicBezTo>
                      <a:pt x="82026" y="851622"/>
                      <a:pt x="93251" y="832730"/>
                      <a:pt x="105906" y="814792"/>
                    </a:cubicBezTo>
                    <a:cubicBezTo>
                      <a:pt x="110418" y="808409"/>
                      <a:pt x="114160" y="800596"/>
                      <a:pt x="124394" y="803934"/>
                    </a:cubicBezTo>
                    <a:cubicBezTo>
                      <a:pt x="151173" y="822055"/>
                      <a:pt x="177731" y="840507"/>
                      <a:pt x="204803" y="858151"/>
                    </a:cubicBezTo>
                    <a:cubicBezTo>
                      <a:pt x="236680" y="878950"/>
                      <a:pt x="256196" y="877410"/>
                      <a:pt x="279783" y="848320"/>
                    </a:cubicBezTo>
                    <a:cubicBezTo>
                      <a:pt x="321601" y="796744"/>
                      <a:pt x="363529" y="745535"/>
                      <a:pt x="398635" y="688457"/>
                    </a:cubicBezTo>
                    <a:cubicBezTo>
                      <a:pt x="530326" y="474339"/>
                      <a:pt x="675150" y="269833"/>
                      <a:pt x="853979" y="91591"/>
                    </a:cubicBezTo>
                    <a:cubicBezTo>
                      <a:pt x="890735" y="54981"/>
                      <a:pt x="926464" y="32238"/>
                      <a:pt x="967768" y="764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175363C1-C20F-443C-BB6E-E782D9179061}"/>
                  </a:ext>
                </a:extLst>
              </p:cNvPr>
              <p:cNvSpPr/>
              <p:nvPr/>
            </p:nvSpPr>
            <p:spPr>
              <a:xfrm>
                <a:off x="6957846" y="2094246"/>
                <a:ext cx="962414" cy="681932"/>
              </a:xfrm>
              <a:custGeom>
                <a:avLst/>
                <a:gdLst>
                  <a:gd name="connsiteX0" fmla="*/ 846568 w 962414"/>
                  <a:gd name="connsiteY0" fmla="*/ 681086 h 681932"/>
                  <a:gd name="connsiteX1" fmla="*/ 552225 w 962414"/>
                  <a:gd name="connsiteY1" fmla="*/ 450938 h 681932"/>
                  <a:gd name="connsiteX2" fmla="*/ 517780 w 962414"/>
                  <a:gd name="connsiteY2" fmla="*/ 435054 h 681932"/>
                  <a:gd name="connsiteX3" fmla="*/ 176814 w 962414"/>
                  <a:gd name="connsiteY3" fmla="*/ 398408 h 681932"/>
                  <a:gd name="connsiteX4" fmla="*/ 100110 w 962414"/>
                  <a:gd name="connsiteY4" fmla="*/ 395767 h 681932"/>
                  <a:gd name="connsiteX5" fmla="*/ 77770 w 962414"/>
                  <a:gd name="connsiteY5" fmla="*/ 337001 h 681932"/>
                  <a:gd name="connsiteX6" fmla="*/ 87711 w 962414"/>
                  <a:gd name="connsiteY6" fmla="*/ 323832 h 681932"/>
                  <a:gd name="connsiteX7" fmla="*/ 67426 w 962414"/>
                  <a:gd name="connsiteY7" fmla="*/ 322145 h 681932"/>
                  <a:gd name="connsiteX8" fmla="*/ 33384 w 962414"/>
                  <a:gd name="connsiteY8" fmla="*/ 316239 h 681932"/>
                  <a:gd name="connsiteX9" fmla="*/ 14822 w 962414"/>
                  <a:gd name="connsiteY9" fmla="*/ 260004 h 681932"/>
                  <a:gd name="connsiteX10" fmla="*/ 14346 w 962414"/>
                  <a:gd name="connsiteY10" fmla="*/ 239645 h 681932"/>
                  <a:gd name="connsiteX11" fmla="*/ 39547 w 962414"/>
                  <a:gd name="connsiteY11" fmla="*/ 164152 h 681932"/>
                  <a:gd name="connsiteX12" fmla="*/ 47507 w 962414"/>
                  <a:gd name="connsiteY12" fmla="*/ 148268 h 681932"/>
                  <a:gd name="connsiteX13" fmla="*/ 65848 w 962414"/>
                  <a:gd name="connsiteY13" fmla="*/ 98820 h 681932"/>
                  <a:gd name="connsiteX14" fmla="*/ 115517 w 962414"/>
                  <a:gd name="connsiteY14" fmla="*/ 87081 h 681932"/>
                  <a:gd name="connsiteX15" fmla="*/ 287412 w 962414"/>
                  <a:gd name="connsiteY15" fmla="*/ 92327 h 681932"/>
                  <a:gd name="connsiteX16" fmla="*/ 377872 w 962414"/>
                  <a:gd name="connsiteY16" fmla="*/ 102781 h 681932"/>
                  <a:gd name="connsiteX17" fmla="*/ 355202 w 962414"/>
                  <a:gd name="connsiteY17" fmla="*/ 84733 h 681932"/>
                  <a:gd name="connsiteX18" fmla="*/ 349883 w 962414"/>
                  <a:gd name="connsiteY18" fmla="*/ 19842 h 681932"/>
                  <a:gd name="connsiteX19" fmla="*/ 422882 w 962414"/>
                  <a:gd name="connsiteY19" fmla="*/ 13312 h 681932"/>
                  <a:gd name="connsiteX20" fmla="*/ 458868 w 962414"/>
                  <a:gd name="connsiteY20" fmla="*/ 49848 h 681932"/>
                  <a:gd name="connsiteX21" fmla="*/ 592723 w 962414"/>
                  <a:gd name="connsiteY21" fmla="*/ 165839 h 681932"/>
                  <a:gd name="connsiteX22" fmla="*/ 673792 w 962414"/>
                  <a:gd name="connsiteY22" fmla="*/ 314551 h 681932"/>
                  <a:gd name="connsiteX23" fmla="*/ 685604 w 962414"/>
                  <a:gd name="connsiteY23" fmla="*/ 337735 h 681932"/>
                  <a:gd name="connsiteX24" fmla="*/ 942971 w 962414"/>
                  <a:gd name="connsiteY24" fmla="*/ 549578 h 681932"/>
                  <a:gd name="connsiteX25" fmla="*/ 961899 w 962414"/>
                  <a:gd name="connsiteY25" fmla="*/ 566819 h 681932"/>
                  <a:gd name="connsiteX26" fmla="*/ 954269 w 962414"/>
                  <a:gd name="connsiteY26" fmla="*/ 584060 h 681932"/>
                  <a:gd name="connsiteX27" fmla="*/ 864653 w 962414"/>
                  <a:gd name="connsiteY27" fmla="*/ 672135 h 681932"/>
                  <a:gd name="connsiteX28" fmla="*/ 846568 w 962414"/>
                  <a:gd name="connsiteY28" fmla="*/ 681086 h 681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962414" h="681932">
                    <a:moveTo>
                      <a:pt x="846568" y="681086"/>
                    </a:moveTo>
                    <a:cubicBezTo>
                      <a:pt x="748442" y="604419"/>
                      <a:pt x="650205" y="527825"/>
                      <a:pt x="552225" y="450938"/>
                    </a:cubicBezTo>
                    <a:cubicBezTo>
                      <a:pt x="541771" y="442721"/>
                      <a:pt x="530289" y="438356"/>
                      <a:pt x="517780" y="435054"/>
                    </a:cubicBezTo>
                    <a:cubicBezTo>
                      <a:pt x="405934" y="405855"/>
                      <a:pt x="292328" y="393786"/>
                      <a:pt x="176814" y="398408"/>
                    </a:cubicBezTo>
                    <a:cubicBezTo>
                      <a:pt x="151246" y="399435"/>
                      <a:pt x="125421" y="401343"/>
                      <a:pt x="100110" y="395767"/>
                    </a:cubicBezTo>
                    <a:cubicBezTo>
                      <a:pt x="62583" y="387513"/>
                      <a:pt x="55540" y="368548"/>
                      <a:pt x="77770" y="337001"/>
                    </a:cubicBezTo>
                    <a:cubicBezTo>
                      <a:pt x="80851" y="332636"/>
                      <a:pt x="84190" y="328491"/>
                      <a:pt x="87711" y="323832"/>
                    </a:cubicBezTo>
                    <a:cubicBezTo>
                      <a:pt x="80448" y="319430"/>
                      <a:pt x="73772" y="322255"/>
                      <a:pt x="67426" y="322145"/>
                    </a:cubicBezTo>
                    <a:cubicBezTo>
                      <a:pt x="55724" y="321961"/>
                      <a:pt x="44242" y="321044"/>
                      <a:pt x="33384" y="316239"/>
                    </a:cubicBezTo>
                    <a:cubicBezTo>
                      <a:pt x="7302" y="304720"/>
                      <a:pt x="296" y="284508"/>
                      <a:pt x="14822" y="260004"/>
                    </a:cubicBezTo>
                    <a:cubicBezTo>
                      <a:pt x="19298" y="252447"/>
                      <a:pt x="21682" y="247678"/>
                      <a:pt x="14346" y="239645"/>
                    </a:cubicBezTo>
                    <a:cubicBezTo>
                      <a:pt x="-12506" y="210115"/>
                      <a:pt x="-291" y="173066"/>
                      <a:pt x="39547" y="164152"/>
                    </a:cubicBezTo>
                    <a:cubicBezTo>
                      <a:pt x="51762" y="161400"/>
                      <a:pt x="52862" y="159273"/>
                      <a:pt x="47507" y="148268"/>
                    </a:cubicBezTo>
                    <a:cubicBezTo>
                      <a:pt x="36759" y="126295"/>
                      <a:pt x="43655" y="109201"/>
                      <a:pt x="65848" y="98820"/>
                    </a:cubicBezTo>
                    <a:cubicBezTo>
                      <a:pt x="81548" y="91483"/>
                      <a:pt x="98569" y="87998"/>
                      <a:pt x="115517" y="87081"/>
                    </a:cubicBezTo>
                    <a:cubicBezTo>
                      <a:pt x="172925" y="84073"/>
                      <a:pt x="230260" y="85320"/>
                      <a:pt x="287412" y="92327"/>
                    </a:cubicBezTo>
                    <a:cubicBezTo>
                      <a:pt x="316869" y="95958"/>
                      <a:pt x="346325" y="99150"/>
                      <a:pt x="377872" y="102781"/>
                    </a:cubicBezTo>
                    <a:cubicBezTo>
                      <a:pt x="369142" y="95922"/>
                      <a:pt x="361548" y="90933"/>
                      <a:pt x="355202" y="84733"/>
                    </a:cubicBezTo>
                    <a:cubicBezTo>
                      <a:pt x="333706" y="63788"/>
                      <a:pt x="331909" y="39650"/>
                      <a:pt x="349883" y="19842"/>
                    </a:cubicBezTo>
                    <a:cubicBezTo>
                      <a:pt x="371269" y="-3782"/>
                      <a:pt x="400469" y="-6753"/>
                      <a:pt x="422882" y="13312"/>
                    </a:cubicBezTo>
                    <a:cubicBezTo>
                      <a:pt x="435574" y="24720"/>
                      <a:pt x="447753" y="36899"/>
                      <a:pt x="458868" y="49848"/>
                    </a:cubicBezTo>
                    <a:cubicBezTo>
                      <a:pt x="497825" y="95115"/>
                      <a:pt x="542321" y="134292"/>
                      <a:pt x="592723" y="165839"/>
                    </a:cubicBezTo>
                    <a:cubicBezTo>
                      <a:pt x="648444" y="200724"/>
                      <a:pt x="672472" y="251163"/>
                      <a:pt x="673792" y="314551"/>
                    </a:cubicBezTo>
                    <a:cubicBezTo>
                      <a:pt x="674012" y="324932"/>
                      <a:pt x="678121" y="331609"/>
                      <a:pt x="685604" y="337735"/>
                    </a:cubicBezTo>
                    <a:cubicBezTo>
                      <a:pt x="771478" y="408276"/>
                      <a:pt x="857243" y="478890"/>
                      <a:pt x="942971" y="549578"/>
                    </a:cubicBezTo>
                    <a:cubicBezTo>
                      <a:pt x="949537" y="555007"/>
                      <a:pt x="955589" y="561059"/>
                      <a:pt x="961899" y="566819"/>
                    </a:cubicBezTo>
                    <a:cubicBezTo>
                      <a:pt x="963953" y="574595"/>
                      <a:pt x="959551" y="579694"/>
                      <a:pt x="954269" y="584060"/>
                    </a:cubicBezTo>
                    <a:cubicBezTo>
                      <a:pt x="921951" y="610948"/>
                      <a:pt x="891028" y="639194"/>
                      <a:pt x="864653" y="672135"/>
                    </a:cubicBezTo>
                    <a:cubicBezTo>
                      <a:pt x="860251" y="677821"/>
                      <a:pt x="855555" y="684277"/>
                      <a:pt x="846568" y="681086"/>
                    </a:cubicBezTo>
                    <a:close/>
                  </a:path>
                </a:pathLst>
              </a:custGeom>
              <a:solidFill>
                <a:srgbClr val="F4AB92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151A7C95-B90A-4500-B397-32E965BEC009}"/>
                  </a:ext>
                </a:extLst>
              </p:cNvPr>
              <p:cNvSpPr/>
              <p:nvPr/>
            </p:nvSpPr>
            <p:spPr>
              <a:xfrm>
                <a:off x="7787994" y="2641952"/>
                <a:ext cx="279522" cy="296708"/>
              </a:xfrm>
              <a:custGeom>
                <a:avLst/>
                <a:gdLst>
                  <a:gd name="connsiteX0" fmla="*/ 16420 w 279522"/>
                  <a:gd name="connsiteY0" fmla="*/ 133380 h 296708"/>
                  <a:gd name="connsiteX1" fmla="*/ 131787 w 279522"/>
                  <a:gd name="connsiteY1" fmla="*/ 19260 h 296708"/>
                  <a:gd name="connsiteX2" fmla="*/ 135126 w 279522"/>
                  <a:gd name="connsiteY2" fmla="*/ 17792 h 296708"/>
                  <a:gd name="connsiteX3" fmla="*/ 205666 w 279522"/>
                  <a:gd name="connsiteY3" fmla="*/ 18526 h 296708"/>
                  <a:gd name="connsiteX4" fmla="*/ 271035 w 279522"/>
                  <a:gd name="connsiteY4" fmla="*/ 73330 h 296708"/>
                  <a:gd name="connsiteX5" fmla="*/ 277088 w 279522"/>
                  <a:gd name="connsiteY5" fmla="*/ 99852 h 296708"/>
                  <a:gd name="connsiteX6" fmla="*/ 224742 w 279522"/>
                  <a:gd name="connsiteY6" fmla="*/ 174171 h 296708"/>
                  <a:gd name="connsiteX7" fmla="*/ 162381 w 279522"/>
                  <a:gd name="connsiteY7" fmla="*/ 252672 h 296708"/>
                  <a:gd name="connsiteX8" fmla="*/ 155595 w 279522"/>
                  <a:gd name="connsiteY8" fmla="*/ 265328 h 296708"/>
                  <a:gd name="connsiteX9" fmla="*/ 126138 w 279522"/>
                  <a:gd name="connsiteY9" fmla="*/ 290419 h 296708"/>
                  <a:gd name="connsiteX10" fmla="*/ 105559 w 279522"/>
                  <a:gd name="connsiteY10" fmla="*/ 291409 h 296708"/>
                  <a:gd name="connsiteX11" fmla="*/ 3838 w 279522"/>
                  <a:gd name="connsiteY11" fmla="*/ 170283 h 296708"/>
                  <a:gd name="connsiteX12" fmla="*/ 4975 w 279522"/>
                  <a:gd name="connsiteY12" fmla="*/ 149704 h 296708"/>
                  <a:gd name="connsiteX13" fmla="*/ 16420 w 279522"/>
                  <a:gd name="connsiteY13" fmla="*/ 133380 h 29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79522" h="296708">
                    <a:moveTo>
                      <a:pt x="16420" y="133380"/>
                    </a:moveTo>
                    <a:cubicBezTo>
                      <a:pt x="50755" y="91158"/>
                      <a:pt x="89566" y="53521"/>
                      <a:pt x="131787" y="19260"/>
                    </a:cubicBezTo>
                    <a:cubicBezTo>
                      <a:pt x="132924" y="18783"/>
                      <a:pt x="134135" y="18452"/>
                      <a:pt x="135126" y="17792"/>
                    </a:cubicBezTo>
                    <a:cubicBezTo>
                      <a:pt x="170268" y="-6052"/>
                      <a:pt x="170268" y="-6052"/>
                      <a:pt x="205666" y="18526"/>
                    </a:cubicBezTo>
                    <a:cubicBezTo>
                      <a:pt x="229107" y="34813"/>
                      <a:pt x="250309" y="53705"/>
                      <a:pt x="271035" y="73330"/>
                    </a:cubicBezTo>
                    <a:cubicBezTo>
                      <a:pt x="279986" y="81804"/>
                      <a:pt x="281600" y="89507"/>
                      <a:pt x="277088" y="99852"/>
                    </a:cubicBezTo>
                    <a:cubicBezTo>
                      <a:pt x="259700" y="124686"/>
                      <a:pt x="242936" y="149960"/>
                      <a:pt x="224742" y="174171"/>
                    </a:cubicBezTo>
                    <a:cubicBezTo>
                      <a:pt x="204676" y="200876"/>
                      <a:pt x="183290" y="226591"/>
                      <a:pt x="162381" y="252672"/>
                    </a:cubicBezTo>
                    <a:cubicBezTo>
                      <a:pt x="159299" y="256524"/>
                      <a:pt x="156218" y="260229"/>
                      <a:pt x="155595" y="265328"/>
                    </a:cubicBezTo>
                    <a:cubicBezTo>
                      <a:pt x="140921" y="267859"/>
                      <a:pt x="135639" y="281798"/>
                      <a:pt x="126138" y="290419"/>
                    </a:cubicBezTo>
                    <a:cubicBezTo>
                      <a:pt x="118545" y="297315"/>
                      <a:pt x="114180" y="299773"/>
                      <a:pt x="105559" y="291409"/>
                    </a:cubicBezTo>
                    <a:cubicBezTo>
                      <a:pt x="67446" y="254506"/>
                      <a:pt x="33294" y="214449"/>
                      <a:pt x="3838" y="170283"/>
                    </a:cubicBezTo>
                    <a:cubicBezTo>
                      <a:pt x="-1628" y="162102"/>
                      <a:pt x="-1261" y="156600"/>
                      <a:pt x="4975" y="149704"/>
                    </a:cubicBezTo>
                    <a:cubicBezTo>
                      <a:pt x="9377" y="144825"/>
                      <a:pt x="12642" y="138882"/>
                      <a:pt x="16420" y="133380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5B2A4472-458C-4213-8240-4B48916AA59B}"/>
                  </a:ext>
                </a:extLst>
              </p:cNvPr>
              <p:cNvSpPr/>
              <p:nvPr/>
            </p:nvSpPr>
            <p:spPr>
              <a:xfrm>
                <a:off x="8989048" y="1692235"/>
                <a:ext cx="697450" cy="575626"/>
              </a:xfrm>
              <a:custGeom>
                <a:avLst/>
                <a:gdLst>
                  <a:gd name="connsiteX0" fmla="*/ 509964 w 697450"/>
                  <a:gd name="connsiteY0" fmla="*/ 0 h 575626"/>
                  <a:gd name="connsiteX1" fmla="*/ 424530 w 697450"/>
                  <a:gd name="connsiteY1" fmla="*/ 27512 h 575626"/>
                  <a:gd name="connsiteX2" fmla="*/ 170391 w 697450"/>
                  <a:gd name="connsiteY2" fmla="*/ 55795 h 575626"/>
                  <a:gd name="connsiteX3" fmla="*/ 99044 w 697450"/>
                  <a:gd name="connsiteY3" fmla="*/ 66726 h 575626"/>
                  <a:gd name="connsiteX4" fmla="*/ 55574 w 697450"/>
                  <a:gd name="connsiteY4" fmla="*/ 112690 h 575626"/>
                  <a:gd name="connsiteX5" fmla="*/ 0 w 697450"/>
                  <a:gd name="connsiteY5" fmla="*/ 198711 h 575626"/>
                  <a:gd name="connsiteX6" fmla="*/ 115844 w 697450"/>
                  <a:gd name="connsiteY6" fmla="*/ 575627 h 575626"/>
                  <a:gd name="connsiteX7" fmla="*/ 293462 w 697450"/>
                  <a:gd name="connsiteY7" fmla="*/ 495585 h 575626"/>
                  <a:gd name="connsiteX8" fmla="*/ 330255 w 697450"/>
                  <a:gd name="connsiteY8" fmla="*/ 488541 h 575626"/>
                  <a:gd name="connsiteX9" fmla="*/ 385169 w 697450"/>
                  <a:gd name="connsiteY9" fmla="*/ 474602 h 575626"/>
                  <a:gd name="connsiteX10" fmla="*/ 514990 w 697450"/>
                  <a:gd name="connsiteY10" fmla="*/ 522473 h 575626"/>
                  <a:gd name="connsiteX11" fmla="*/ 537476 w 697450"/>
                  <a:gd name="connsiteY11" fmla="*/ 518548 h 575626"/>
                  <a:gd name="connsiteX12" fmla="*/ 652440 w 697450"/>
                  <a:gd name="connsiteY12" fmla="*/ 276148 h 575626"/>
                  <a:gd name="connsiteX13" fmla="*/ 697450 w 697450"/>
                  <a:gd name="connsiteY13" fmla="*/ 125895 h 575626"/>
                  <a:gd name="connsiteX14" fmla="*/ 509964 w 697450"/>
                  <a:gd name="connsiteY14" fmla="*/ 0 h 575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97450" h="575626">
                    <a:moveTo>
                      <a:pt x="509964" y="0"/>
                    </a:moveTo>
                    <a:cubicBezTo>
                      <a:pt x="482525" y="12436"/>
                      <a:pt x="454426" y="22780"/>
                      <a:pt x="424530" y="27512"/>
                    </a:cubicBezTo>
                    <a:cubicBezTo>
                      <a:pt x="409160" y="31547"/>
                      <a:pt x="200251" y="45487"/>
                      <a:pt x="170391" y="55795"/>
                    </a:cubicBezTo>
                    <a:cubicBezTo>
                      <a:pt x="146621" y="59426"/>
                      <a:pt x="122814" y="63058"/>
                      <a:pt x="99044" y="66726"/>
                    </a:cubicBezTo>
                    <a:cubicBezTo>
                      <a:pt x="84554" y="82059"/>
                      <a:pt x="70064" y="97356"/>
                      <a:pt x="55574" y="112690"/>
                    </a:cubicBezTo>
                    <a:cubicBezTo>
                      <a:pt x="41965" y="127106"/>
                      <a:pt x="6199" y="185468"/>
                      <a:pt x="0" y="198711"/>
                    </a:cubicBezTo>
                    <a:cubicBezTo>
                      <a:pt x="1321" y="335538"/>
                      <a:pt x="40131" y="460663"/>
                      <a:pt x="115844" y="575627"/>
                    </a:cubicBezTo>
                    <a:cubicBezTo>
                      <a:pt x="169731" y="495218"/>
                      <a:pt x="215108" y="475079"/>
                      <a:pt x="293462" y="495585"/>
                    </a:cubicBezTo>
                    <a:cubicBezTo>
                      <a:pt x="315582" y="514219"/>
                      <a:pt x="322919" y="499546"/>
                      <a:pt x="330255" y="488541"/>
                    </a:cubicBezTo>
                    <a:cubicBezTo>
                      <a:pt x="346432" y="486524"/>
                      <a:pt x="370239" y="480912"/>
                      <a:pt x="385169" y="474602"/>
                    </a:cubicBezTo>
                    <a:cubicBezTo>
                      <a:pt x="432123" y="468549"/>
                      <a:pt x="475666" y="484030"/>
                      <a:pt x="514990" y="522473"/>
                    </a:cubicBezTo>
                    <a:cubicBezTo>
                      <a:pt x="527499" y="534689"/>
                      <a:pt x="530910" y="529736"/>
                      <a:pt x="537476" y="518548"/>
                    </a:cubicBezTo>
                    <a:cubicBezTo>
                      <a:pt x="582963" y="441111"/>
                      <a:pt x="621810" y="360555"/>
                      <a:pt x="652440" y="276148"/>
                    </a:cubicBezTo>
                    <a:cubicBezTo>
                      <a:pt x="670305" y="226956"/>
                      <a:pt x="687619" y="177545"/>
                      <a:pt x="697450" y="125895"/>
                    </a:cubicBezTo>
                    <a:cubicBezTo>
                      <a:pt x="644076" y="70321"/>
                      <a:pt x="581716" y="28136"/>
                      <a:pt x="509964" y="0"/>
                    </a:cubicBezTo>
                    <a:close/>
                  </a:path>
                </a:pathLst>
              </a:custGeom>
              <a:solidFill>
                <a:srgbClr val="FEFCFC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DCF6F6E9-B527-482F-B191-FEE9F3AF9D48}"/>
                  </a:ext>
                </a:extLst>
              </p:cNvPr>
              <p:cNvSpPr/>
              <p:nvPr/>
            </p:nvSpPr>
            <p:spPr>
              <a:xfrm>
                <a:off x="8704170" y="639896"/>
                <a:ext cx="948498" cy="1555521"/>
              </a:xfrm>
              <a:custGeom>
                <a:avLst/>
                <a:gdLst>
                  <a:gd name="connsiteX0" fmla="*/ 578304 w 948498"/>
                  <a:gd name="connsiteY0" fmla="*/ 1547887 h 1555521"/>
                  <a:gd name="connsiteX1" fmla="*/ 477573 w 948498"/>
                  <a:gd name="connsiteY1" fmla="*/ 1363373 h 1555521"/>
                  <a:gd name="connsiteX2" fmla="*/ 421375 w 948498"/>
                  <a:gd name="connsiteY2" fmla="*/ 1279883 h 1555521"/>
                  <a:gd name="connsiteX3" fmla="*/ 406592 w 948498"/>
                  <a:gd name="connsiteY3" fmla="*/ 1252554 h 1555521"/>
                  <a:gd name="connsiteX4" fmla="*/ 422218 w 948498"/>
                  <a:gd name="connsiteY4" fmla="*/ 1190340 h 1555521"/>
                  <a:gd name="connsiteX5" fmla="*/ 463413 w 948498"/>
                  <a:gd name="connsiteY5" fmla="*/ 1121120 h 1555521"/>
                  <a:gd name="connsiteX6" fmla="*/ 459195 w 948498"/>
                  <a:gd name="connsiteY6" fmla="*/ 1007476 h 1555521"/>
                  <a:gd name="connsiteX7" fmla="*/ 438359 w 948498"/>
                  <a:gd name="connsiteY7" fmla="*/ 978020 h 1555521"/>
                  <a:gd name="connsiteX8" fmla="*/ 312610 w 948498"/>
                  <a:gd name="connsiteY8" fmla="*/ 906709 h 1555521"/>
                  <a:gd name="connsiteX9" fmla="*/ 126738 w 948498"/>
                  <a:gd name="connsiteY9" fmla="*/ 703192 h 1555521"/>
                  <a:gd name="connsiteX10" fmla="*/ 104692 w 948498"/>
                  <a:gd name="connsiteY10" fmla="*/ 688042 h 1555521"/>
                  <a:gd name="connsiteX11" fmla="*/ 3154 w 948498"/>
                  <a:gd name="connsiteY11" fmla="*/ 537570 h 1555521"/>
                  <a:gd name="connsiteX12" fmla="*/ 71788 w 948498"/>
                  <a:gd name="connsiteY12" fmla="*/ 523777 h 1555521"/>
                  <a:gd name="connsiteX13" fmla="*/ 93320 w 948498"/>
                  <a:gd name="connsiteY13" fmla="*/ 557892 h 1555521"/>
                  <a:gd name="connsiteX14" fmla="*/ 92037 w 948498"/>
                  <a:gd name="connsiteY14" fmla="*/ 537863 h 1555521"/>
                  <a:gd name="connsiteX15" fmla="*/ 76813 w 948498"/>
                  <a:gd name="connsiteY15" fmla="*/ 460719 h 1555521"/>
                  <a:gd name="connsiteX16" fmla="*/ 137670 w 948498"/>
                  <a:gd name="connsiteY16" fmla="*/ 332659 h 1555521"/>
                  <a:gd name="connsiteX17" fmla="*/ 234439 w 948498"/>
                  <a:gd name="connsiteY17" fmla="*/ 191284 h 1555521"/>
                  <a:gd name="connsiteX18" fmla="*/ 288620 w 948498"/>
                  <a:gd name="connsiteY18" fmla="*/ 95835 h 1555521"/>
                  <a:gd name="connsiteX19" fmla="*/ 309639 w 948498"/>
                  <a:gd name="connsiteY19" fmla="*/ 87362 h 1555521"/>
                  <a:gd name="connsiteX20" fmla="*/ 318003 w 948498"/>
                  <a:gd name="connsiteY20" fmla="*/ 107721 h 1555521"/>
                  <a:gd name="connsiteX21" fmla="*/ 386709 w 948498"/>
                  <a:gd name="connsiteY21" fmla="*/ 200455 h 1555521"/>
                  <a:gd name="connsiteX22" fmla="*/ 393863 w 948498"/>
                  <a:gd name="connsiteY22" fmla="*/ 218319 h 1555521"/>
                  <a:gd name="connsiteX23" fmla="*/ 374898 w 948498"/>
                  <a:gd name="connsiteY23" fmla="*/ 263622 h 1555521"/>
                  <a:gd name="connsiteX24" fmla="*/ 402006 w 948498"/>
                  <a:gd name="connsiteY24" fmla="*/ 325360 h 1555521"/>
                  <a:gd name="connsiteX25" fmla="*/ 437955 w 948498"/>
                  <a:gd name="connsiteY25" fmla="*/ 236184 h 1555521"/>
                  <a:gd name="connsiteX26" fmla="*/ 435167 w 948498"/>
                  <a:gd name="connsiteY26" fmla="*/ 169421 h 1555521"/>
                  <a:gd name="connsiteX27" fmla="*/ 404134 w 948498"/>
                  <a:gd name="connsiteY27" fmla="*/ 153904 h 1555521"/>
                  <a:gd name="connsiteX28" fmla="*/ 384985 w 948498"/>
                  <a:gd name="connsiteY28" fmla="*/ 42682 h 1555521"/>
                  <a:gd name="connsiteX29" fmla="*/ 447713 w 948498"/>
                  <a:gd name="connsiteY29" fmla="*/ 9337 h 1555521"/>
                  <a:gd name="connsiteX30" fmla="*/ 504865 w 948498"/>
                  <a:gd name="connsiteY30" fmla="*/ 37106 h 1555521"/>
                  <a:gd name="connsiteX31" fmla="*/ 519391 w 948498"/>
                  <a:gd name="connsiteY31" fmla="*/ 128997 h 1555521"/>
                  <a:gd name="connsiteX32" fmla="*/ 520932 w 948498"/>
                  <a:gd name="connsiteY32" fmla="*/ 143523 h 1555521"/>
                  <a:gd name="connsiteX33" fmla="*/ 529185 w 948498"/>
                  <a:gd name="connsiteY33" fmla="*/ 161681 h 1555521"/>
                  <a:gd name="connsiteX34" fmla="*/ 544776 w 948498"/>
                  <a:gd name="connsiteY34" fmla="*/ 147778 h 1555521"/>
                  <a:gd name="connsiteX35" fmla="*/ 563227 w 948498"/>
                  <a:gd name="connsiteY35" fmla="*/ 24561 h 1555521"/>
                  <a:gd name="connsiteX36" fmla="*/ 563814 w 948498"/>
                  <a:gd name="connsiteY36" fmla="*/ 2588 h 1555521"/>
                  <a:gd name="connsiteX37" fmla="*/ 586411 w 948498"/>
                  <a:gd name="connsiteY37" fmla="*/ 4935 h 1555521"/>
                  <a:gd name="connsiteX38" fmla="*/ 699100 w 948498"/>
                  <a:gd name="connsiteY38" fmla="*/ 161974 h 1555521"/>
                  <a:gd name="connsiteX39" fmla="*/ 694515 w 948498"/>
                  <a:gd name="connsiteY39" fmla="*/ 198620 h 1555521"/>
                  <a:gd name="connsiteX40" fmla="*/ 706950 w 948498"/>
                  <a:gd name="connsiteY40" fmla="*/ 220814 h 1555521"/>
                  <a:gd name="connsiteX41" fmla="*/ 852104 w 948498"/>
                  <a:gd name="connsiteY41" fmla="*/ 311273 h 1555521"/>
                  <a:gd name="connsiteX42" fmla="*/ 860541 w 948498"/>
                  <a:gd name="connsiteY42" fmla="*/ 362593 h 1555521"/>
                  <a:gd name="connsiteX43" fmla="*/ 849573 w 948498"/>
                  <a:gd name="connsiteY43" fmla="*/ 429135 h 1555521"/>
                  <a:gd name="connsiteX44" fmla="*/ 860064 w 948498"/>
                  <a:gd name="connsiteY44" fmla="*/ 407015 h 1555521"/>
                  <a:gd name="connsiteX45" fmla="*/ 905477 w 948498"/>
                  <a:gd name="connsiteY45" fmla="*/ 382071 h 1555521"/>
                  <a:gd name="connsiteX46" fmla="*/ 939776 w 948498"/>
                  <a:gd name="connsiteY46" fmla="*/ 413508 h 1555521"/>
                  <a:gd name="connsiteX47" fmla="*/ 909293 w 948498"/>
                  <a:gd name="connsiteY47" fmla="*/ 571501 h 1555521"/>
                  <a:gd name="connsiteX48" fmla="*/ 894216 w 948498"/>
                  <a:gd name="connsiteY48" fmla="*/ 601764 h 1555521"/>
                  <a:gd name="connsiteX49" fmla="*/ 696459 w 948498"/>
                  <a:gd name="connsiteY49" fmla="*/ 924059 h 1555521"/>
                  <a:gd name="connsiteX50" fmla="*/ 685417 w 948498"/>
                  <a:gd name="connsiteY50" fmla="*/ 951828 h 1555521"/>
                  <a:gd name="connsiteX51" fmla="*/ 706877 w 948498"/>
                  <a:gd name="connsiteY51" fmla="*/ 1092434 h 1555521"/>
                  <a:gd name="connsiteX52" fmla="*/ 775327 w 948498"/>
                  <a:gd name="connsiteY52" fmla="*/ 1158683 h 1555521"/>
                  <a:gd name="connsiteX53" fmla="*/ 793338 w 948498"/>
                  <a:gd name="connsiteY53" fmla="*/ 1203913 h 1555521"/>
                  <a:gd name="connsiteX54" fmla="*/ 741212 w 948498"/>
                  <a:gd name="connsiteY54" fmla="*/ 1274527 h 1555521"/>
                  <a:gd name="connsiteX55" fmla="*/ 622873 w 948498"/>
                  <a:gd name="connsiteY55" fmla="*/ 1511865 h 1555521"/>
                  <a:gd name="connsiteX56" fmla="*/ 611502 w 948498"/>
                  <a:gd name="connsiteY56" fmla="*/ 1544586 h 1555521"/>
                  <a:gd name="connsiteX57" fmla="*/ 578304 w 948498"/>
                  <a:gd name="connsiteY57" fmla="*/ 1547887 h 1555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948498" h="1555521">
                    <a:moveTo>
                      <a:pt x="578304" y="1547887"/>
                    </a:moveTo>
                    <a:cubicBezTo>
                      <a:pt x="545509" y="1485967"/>
                      <a:pt x="518034" y="1421148"/>
                      <a:pt x="477573" y="1363373"/>
                    </a:cubicBezTo>
                    <a:cubicBezTo>
                      <a:pt x="458351" y="1335897"/>
                      <a:pt x="439826" y="1307908"/>
                      <a:pt x="421375" y="1279883"/>
                    </a:cubicBezTo>
                    <a:cubicBezTo>
                      <a:pt x="415689" y="1271262"/>
                      <a:pt x="410700" y="1262018"/>
                      <a:pt x="406592" y="1252554"/>
                    </a:cubicBezTo>
                    <a:cubicBezTo>
                      <a:pt x="394266" y="1224088"/>
                      <a:pt x="397751" y="1209342"/>
                      <a:pt x="422218" y="1190340"/>
                    </a:cubicBezTo>
                    <a:cubicBezTo>
                      <a:pt x="445145" y="1172512"/>
                      <a:pt x="457177" y="1148668"/>
                      <a:pt x="463413" y="1121120"/>
                    </a:cubicBezTo>
                    <a:cubicBezTo>
                      <a:pt x="464514" y="1116204"/>
                      <a:pt x="459671" y="1034328"/>
                      <a:pt x="459195" y="1007476"/>
                    </a:cubicBezTo>
                    <a:cubicBezTo>
                      <a:pt x="458901" y="991629"/>
                      <a:pt x="452225" y="984403"/>
                      <a:pt x="438359" y="978020"/>
                    </a:cubicBezTo>
                    <a:cubicBezTo>
                      <a:pt x="394523" y="957808"/>
                      <a:pt x="353035" y="933157"/>
                      <a:pt x="312610" y="906709"/>
                    </a:cubicBezTo>
                    <a:cubicBezTo>
                      <a:pt x="233118" y="854766"/>
                      <a:pt x="171602" y="786536"/>
                      <a:pt x="126738" y="703192"/>
                    </a:cubicBezTo>
                    <a:cubicBezTo>
                      <a:pt x="121603" y="693692"/>
                      <a:pt x="115844" y="689510"/>
                      <a:pt x="104692" y="688042"/>
                    </a:cubicBezTo>
                    <a:cubicBezTo>
                      <a:pt x="36572" y="679202"/>
                      <a:pt x="-13280" y="604626"/>
                      <a:pt x="3154" y="537570"/>
                    </a:cubicBezTo>
                    <a:cubicBezTo>
                      <a:pt x="10564" y="507416"/>
                      <a:pt x="45999" y="500226"/>
                      <a:pt x="71788" y="523777"/>
                    </a:cubicBezTo>
                    <a:cubicBezTo>
                      <a:pt x="81252" y="532434"/>
                      <a:pt x="87011" y="543769"/>
                      <a:pt x="93320" y="557892"/>
                    </a:cubicBezTo>
                    <a:cubicBezTo>
                      <a:pt x="96512" y="548684"/>
                      <a:pt x="93761" y="543292"/>
                      <a:pt x="92037" y="537863"/>
                    </a:cubicBezTo>
                    <a:cubicBezTo>
                      <a:pt x="83966" y="512735"/>
                      <a:pt x="79674" y="486837"/>
                      <a:pt x="76813" y="460719"/>
                    </a:cubicBezTo>
                    <a:cubicBezTo>
                      <a:pt x="70724" y="405658"/>
                      <a:pt x="90753" y="361676"/>
                      <a:pt x="137670" y="332659"/>
                    </a:cubicBezTo>
                    <a:cubicBezTo>
                      <a:pt x="191337" y="299498"/>
                      <a:pt x="224755" y="254635"/>
                      <a:pt x="234439" y="191284"/>
                    </a:cubicBezTo>
                    <a:cubicBezTo>
                      <a:pt x="240198" y="153391"/>
                      <a:pt x="260337" y="121770"/>
                      <a:pt x="288620" y="95835"/>
                    </a:cubicBezTo>
                    <a:cubicBezTo>
                      <a:pt x="294379" y="90553"/>
                      <a:pt x="301018" y="84464"/>
                      <a:pt x="309639" y="87362"/>
                    </a:cubicBezTo>
                    <a:cubicBezTo>
                      <a:pt x="319250" y="90590"/>
                      <a:pt x="317929" y="99980"/>
                      <a:pt x="318003" y="107721"/>
                    </a:cubicBezTo>
                    <a:cubicBezTo>
                      <a:pt x="318516" y="155298"/>
                      <a:pt x="342213" y="185965"/>
                      <a:pt x="386709" y="200455"/>
                    </a:cubicBezTo>
                    <a:cubicBezTo>
                      <a:pt x="398338" y="204233"/>
                      <a:pt x="401786" y="207021"/>
                      <a:pt x="393863" y="218319"/>
                    </a:cubicBezTo>
                    <a:cubicBezTo>
                      <a:pt x="384362" y="231818"/>
                      <a:pt x="378052" y="247152"/>
                      <a:pt x="374898" y="263622"/>
                    </a:cubicBezTo>
                    <a:cubicBezTo>
                      <a:pt x="369945" y="289667"/>
                      <a:pt x="378089" y="309072"/>
                      <a:pt x="402006" y="325360"/>
                    </a:cubicBezTo>
                    <a:cubicBezTo>
                      <a:pt x="390011" y="285375"/>
                      <a:pt x="410590" y="259220"/>
                      <a:pt x="437955" y="236184"/>
                    </a:cubicBezTo>
                    <a:cubicBezTo>
                      <a:pt x="464367" y="213954"/>
                      <a:pt x="463560" y="189376"/>
                      <a:pt x="435167" y="169421"/>
                    </a:cubicBezTo>
                    <a:cubicBezTo>
                      <a:pt x="425630" y="162708"/>
                      <a:pt x="415029" y="158049"/>
                      <a:pt x="404134" y="153904"/>
                    </a:cubicBezTo>
                    <a:cubicBezTo>
                      <a:pt x="357033" y="136003"/>
                      <a:pt x="346395" y="75146"/>
                      <a:pt x="384985" y="42682"/>
                    </a:cubicBezTo>
                    <a:cubicBezTo>
                      <a:pt x="403400" y="27202"/>
                      <a:pt x="424860" y="16454"/>
                      <a:pt x="447713" y="9337"/>
                    </a:cubicBezTo>
                    <a:cubicBezTo>
                      <a:pt x="475408" y="717"/>
                      <a:pt x="493566" y="10364"/>
                      <a:pt x="504865" y="37106"/>
                    </a:cubicBezTo>
                    <a:cubicBezTo>
                      <a:pt x="517337" y="66599"/>
                      <a:pt x="515026" y="98293"/>
                      <a:pt x="519391" y="128997"/>
                    </a:cubicBezTo>
                    <a:cubicBezTo>
                      <a:pt x="520088" y="133839"/>
                      <a:pt x="519391" y="139011"/>
                      <a:pt x="520932" y="143523"/>
                    </a:cubicBezTo>
                    <a:cubicBezTo>
                      <a:pt x="523096" y="149906"/>
                      <a:pt x="519721" y="160580"/>
                      <a:pt x="529185" y="161681"/>
                    </a:cubicBezTo>
                    <a:cubicBezTo>
                      <a:pt x="536999" y="162598"/>
                      <a:pt x="541071" y="153867"/>
                      <a:pt x="544776" y="147778"/>
                    </a:cubicBezTo>
                    <a:cubicBezTo>
                      <a:pt x="568216" y="109371"/>
                      <a:pt x="574415" y="68250"/>
                      <a:pt x="563227" y="24561"/>
                    </a:cubicBezTo>
                    <a:cubicBezTo>
                      <a:pt x="561356" y="17224"/>
                      <a:pt x="555597" y="8787"/>
                      <a:pt x="563814" y="2588"/>
                    </a:cubicBezTo>
                    <a:cubicBezTo>
                      <a:pt x="571114" y="-2915"/>
                      <a:pt x="579478" y="1560"/>
                      <a:pt x="586411" y="4935"/>
                    </a:cubicBezTo>
                    <a:cubicBezTo>
                      <a:pt x="652110" y="36996"/>
                      <a:pt x="687068" y="91323"/>
                      <a:pt x="699100" y="161974"/>
                    </a:cubicBezTo>
                    <a:cubicBezTo>
                      <a:pt x="701228" y="174557"/>
                      <a:pt x="702475" y="186332"/>
                      <a:pt x="694515" y="198620"/>
                    </a:cubicBezTo>
                    <a:cubicBezTo>
                      <a:pt x="686848" y="210432"/>
                      <a:pt x="694845" y="219163"/>
                      <a:pt x="706950" y="220814"/>
                    </a:cubicBezTo>
                    <a:cubicBezTo>
                      <a:pt x="768981" y="229251"/>
                      <a:pt x="809259" y="272536"/>
                      <a:pt x="852104" y="311273"/>
                    </a:cubicBezTo>
                    <a:cubicBezTo>
                      <a:pt x="872903" y="330055"/>
                      <a:pt x="873050" y="337685"/>
                      <a:pt x="860541" y="362593"/>
                    </a:cubicBezTo>
                    <a:cubicBezTo>
                      <a:pt x="850527" y="382548"/>
                      <a:pt x="846015" y="403311"/>
                      <a:pt x="849573" y="429135"/>
                    </a:cubicBezTo>
                    <a:cubicBezTo>
                      <a:pt x="854012" y="419671"/>
                      <a:pt x="856506" y="413031"/>
                      <a:pt x="860064" y="407015"/>
                    </a:cubicBezTo>
                    <a:cubicBezTo>
                      <a:pt x="870225" y="389848"/>
                      <a:pt x="885009" y="380274"/>
                      <a:pt x="905477" y="382071"/>
                    </a:cubicBezTo>
                    <a:cubicBezTo>
                      <a:pt x="924699" y="383722"/>
                      <a:pt x="934787" y="397221"/>
                      <a:pt x="939776" y="413508"/>
                    </a:cubicBezTo>
                    <a:cubicBezTo>
                      <a:pt x="957457" y="471284"/>
                      <a:pt x="948727" y="524731"/>
                      <a:pt x="909293" y="571501"/>
                    </a:cubicBezTo>
                    <a:cubicBezTo>
                      <a:pt x="901516" y="580709"/>
                      <a:pt x="896564" y="590026"/>
                      <a:pt x="894216" y="601764"/>
                    </a:cubicBezTo>
                    <a:cubicBezTo>
                      <a:pt x="868208" y="733639"/>
                      <a:pt x="801555" y="840790"/>
                      <a:pt x="696459" y="924059"/>
                    </a:cubicBezTo>
                    <a:cubicBezTo>
                      <a:pt x="686334" y="932093"/>
                      <a:pt x="683583" y="939576"/>
                      <a:pt x="685417" y="951828"/>
                    </a:cubicBezTo>
                    <a:cubicBezTo>
                      <a:pt x="690773" y="987447"/>
                      <a:pt x="704859" y="1087592"/>
                      <a:pt x="706877" y="1092434"/>
                    </a:cubicBezTo>
                    <a:cubicBezTo>
                      <a:pt x="720156" y="1124421"/>
                      <a:pt x="740882" y="1148522"/>
                      <a:pt x="775327" y="1158683"/>
                    </a:cubicBezTo>
                    <a:cubicBezTo>
                      <a:pt x="803609" y="1167010"/>
                      <a:pt x="808121" y="1177978"/>
                      <a:pt x="793338" y="1203913"/>
                    </a:cubicBezTo>
                    <a:cubicBezTo>
                      <a:pt x="778775" y="1229444"/>
                      <a:pt x="759407" y="1251600"/>
                      <a:pt x="741212" y="1274527"/>
                    </a:cubicBezTo>
                    <a:cubicBezTo>
                      <a:pt x="685051" y="1345361"/>
                      <a:pt x="645433" y="1424303"/>
                      <a:pt x="622873" y="1511865"/>
                    </a:cubicBezTo>
                    <a:cubicBezTo>
                      <a:pt x="620012" y="1523016"/>
                      <a:pt x="615317" y="1533691"/>
                      <a:pt x="611502" y="1544586"/>
                    </a:cubicBezTo>
                    <a:cubicBezTo>
                      <a:pt x="601891" y="1558892"/>
                      <a:pt x="590592" y="1558268"/>
                      <a:pt x="578304" y="1547887"/>
                    </a:cubicBezTo>
                    <a:close/>
                  </a:path>
                </a:pathLst>
              </a:custGeom>
              <a:solidFill>
                <a:srgbClr val="F4AB93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5C9EBE0D-CD09-4465-AE7B-9A65331DAC88}"/>
                  </a:ext>
                </a:extLst>
              </p:cNvPr>
              <p:cNvSpPr/>
              <p:nvPr/>
            </p:nvSpPr>
            <p:spPr>
              <a:xfrm>
                <a:off x="10163345" y="2753578"/>
                <a:ext cx="241769" cy="205337"/>
              </a:xfrm>
              <a:custGeom>
                <a:avLst/>
                <a:gdLst>
                  <a:gd name="connsiteX0" fmla="*/ 221667 w 241769"/>
                  <a:gd name="connsiteY0" fmla="*/ 151096 h 205337"/>
                  <a:gd name="connsiteX1" fmla="*/ 113306 w 241769"/>
                  <a:gd name="connsiteY1" fmla="*/ 0 h 205337"/>
                  <a:gd name="connsiteX2" fmla="*/ 7109 w 241769"/>
                  <a:gd name="connsiteY2" fmla="*/ 46147 h 205337"/>
                  <a:gd name="connsiteX3" fmla="*/ 1424 w 241769"/>
                  <a:gd name="connsiteY3" fmla="*/ 65185 h 205337"/>
                  <a:gd name="connsiteX4" fmla="*/ 1424 w 241769"/>
                  <a:gd name="connsiteY4" fmla="*/ 65185 h 205337"/>
                  <a:gd name="connsiteX5" fmla="*/ 1424 w 241769"/>
                  <a:gd name="connsiteY5" fmla="*/ 65185 h 205337"/>
                  <a:gd name="connsiteX6" fmla="*/ 72588 w 241769"/>
                  <a:gd name="connsiteY6" fmla="*/ 201535 h 205337"/>
                  <a:gd name="connsiteX7" fmla="*/ 241769 w 241769"/>
                  <a:gd name="connsiteY7" fmla="*/ 168301 h 205337"/>
                  <a:gd name="connsiteX8" fmla="*/ 221667 w 241769"/>
                  <a:gd name="connsiteY8" fmla="*/ 151096 h 205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1769" h="205337">
                    <a:moveTo>
                      <a:pt x="221667" y="151096"/>
                    </a:moveTo>
                    <a:cubicBezTo>
                      <a:pt x="185608" y="100694"/>
                      <a:pt x="149439" y="50365"/>
                      <a:pt x="113306" y="0"/>
                    </a:cubicBezTo>
                    <a:cubicBezTo>
                      <a:pt x="72258" y="2384"/>
                      <a:pt x="37372" y="18782"/>
                      <a:pt x="7109" y="46147"/>
                    </a:cubicBezTo>
                    <a:cubicBezTo>
                      <a:pt x="1056" y="51613"/>
                      <a:pt x="-1988" y="57262"/>
                      <a:pt x="1424" y="65185"/>
                    </a:cubicBezTo>
                    <a:cubicBezTo>
                      <a:pt x="1424" y="65185"/>
                      <a:pt x="1424" y="65185"/>
                      <a:pt x="1424" y="65185"/>
                    </a:cubicBezTo>
                    <a:cubicBezTo>
                      <a:pt x="1424" y="65185"/>
                      <a:pt x="1424" y="65185"/>
                      <a:pt x="1424" y="65185"/>
                    </a:cubicBezTo>
                    <a:cubicBezTo>
                      <a:pt x="43682" y="116798"/>
                      <a:pt x="51019" y="157149"/>
                      <a:pt x="72588" y="201535"/>
                    </a:cubicBezTo>
                    <a:cubicBezTo>
                      <a:pt x="133298" y="212540"/>
                      <a:pt x="189239" y="199114"/>
                      <a:pt x="241769" y="168301"/>
                    </a:cubicBezTo>
                    <a:cubicBezTo>
                      <a:pt x="231571" y="166613"/>
                      <a:pt x="227023" y="158543"/>
                      <a:pt x="221667" y="151096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F517699-9D62-4882-9392-D4B0F18DE0D6}"/>
                </a:ext>
              </a:extLst>
            </p:cNvPr>
            <p:cNvGrpSpPr/>
            <p:nvPr/>
          </p:nvGrpSpPr>
          <p:grpSpPr>
            <a:xfrm>
              <a:off x="9232273" y="2240828"/>
              <a:ext cx="1014914" cy="1246329"/>
              <a:chOff x="9232273" y="2240828"/>
              <a:chExt cx="1014914" cy="1246329"/>
            </a:xfrm>
          </p:grpSpPr>
          <p:sp>
            <p:nvSpPr>
              <p:cNvPr id="9" name="자유형: 도형 8">
                <a:extLst>
                  <a:ext uri="{FF2B5EF4-FFF2-40B4-BE49-F238E27FC236}">
                    <a16:creationId xmlns:a16="http://schemas.microsoft.com/office/drawing/2014/main" id="{7B626A27-FCD6-40CA-8DB4-0D1A6A38221C}"/>
                  </a:ext>
                </a:extLst>
              </p:cNvPr>
              <p:cNvSpPr/>
              <p:nvPr/>
            </p:nvSpPr>
            <p:spPr>
              <a:xfrm>
                <a:off x="9232273" y="2240828"/>
                <a:ext cx="1014914" cy="988012"/>
              </a:xfrm>
              <a:custGeom>
                <a:avLst/>
                <a:gdLst>
                  <a:gd name="connsiteX0" fmla="*/ 1014298 w 1014914"/>
                  <a:gd name="connsiteY0" fmla="*/ 958960 h 988012"/>
                  <a:gd name="connsiteX1" fmla="*/ 791560 w 1014914"/>
                  <a:gd name="connsiteY1" fmla="*/ 136348 h 988012"/>
                  <a:gd name="connsiteX2" fmla="*/ 791487 w 1014914"/>
                  <a:gd name="connsiteY2" fmla="*/ 130882 h 988012"/>
                  <a:gd name="connsiteX3" fmla="*/ 791487 w 1014914"/>
                  <a:gd name="connsiteY3" fmla="*/ 130882 h 988012"/>
                  <a:gd name="connsiteX4" fmla="*/ 761921 w 1014914"/>
                  <a:gd name="connsiteY4" fmla="*/ 18009 h 988012"/>
                  <a:gd name="connsiteX5" fmla="*/ 735472 w 1014914"/>
                  <a:gd name="connsiteY5" fmla="*/ 2603 h 988012"/>
                  <a:gd name="connsiteX6" fmla="*/ 634595 w 1014914"/>
                  <a:gd name="connsiteY6" fmla="*/ 34297 h 988012"/>
                  <a:gd name="connsiteX7" fmla="*/ 464313 w 1014914"/>
                  <a:gd name="connsiteY7" fmla="*/ 89247 h 988012"/>
                  <a:gd name="connsiteX8" fmla="*/ 88241 w 1014914"/>
                  <a:gd name="connsiteY8" fmla="*/ 210374 h 988012"/>
                  <a:gd name="connsiteX9" fmla="*/ 16783 w 1014914"/>
                  <a:gd name="connsiteY9" fmla="*/ 253036 h 988012"/>
                  <a:gd name="connsiteX10" fmla="*/ 6108 w 1014914"/>
                  <a:gd name="connsiteY10" fmla="*/ 316937 h 988012"/>
                  <a:gd name="connsiteX11" fmla="*/ 84426 w 1014914"/>
                  <a:gd name="connsiteY11" fmla="*/ 232457 h 988012"/>
                  <a:gd name="connsiteX12" fmla="*/ 293921 w 1014914"/>
                  <a:gd name="connsiteY12" fmla="*/ 167675 h 988012"/>
                  <a:gd name="connsiteX13" fmla="*/ 721680 w 1014914"/>
                  <a:gd name="connsiteY13" fmla="*/ 35727 h 988012"/>
                  <a:gd name="connsiteX14" fmla="*/ 741525 w 1014914"/>
                  <a:gd name="connsiteY14" fmla="*/ 46805 h 988012"/>
                  <a:gd name="connsiteX15" fmla="*/ 1000836 w 1014914"/>
                  <a:gd name="connsiteY15" fmla="*/ 988013 h 988012"/>
                  <a:gd name="connsiteX16" fmla="*/ 1014298 w 1014914"/>
                  <a:gd name="connsiteY16" fmla="*/ 958960 h 988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014914" h="988012">
                    <a:moveTo>
                      <a:pt x="1014298" y="958960"/>
                    </a:moveTo>
                    <a:cubicBezTo>
                      <a:pt x="1004944" y="922497"/>
                      <a:pt x="830371" y="286894"/>
                      <a:pt x="791560" y="136348"/>
                    </a:cubicBezTo>
                    <a:cubicBezTo>
                      <a:pt x="791120" y="134624"/>
                      <a:pt x="791487" y="132716"/>
                      <a:pt x="791487" y="130882"/>
                    </a:cubicBezTo>
                    <a:cubicBezTo>
                      <a:pt x="791487" y="130882"/>
                      <a:pt x="791487" y="130882"/>
                      <a:pt x="791487" y="130882"/>
                    </a:cubicBezTo>
                    <a:cubicBezTo>
                      <a:pt x="781509" y="93282"/>
                      <a:pt x="770835" y="55829"/>
                      <a:pt x="761921" y="18009"/>
                    </a:cubicBezTo>
                    <a:cubicBezTo>
                      <a:pt x="758069" y="1759"/>
                      <a:pt x="753154" y="-3817"/>
                      <a:pt x="735472" y="2603"/>
                    </a:cubicBezTo>
                    <a:cubicBezTo>
                      <a:pt x="702348" y="14598"/>
                      <a:pt x="668270" y="23878"/>
                      <a:pt x="634595" y="34297"/>
                    </a:cubicBezTo>
                    <a:cubicBezTo>
                      <a:pt x="577846" y="52601"/>
                      <a:pt x="521062" y="70979"/>
                      <a:pt x="464313" y="89247"/>
                    </a:cubicBezTo>
                    <a:cubicBezTo>
                      <a:pt x="338931" y="129598"/>
                      <a:pt x="213513" y="169729"/>
                      <a:pt x="88241" y="210374"/>
                    </a:cubicBezTo>
                    <a:cubicBezTo>
                      <a:pt x="61353" y="219104"/>
                      <a:pt x="35785" y="231026"/>
                      <a:pt x="16783" y="253036"/>
                    </a:cubicBezTo>
                    <a:cubicBezTo>
                      <a:pt x="496" y="271891"/>
                      <a:pt x="-5667" y="293094"/>
                      <a:pt x="6108" y="316937"/>
                    </a:cubicBezTo>
                    <a:cubicBezTo>
                      <a:pt x="11060" y="269176"/>
                      <a:pt x="43818" y="247057"/>
                      <a:pt x="84426" y="232457"/>
                    </a:cubicBezTo>
                    <a:cubicBezTo>
                      <a:pt x="153280" y="207733"/>
                      <a:pt x="223747" y="188181"/>
                      <a:pt x="293921" y="167675"/>
                    </a:cubicBezTo>
                    <a:cubicBezTo>
                      <a:pt x="437168" y="125820"/>
                      <a:pt x="577480" y="74501"/>
                      <a:pt x="721680" y="35727"/>
                    </a:cubicBezTo>
                    <a:cubicBezTo>
                      <a:pt x="733601" y="32499"/>
                      <a:pt x="737930" y="33673"/>
                      <a:pt x="741525" y="46805"/>
                    </a:cubicBezTo>
                    <a:cubicBezTo>
                      <a:pt x="790790" y="228495"/>
                      <a:pt x="988070" y="941609"/>
                      <a:pt x="1000836" y="988013"/>
                    </a:cubicBezTo>
                    <a:cubicBezTo>
                      <a:pt x="1009603" y="977705"/>
                      <a:pt x="1017160" y="970185"/>
                      <a:pt x="1014298" y="958960"/>
                    </a:cubicBezTo>
                    <a:close/>
                  </a:path>
                </a:pathLst>
              </a:custGeom>
              <a:solidFill>
                <a:srgbClr val="AC342A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06C0D5A2-F7D4-4055-920C-76E4E8AF2782}"/>
                  </a:ext>
                </a:extLst>
              </p:cNvPr>
              <p:cNvSpPr/>
              <p:nvPr/>
            </p:nvSpPr>
            <p:spPr>
              <a:xfrm>
                <a:off x="9238638" y="2275035"/>
                <a:ext cx="984135" cy="1003657"/>
              </a:xfrm>
              <a:custGeom>
                <a:avLst/>
                <a:gdLst>
                  <a:gd name="connsiteX0" fmla="*/ 982879 w 984135"/>
                  <a:gd name="connsiteY0" fmla="*/ 932456 h 1003657"/>
                  <a:gd name="connsiteX1" fmla="*/ 735123 w 984135"/>
                  <a:gd name="connsiteY1" fmla="*/ 12599 h 1003657"/>
                  <a:gd name="connsiteX2" fmla="*/ 715278 w 984135"/>
                  <a:gd name="connsiteY2" fmla="*/ 1520 h 1003657"/>
                  <a:gd name="connsiteX3" fmla="*/ 287520 w 984135"/>
                  <a:gd name="connsiteY3" fmla="*/ 133468 h 1003657"/>
                  <a:gd name="connsiteX4" fmla="*/ 78024 w 984135"/>
                  <a:gd name="connsiteY4" fmla="*/ 198250 h 1003657"/>
                  <a:gd name="connsiteX5" fmla="*/ 0 w 984135"/>
                  <a:gd name="connsiteY5" fmla="*/ 280750 h 1003657"/>
                  <a:gd name="connsiteX6" fmla="*/ 652954 w 984135"/>
                  <a:gd name="connsiteY6" fmla="*/ 92017 h 1003657"/>
                  <a:gd name="connsiteX7" fmla="*/ 702586 w 984135"/>
                  <a:gd name="connsiteY7" fmla="*/ 119162 h 1003657"/>
                  <a:gd name="connsiteX8" fmla="*/ 945572 w 984135"/>
                  <a:gd name="connsiteY8" fmla="*/ 1003658 h 1003657"/>
                  <a:gd name="connsiteX9" fmla="*/ 983466 w 984135"/>
                  <a:gd name="connsiteY9" fmla="*/ 953806 h 1003657"/>
                  <a:gd name="connsiteX10" fmla="*/ 982879 w 984135"/>
                  <a:gd name="connsiteY10" fmla="*/ 932456 h 1003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84135" h="1003657">
                    <a:moveTo>
                      <a:pt x="982879" y="932456"/>
                    </a:moveTo>
                    <a:cubicBezTo>
                      <a:pt x="964868" y="863456"/>
                      <a:pt x="782114" y="185888"/>
                      <a:pt x="735123" y="12599"/>
                    </a:cubicBezTo>
                    <a:cubicBezTo>
                      <a:pt x="731565" y="-570"/>
                      <a:pt x="727236" y="-1708"/>
                      <a:pt x="715278" y="1520"/>
                    </a:cubicBezTo>
                    <a:cubicBezTo>
                      <a:pt x="571078" y="40331"/>
                      <a:pt x="430729" y="91613"/>
                      <a:pt x="287520" y="133468"/>
                    </a:cubicBezTo>
                    <a:cubicBezTo>
                      <a:pt x="217346" y="153974"/>
                      <a:pt x="146878" y="173526"/>
                      <a:pt x="78024" y="198250"/>
                    </a:cubicBezTo>
                    <a:cubicBezTo>
                      <a:pt x="38003" y="212630"/>
                      <a:pt x="5686" y="234383"/>
                      <a:pt x="0" y="280750"/>
                    </a:cubicBezTo>
                    <a:cubicBezTo>
                      <a:pt x="807" y="282180"/>
                      <a:pt x="436122" y="156322"/>
                      <a:pt x="652954" y="92017"/>
                    </a:cubicBezTo>
                    <a:cubicBezTo>
                      <a:pt x="691654" y="80535"/>
                      <a:pt x="692021" y="80498"/>
                      <a:pt x="702586" y="119162"/>
                    </a:cubicBezTo>
                    <a:cubicBezTo>
                      <a:pt x="743890" y="270295"/>
                      <a:pt x="922719" y="921672"/>
                      <a:pt x="945572" y="1003658"/>
                    </a:cubicBezTo>
                    <a:cubicBezTo>
                      <a:pt x="962960" y="988104"/>
                      <a:pt x="969343" y="972551"/>
                      <a:pt x="983466" y="953806"/>
                    </a:cubicBezTo>
                    <a:cubicBezTo>
                      <a:pt x="984163" y="946689"/>
                      <a:pt x="984750" y="939720"/>
                      <a:pt x="982879" y="932456"/>
                    </a:cubicBezTo>
                    <a:close/>
                  </a:path>
                </a:pathLst>
              </a:custGeom>
              <a:solidFill>
                <a:srgbClr val="FEFEFE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35543E65-B978-40F6-816C-AECA6A584570}"/>
                  </a:ext>
                </a:extLst>
              </p:cNvPr>
              <p:cNvSpPr/>
              <p:nvPr/>
            </p:nvSpPr>
            <p:spPr>
              <a:xfrm>
                <a:off x="9241022" y="2351240"/>
                <a:ext cx="943904" cy="1135917"/>
              </a:xfrm>
              <a:custGeom>
                <a:avLst/>
                <a:gdLst>
                  <a:gd name="connsiteX0" fmla="*/ 942602 w 943904"/>
                  <a:gd name="connsiteY0" fmla="*/ 897006 h 1135917"/>
                  <a:gd name="connsiteX1" fmla="*/ 704860 w 943904"/>
                  <a:gd name="connsiteY1" fmla="*/ 27110 h 1135917"/>
                  <a:gd name="connsiteX2" fmla="*/ 661941 w 943904"/>
                  <a:gd name="connsiteY2" fmla="*/ 3339 h 1135917"/>
                  <a:gd name="connsiteX3" fmla="*/ 24761 w 943904"/>
                  <a:gd name="connsiteY3" fmla="*/ 192513 h 1135917"/>
                  <a:gd name="connsiteX4" fmla="*/ 0 w 943904"/>
                  <a:gd name="connsiteY4" fmla="*/ 208800 h 1135917"/>
                  <a:gd name="connsiteX5" fmla="*/ 290565 w 943904"/>
                  <a:gd name="connsiteY5" fmla="*/ 1121431 h 1135917"/>
                  <a:gd name="connsiteX6" fmla="*/ 312904 w 943904"/>
                  <a:gd name="connsiteY6" fmla="*/ 1134050 h 1135917"/>
                  <a:gd name="connsiteX7" fmla="*/ 935815 w 943904"/>
                  <a:gd name="connsiteY7" fmla="*/ 927416 h 1135917"/>
                  <a:gd name="connsiteX8" fmla="*/ 942602 w 943904"/>
                  <a:gd name="connsiteY8" fmla="*/ 897006 h 1135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43904" h="1135917">
                    <a:moveTo>
                      <a:pt x="942602" y="897006"/>
                    </a:moveTo>
                    <a:cubicBezTo>
                      <a:pt x="923710" y="827529"/>
                      <a:pt x="743780" y="172080"/>
                      <a:pt x="704860" y="27110"/>
                    </a:cubicBezTo>
                    <a:cubicBezTo>
                      <a:pt x="697707" y="442"/>
                      <a:pt x="688720" y="-4401"/>
                      <a:pt x="661941" y="3339"/>
                    </a:cubicBezTo>
                    <a:cubicBezTo>
                      <a:pt x="616198" y="16582"/>
                      <a:pt x="82206" y="175859"/>
                      <a:pt x="24761" y="192513"/>
                    </a:cubicBezTo>
                    <a:cubicBezTo>
                      <a:pt x="15114" y="195301"/>
                      <a:pt x="3852" y="196731"/>
                      <a:pt x="0" y="208800"/>
                    </a:cubicBezTo>
                    <a:cubicBezTo>
                      <a:pt x="5282" y="242071"/>
                      <a:pt x="265070" y="1040546"/>
                      <a:pt x="290565" y="1121431"/>
                    </a:cubicBezTo>
                    <a:cubicBezTo>
                      <a:pt x="294526" y="1133977"/>
                      <a:pt x="298048" y="1138966"/>
                      <a:pt x="312904" y="1134050"/>
                    </a:cubicBezTo>
                    <a:cubicBezTo>
                      <a:pt x="429372" y="1095680"/>
                      <a:pt x="913328" y="941282"/>
                      <a:pt x="935815" y="927416"/>
                    </a:cubicBezTo>
                    <a:cubicBezTo>
                      <a:pt x="943959" y="922647"/>
                      <a:pt x="945389" y="907167"/>
                      <a:pt x="942602" y="897006"/>
                    </a:cubicBezTo>
                    <a:close/>
                  </a:path>
                </a:pathLst>
              </a:custGeom>
              <a:solidFill>
                <a:srgbClr val="DC5849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A97B7CD-5E37-44DA-A4DE-D5EF768C2CB1}"/>
                  </a:ext>
                </a:extLst>
              </p:cNvPr>
              <p:cNvSpPr/>
              <p:nvPr/>
            </p:nvSpPr>
            <p:spPr>
              <a:xfrm>
                <a:off x="9449297" y="2554354"/>
                <a:ext cx="406061" cy="312708"/>
              </a:xfrm>
              <a:custGeom>
                <a:avLst/>
                <a:gdLst>
                  <a:gd name="connsiteX0" fmla="*/ 2174 w 406061"/>
                  <a:gd name="connsiteY0" fmla="*/ 136240 h 312708"/>
                  <a:gd name="connsiteX1" fmla="*/ 15710 w 406061"/>
                  <a:gd name="connsiteY1" fmla="*/ 109938 h 312708"/>
                  <a:gd name="connsiteX2" fmla="*/ 329165 w 406061"/>
                  <a:gd name="connsiteY2" fmla="*/ 2274 h 312708"/>
                  <a:gd name="connsiteX3" fmla="*/ 356310 w 406061"/>
                  <a:gd name="connsiteY3" fmla="*/ 22487 h 312708"/>
                  <a:gd name="connsiteX4" fmla="*/ 401283 w 406061"/>
                  <a:gd name="connsiteY4" fmla="*/ 170025 h 312708"/>
                  <a:gd name="connsiteX5" fmla="*/ 391746 w 406061"/>
                  <a:gd name="connsiteY5" fmla="*/ 206598 h 312708"/>
                  <a:gd name="connsiteX6" fmla="*/ 92927 w 406061"/>
                  <a:gd name="connsiteY6" fmla="*/ 311254 h 312708"/>
                  <a:gd name="connsiteX7" fmla="*/ 59253 w 406061"/>
                  <a:gd name="connsiteY7" fmla="*/ 295150 h 312708"/>
                  <a:gd name="connsiteX8" fmla="*/ 2174 w 406061"/>
                  <a:gd name="connsiteY8" fmla="*/ 136240 h 312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6061" h="312708">
                    <a:moveTo>
                      <a:pt x="2174" y="136240"/>
                    </a:moveTo>
                    <a:cubicBezTo>
                      <a:pt x="-2888" y="120943"/>
                      <a:pt x="597" y="115074"/>
                      <a:pt x="15710" y="109938"/>
                    </a:cubicBezTo>
                    <a:cubicBezTo>
                      <a:pt x="120403" y="74613"/>
                      <a:pt x="224802" y="38480"/>
                      <a:pt x="329165" y="2274"/>
                    </a:cubicBezTo>
                    <a:cubicBezTo>
                      <a:pt x="345195" y="-3301"/>
                      <a:pt x="348533" y="624"/>
                      <a:pt x="356310" y="22487"/>
                    </a:cubicBezTo>
                    <a:cubicBezTo>
                      <a:pt x="379824" y="88589"/>
                      <a:pt x="387161" y="117935"/>
                      <a:pt x="401283" y="170025"/>
                    </a:cubicBezTo>
                    <a:cubicBezTo>
                      <a:pt x="407740" y="193869"/>
                      <a:pt x="410234" y="200691"/>
                      <a:pt x="391746" y="206598"/>
                    </a:cubicBezTo>
                    <a:cubicBezTo>
                      <a:pt x="320214" y="229414"/>
                      <a:pt x="177775" y="282017"/>
                      <a:pt x="92927" y="311254"/>
                    </a:cubicBezTo>
                    <a:cubicBezTo>
                      <a:pt x="79171" y="315986"/>
                      <a:pt x="64205" y="308796"/>
                      <a:pt x="59253" y="295150"/>
                    </a:cubicBezTo>
                    <a:cubicBezTo>
                      <a:pt x="41388" y="245812"/>
                      <a:pt x="16187" y="178498"/>
                      <a:pt x="2174" y="136240"/>
                    </a:cubicBezTo>
                    <a:close/>
                  </a:path>
                </a:pathLst>
              </a:custGeom>
              <a:solidFill>
                <a:srgbClr val="DE7265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5EF2C35C-202C-4E6A-872F-2FAED9D6B2E9}"/>
                </a:ext>
              </a:extLst>
            </p:cNvPr>
            <p:cNvSpPr/>
            <p:nvPr/>
          </p:nvSpPr>
          <p:spPr>
            <a:xfrm>
              <a:off x="9341642" y="2816026"/>
              <a:ext cx="894641" cy="410257"/>
            </a:xfrm>
            <a:custGeom>
              <a:avLst/>
              <a:gdLst>
                <a:gd name="connsiteX0" fmla="*/ 825805 w 894641"/>
                <a:gd name="connsiteY0" fmla="*/ 244 h 410257"/>
                <a:gd name="connsiteX1" fmla="*/ 633550 w 894641"/>
                <a:gd name="connsiteY1" fmla="*/ 62054 h 410257"/>
                <a:gd name="connsiteX2" fmla="*/ 434546 w 894641"/>
                <a:gd name="connsiteY2" fmla="*/ 124305 h 410257"/>
                <a:gd name="connsiteX3" fmla="*/ 403989 w 894641"/>
                <a:gd name="connsiteY3" fmla="*/ 116822 h 410257"/>
                <a:gd name="connsiteX4" fmla="*/ 252783 w 894641"/>
                <a:gd name="connsiteY4" fmla="*/ 31974 h 410257"/>
                <a:gd name="connsiteX5" fmla="*/ 252783 w 894641"/>
                <a:gd name="connsiteY5" fmla="*/ 31974 h 410257"/>
                <a:gd name="connsiteX6" fmla="*/ 252783 w 894641"/>
                <a:gd name="connsiteY6" fmla="*/ 31974 h 410257"/>
                <a:gd name="connsiteX7" fmla="*/ 157151 w 894641"/>
                <a:gd name="connsiteY7" fmla="*/ 24748 h 410257"/>
                <a:gd name="connsiteX8" fmla="*/ 157151 w 894641"/>
                <a:gd name="connsiteY8" fmla="*/ 24748 h 410257"/>
                <a:gd name="connsiteX9" fmla="*/ 157151 w 894641"/>
                <a:gd name="connsiteY9" fmla="*/ 24748 h 410257"/>
                <a:gd name="connsiteX10" fmla="*/ 157664 w 894641"/>
                <a:gd name="connsiteY10" fmla="*/ 45657 h 410257"/>
                <a:gd name="connsiteX11" fmla="*/ 207590 w 894641"/>
                <a:gd name="connsiteY11" fmla="*/ 82597 h 410257"/>
                <a:gd name="connsiteX12" fmla="*/ 262651 w 894641"/>
                <a:gd name="connsiteY12" fmla="*/ 124782 h 410257"/>
                <a:gd name="connsiteX13" fmla="*/ 255461 w 894641"/>
                <a:gd name="connsiteY13" fmla="*/ 154568 h 410257"/>
                <a:gd name="connsiteX14" fmla="*/ 162176 w 894641"/>
                <a:gd name="connsiteY14" fmla="*/ 170635 h 410257"/>
                <a:gd name="connsiteX15" fmla="*/ 72450 w 894641"/>
                <a:gd name="connsiteY15" fmla="*/ 171699 h 410257"/>
                <a:gd name="connsiteX16" fmla="*/ 25863 w 894641"/>
                <a:gd name="connsiteY16" fmla="*/ 147048 h 410257"/>
                <a:gd name="connsiteX17" fmla="*/ 25863 w 894641"/>
                <a:gd name="connsiteY17" fmla="*/ 147048 h 410257"/>
                <a:gd name="connsiteX18" fmla="*/ 13171 w 894641"/>
                <a:gd name="connsiteY18" fmla="*/ 221991 h 410257"/>
                <a:gd name="connsiteX19" fmla="*/ 12841 w 894641"/>
                <a:gd name="connsiteY19" fmla="*/ 237215 h 410257"/>
                <a:gd name="connsiteX20" fmla="*/ 39876 w 894641"/>
                <a:gd name="connsiteY20" fmla="*/ 295173 h 410257"/>
                <a:gd name="connsiteX21" fmla="*/ 51101 w 894641"/>
                <a:gd name="connsiteY21" fmla="*/ 312708 h 410257"/>
                <a:gd name="connsiteX22" fmla="*/ 85986 w 894641"/>
                <a:gd name="connsiteY22" fmla="*/ 362780 h 410257"/>
                <a:gd name="connsiteX23" fmla="*/ 102897 w 894641"/>
                <a:gd name="connsiteY23" fmla="*/ 382589 h 410257"/>
                <a:gd name="connsiteX24" fmla="*/ 107996 w 894641"/>
                <a:gd name="connsiteY24" fmla="*/ 396088 h 410257"/>
                <a:gd name="connsiteX25" fmla="*/ 150511 w 894641"/>
                <a:gd name="connsiteY25" fmla="*/ 410174 h 410257"/>
                <a:gd name="connsiteX26" fmla="*/ 260229 w 894641"/>
                <a:gd name="connsiteY26" fmla="*/ 393520 h 410257"/>
                <a:gd name="connsiteX27" fmla="*/ 433299 w 894641"/>
                <a:gd name="connsiteY27" fmla="*/ 303574 h 410257"/>
                <a:gd name="connsiteX28" fmla="*/ 503620 w 894641"/>
                <a:gd name="connsiteY28" fmla="*/ 261499 h 410257"/>
                <a:gd name="connsiteX29" fmla="*/ 725257 w 894641"/>
                <a:gd name="connsiteY29" fmla="*/ 192755 h 410257"/>
                <a:gd name="connsiteX30" fmla="*/ 894291 w 894641"/>
                <a:gd name="connsiteY30" fmla="*/ 139052 h 410257"/>
                <a:gd name="connsiteX31" fmla="*/ 825805 w 894641"/>
                <a:gd name="connsiteY31" fmla="*/ 244 h 410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94641" h="410257">
                  <a:moveTo>
                    <a:pt x="825805" y="244"/>
                  </a:moveTo>
                  <a:cubicBezTo>
                    <a:pt x="815827" y="-4158"/>
                    <a:pt x="663557" y="52407"/>
                    <a:pt x="633550" y="62054"/>
                  </a:cubicBezTo>
                  <a:cubicBezTo>
                    <a:pt x="567374" y="83257"/>
                    <a:pt x="500722" y="103102"/>
                    <a:pt x="434546" y="124305"/>
                  </a:cubicBezTo>
                  <a:cubicBezTo>
                    <a:pt x="421670" y="128450"/>
                    <a:pt x="413527" y="126286"/>
                    <a:pt x="403989" y="116822"/>
                  </a:cubicBezTo>
                  <a:cubicBezTo>
                    <a:pt x="361474" y="74746"/>
                    <a:pt x="311365" y="45657"/>
                    <a:pt x="252783" y="31974"/>
                  </a:cubicBezTo>
                  <a:cubicBezTo>
                    <a:pt x="252783" y="31974"/>
                    <a:pt x="252783" y="31974"/>
                    <a:pt x="252783" y="31974"/>
                  </a:cubicBezTo>
                  <a:cubicBezTo>
                    <a:pt x="252783" y="31974"/>
                    <a:pt x="252783" y="31974"/>
                    <a:pt x="252783" y="31974"/>
                  </a:cubicBezTo>
                  <a:cubicBezTo>
                    <a:pt x="221236" y="25005"/>
                    <a:pt x="189835" y="16384"/>
                    <a:pt x="157151" y="24748"/>
                  </a:cubicBezTo>
                  <a:lnTo>
                    <a:pt x="157151" y="24748"/>
                  </a:lnTo>
                  <a:lnTo>
                    <a:pt x="157151" y="24748"/>
                  </a:lnTo>
                  <a:cubicBezTo>
                    <a:pt x="146660" y="31974"/>
                    <a:pt x="150841" y="38797"/>
                    <a:pt x="157664" y="45657"/>
                  </a:cubicBezTo>
                  <a:cubicBezTo>
                    <a:pt x="172447" y="60514"/>
                    <a:pt x="190532" y="70858"/>
                    <a:pt x="207590" y="82597"/>
                  </a:cubicBezTo>
                  <a:cubicBezTo>
                    <a:pt x="226665" y="95729"/>
                    <a:pt x="247097" y="107101"/>
                    <a:pt x="262651" y="124782"/>
                  </a:cubicBezTo>
                  <a:cubicBezTo>
                    <a:pt x="275416" y="139308"/>
                    <a:pt x="273325" y="147158"/>
                    <a:pt x="255461" y="154568"/>
                  </a:cubicBezTo>
                  <a:cubicBezTo>
                    <a:pt x="225564" y="166967"/>
                    <a:pt x="193834" y="169205"/>
                    <a:pt x="162176" y="170635"/>
                  </a:cubicBezTo>
                  <a:cubicBezTo>
                    <a:pt x="132316" y="171993"/>
                    <a:pt x="102347" y="171552"/>
                    <a:pt x="72450" y="171699"/>
                  </a:cubicBezTo>
                  <a:cubicBezTo>
                    <a:pt x="52642" y="171809"/>
                    <a:pt x="37455" y="162712"/>
                    <a:pt x="25863" y="147048"/>
                  </a:cubicBezTo>
                  <a:cubicBezTo>
                    <a:pt x="25863" y="147048"/>
                    <a:pt x="25863" y="147048"/>
                    <a:pt x="25863" y="147048"/>
                  </a:cubicBezTo>
                  <a:cubicBezTo>
                    <a:pt x="-4584" y="174634"/>
                    <a:pt x="-7262" y="188757"/>
                    <a:pt x="13171" y="221991"/>
                  </a:cubicBezTo>
                  <a:cubicBezTo>
                    <a:pt x="16913" y="228081"/>
                    <a:pt x="14235" y="232189"/>
                    <a:pt x="12841" y="237215"/>
                  </a:cubicBezTo>
                  <a:cubicBezTo>
                    <a:pt x="5577" y="263516"/>
                    <a:pt x="14822" y="284939"/>
                    <a:pt x="39876" y="295173"/>
                  </a:cubicBezTo>
                  <a:cubicBezTo>
                    <a:pt x="49193" y="298988"/>
                    <a:pt x="51358" y="303794"/>
                    <a:pt x="51101" y="312708"/>
                  </a:cubicBezTo>
                  <a:cubicBezTo>
                    <a:pt x="50404" y="337762"/>
                    <a:pt x="63573" y="354086"/>
                    <a:pt x="85986" y="362780"/>
                  </a:cubicBezTo>
                  <a:cubicBezTo>
                    <a:pt x="95890" y="366632"/>
                    <a:pt x="103080" y="370373"/>
                    <a:pt x="102897" y="382589"/>
                  </a:cubicBezTo>
                  <a:cubicBezTo>
                    <a:pt x="102824" y="387064"/>
                    <a:pt x="106198" y="391576"/>
                    <a:pt x="107996" y="396088"/>
                  </a:cubicBezTo>
                  <a:cubicBezTo>
                    <a:pt x="120431" y="406139"/>
                    <a:pt x="134774" y="409771"/>
                    <a:pt x="150511" y="410174"/>
                  </a:cubicBezTo>
                  <a:cubicBezTo>
                    <a:pt x="188111" y="411091"/>
                    <a:pt x="224464" y="404342"/>
                    <a:pt x="260229" y="393520"/>
                  </a:cubicBezTo>
                  <a:cubicBezTo>
                    <a:pt x="323544" y="374372"/>
                    <a:pt x="377505" y="337285"/>
                    <a:pt x="433299" y="303574"/>
                  </a:cubicBezTo>
                  <a:cubicBezTo>
                    <a:pt x="456666" y="289451"/>
                    <a:pt x="477098" y="269936"/>
                    <a:pt x="503620" y="261499"/>
                  </a:cubicBezTo>
                  <a:cubicBezTo>
                    <a:pt x="577352" y="238095"/>
                    <a:pt x="651232" y="215168"/>
                    <a:pt x="725257" y="192755"/>
                  </a:cubicBezTo>
                  <a:cubicBezTo>
                    <a:pt x="738317" y="188793"/>
                    <a:pt x="880682" y="143674"/>
                    <a:pt x="894291" y="139052"/>
                  </a:cubicBezTo>
                  <a:cubicBezTo>
                    <a:pt x="900014" y="128670"/>
                    <a:pt x="833692" y="5820"/>
                    <a:pt x="825805" y="244"/>
                  </a:cubicBezTo>
                  <a:close/>
                </a:path>
              </a:pathLst>
            </a:custGeom>
            <a:solidFill>
              <a:srgbClr val="EBAE93"/>
            </a:solidFill>
            <a:ln w="3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2166DADA-A268-430F-B646-601E948CCDC4}"/>
              </a:ext>
            </a:extLst>
          </p:cNvPr>
          <p:cNvSpPr txBox="1"/>
          <p:nvPr/>
        </p:nvSpPr>
        <p:spPr>
          <a:xfrm>
            <a:off x="4758147" y="1579611"/>
            <a:ext cx="1769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3"/>
                </a:solidFill>
                <a:cs typeface="Arial" pitchFamily="34" charset="0"/>
              </a:rPr>
              <a:t>Apa</a:t>
            </a:r>
            <a:r>
              <a:rPr lang="en-US" altLang="ko-KR" dirty="0">
                <a:solidFill>
                  <a:schemeClr val="accent3"/>
                </a:solidFill>
                <a:cs typeface="Arial" pitchFamily="34" charset="0"/>
              </a:rPr>
              <a:t> itu</a:t>
            </a:r>
            <a:br>
              <a:rPr lang="en-US" altLang="ko-KR" dirty="0">
                <a:solidFill>
                  <a:schemeClr val="accent3"/>
                </a:solidFill>
                <a:cs typeface="Arial" pitchFamily="34" charset="0"/>
              </a:rPr>
            </a:br>
            <a:r>
              <a:rPr lang="en-US" altLang="ko-KR" dirty="0">
                <a:solidFill>
                  <a:schemeClr val="accent3"/>
                </a:solidFill>
                <a:cs typeface="Arial" pitchFamily="34" charset="0"/>
              </a:rPr>
              <a:t>Scheduler App?</a:t>
            </a:r>
            <a:endParaRPr lang="ko-KR" altLang="en-US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98EE1FF-5045-4AE9-901B-5412119C27CC}"/>
              </a:ext>
            </a:extLst>
          </p:cNvPr>
          <p:cNvSpPr txBox="1"/>
          <p:nvPr/>
        </p:nvSpPr>
        <p:spPr>
          <a:xfrm>
            <a:off x="4758147" y="2387673"/>
            <a:ext cx="2420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Apa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 fungsi </a:t>
            </a:r>
            <a:r>
              <a:rPr lang="en-US" altLang="ko-KR" dirty="0" err="1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aplikasi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tersebut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?</a:t>
            </a:r>
            <a:endParaRPr lang="ko-KR" altLang="en-US" dirty="0">
              <a:solidFill>
                <a:schemeClr val="accent5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5FD6D86-3225-428B-9B9F-91DF9C38241A}"/>
              </a:ext>
            </a:extLst>
          </p:cNvPr>
          <p:cNvSpPr txBox="1"/>
          <p:nvPr/>
        </p:nvSpPr>
        <p:spPr>
          <a:xfrm>
            <a:off x="7617899" y="3006782"/>
            <a:ext cx="3820609" cy="43088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r"/>
            <a:r>
              <a:rPr lang="en-US" altLang="ko-KR" sz="2800" b="1" dirty="0" err="1">
                <a:solidFill>
                  <a:schemeClr val="accent2"/>
                </a:solidFill>
                <a:cs typeface="Arial" pitchFamily="34" charset="0"/>
              </a:rPr>
              <a:t>Kedua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8CF977B-8932-438D-9A0B-0B6BF323DAE4}"/>
              </a:ext>
            </a:extLst>
          </p:cNvPr>
          <p:cNvSpPr txBox="1"/>
          <p:nvPr/>
        </p:nvSpPr>
        <p:spPr>
          <a:xfrm>
            <a:off x="5151223" y="3628691"/>
            <a:ext cx="68552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Saya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menjelaskan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kepada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teman-teman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saya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tentang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aplikasi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sederhana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baru saja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kita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kembangkan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menggunakan Flutter. Scheduler App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adalah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aplikasi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dirancang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membantu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pengguna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merencanakan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mengelola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dan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mengingatkan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aktivitas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atau acara yang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terjadwal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b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antarmuka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intuitif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aplikasi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ini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menyediakan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alat yang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efisien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menjadwalkan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kegiatan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sehari-hari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lebih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terstruktur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2987B31-FC94-4CF6-AD32-D6749C420D72}"/>
              </a:ext>
            </a:extLst>
          </p:cNvPr>
          <p:cNvGrpSpPr/>
          <p:nvPr/>
        </p:nvGrpSpPr>
        <p:grpSpPr>
          <a:xfrm>
            <a:off x="9787887" y="1406472"/>
            <a:ext cx="1522974" cy="1523808"/>
            <a:chOff x="2667000" y="0"/>
            <a:chExt cx="6858000" cy="6861753"/>
          </a:xfrm>
        </p:grpSpPr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5057747C-7949-42A8-97AD-A6EBEFA340AC}"/>
                </a:ext>
              </a:extLst>
            </p:cNvPr>
            <p:cNvSpPr/>
            <p:nvPr/>
          </p:nvSpPr>
          <p:spPr>
            <a:xfrm>
              <a:off x="2667000" y="0"/>
              <a:ext cx="6858000" cy="6858000"/>
            </a:xfrm>
            <a:custGeom>
              <a:avLst/>
              <a:gdLst>
                <a:gd name="connsiteX0" fmla="*/ 6858000 w 6858000"/>
                <a:gd name="connsiteY0" fmla="*/ 3429000 h 6858000"/>
                <a:gd name="connsiteX1" fmla="*/ 3429000 w 6858000"/>
                <a:gd name="connsiteY1" fmla="*/ 6858000 h 6858000"/>
                <a:gd name="connsiteX2" fmla="*/ 0 w 6858000"/>
                <a:gd name="connsiteY2" fmla="*/ 3429000 h 6858000"/>
                <a:gd name="connsiteX3" fmla="*/ 3429000 w 6858000"/>
                <a:gd name="connsiteY3" fmla="*/ 0 h 6858000"/>
                <a:gd name="connsiteX4" fmla="*/ 6858000 w 6858000"/>
                <a:gd name="connsiteY4" fmla="*/ 3429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0" h="6858000">
                  <a:moveTo>
                    <a:pt x="6858000" y="3429000"/>
                  </a:moveTo>
                  <a:cubicBezTo>
                    <a:pt x="6858000" y="5322785"/>
                    <a:pt x="5322785" y="6858000"/>
                    <a:pt x="3429000" y="6858000"/>
                  </a:cubicBezTo>
                  <a:cubicBezTo>
                    <a:pt x="1535216" y="6858000"/>
                    <a:pt x="0" y="5322785"/>
                    <a:pt x="0" y="3429000"/>
                  </a:cubicBezTo>
                  <a:cubicBezTo>
                    <a:pt x="0" y="1535216"/>
                    <a:pt x="1535216" y="0"/>
                    <a:pt x="3429000" y="0"/>
                  </a:cubicBezTo>
                  <a:cubicBezTo>
                    <a:pt x="5322785" y="0"/>
                    <a:pt x="6858000" y="1535216"/>
                    <a:pt x="6858000" y="3429000"/>
                  </a:cubicBezTo>
                  <a:close/>
                </a:path>
              </a:pathLst>
            </a:custGeom>
            <a:solidFill>
              <a:schemeClr val="accent6"/>
            </a:solidFill>
            <a:ln w="7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653AD281-2362-46F4-80C1-4ECA6A4BC898}"/>
                </a:ext>
              </a:extLst>
            </p:cNvPr>
            <p:cNvSpPr/>
            <p:nvPr/>
          </p:nvSpPr>
          <p:spPr>
            <a:xfrm>
              <a:off x="4735285" y="1052606"/>
              <a:ext cx="4670270" cy="5809147"/>
            </a:xfrm>
            <a:custGeom>
              <a:avLst/>
              <a:gdLst>
                <a:gd name="connsiteX0" fmla="*/ 4586337 w 4670270"/>
                <a:gd name="connsiteY0" fmla="*/ 3256280 h 5809147"/>
                <a:gd name="connsiteX1" fmla="*/ 4336032 w 4670270"/>
                <a:gd name="connsiteY1" fmla="*/ 3376748 h 5809147"/>
                <a:gd name="connsiteX2" fmla="*/ 4296033 w 4670270"/>
                <a:gd name="connsiteY2" fmla="*/ 3374622 h 5809147"/>
                <a:gd name="connsiteX3" fmla="*/ 4258318 w 4670270"/>
                <a:gd name="connsiteY3" fmla="*/ 3349820 h 5809147"/>
                <a:gd name="connsiteX4" fmla="*/ 4209344 w 4670270"/>
                <a:gd name="connsiteY4" fmla="*/ 3289507 h 5809147"/>
                <a:gd name="connsiteX5" fmla="*/ 3988250 w 4670270"/>
                <a:gd name="connsiteY5" fmla="*/ 2671028 h 5809147"/>
                <a:gd name="connsiteX6" fmla="*/ 3751645 w 4670270"/>
                <a:gd name="connsiteY6" fmla="*/ 2350646 h 5809147"/>
                <a:gd name="connsiteX7" fmla="*/ 3628500 w 4670270"/>
                <a:gd name="connsiteY7" fmla="*/ 2215455 h 5809147"/>
                <a:gd name="connsiteX8" fmla="*/ 3502757 w 4670270"/>
                <a:gd name="connsiteY8" fmla="*/ 2023021 h 5809147"/>
                <a:gd name="connsiteX9" fmla="*/ 3432603 w 4670270"/>
                <a:gd name="connsiteY9" fmla="*/ 1884287 h 5809147"/>
                <a:gd name="connsiteX10" fmla="*/ 3477719 w 4670270"/>
                <a:gd name="connsiteY10" fmla="*/ 1863342 h 5809147"/>
                <a:gd name="connsiteX11" fmla="*/ 3465357 w 4670270"/>
                <a:gd name="connsiteY11" fmla="*/ 1767598 h 5809147"/>
                <a:gd name="connsiteX12" fmla="*/ 3474569 w 4670270"/>
                <a:gd name="connsiteY12" fmla="*/ 1609258 h 5809147"/>
                <a:gd name="connsiteX13" fmla="*/ 3553306 w 4670270"/>
                <a:gd name="connsiteY13" fmla="*/ 1488318 h 5809147"/>
                <a:gd name="connsiteX14" fmla="*/ 3632358 w 4670270"/>
                <a:gd name="connsiteY14" fmla="*/ 1219903 h 5809147"/>
                <a:gd name="connsiteX15" fmla="*/ 3630626 w 4670270"/>
                <a:gd name="connsiteY15" fmla="*/ 1051484 h 5809147"/>
                <a:gd name="connsiteX16" fmla="*/ 3651019 w 4670270"/>
                <a:gd name="connsiteY16" fmla="*/ 961724 h 5809147"/>
                <a:gd name="connsiteX17" fmla="*/ 3652751 w 4670270"/>
                <a:gd name="connsiteY17" fmla="*/ 946607 h 5809147"/>
                <a:gd name="connsiteX18" fmla="*/ 3670939 w 4670270"/>
                <a:gd name="connsiteY18" fmla="*/ 875507 h 5809147"/>
                <a:gd name="connsiteX19" fmla="*/ 3709993 w 4670270"/>
                <a:gd name="connsiteY19" fmla="*/ 805510 h 5809147"/>
                <a:gd name="connsiteX20" fmla="*/ 3728811 w 4670270"/>
                <a:gd name="connsiteY20" fmla="*/ 572920 h 5809147"/>
                <a:gd name="connsiteX21" fmla="*/ 3716213 w 4670270"/>
                <a:gd name="connsiteY21" fmla="*/ 518356 h 5809147"/>
                <a:gd name="connsiteX22" fmla="*/ 3569290 w 4670270"/>
                <a:gd name="connsiteY22" fmla="*/ 273877 h 5809147"/>
                <a:gd name="connsiteX23" fmla="*/ 3495907 w 4670270"/>
                <a:gd name="connsiteY23" fmla="*/ 181440 h 5809147"/>
                <a:gd name="connsiteX24" fmla="*/ 3439846 w 4670270"/>
                <a:gd name="connsiteY24" fmla="*/ 117269 h 5809147"/>
                <a:gd name="connsiteX25" fmla="*/ 3360716 w 4670270"/>
                <a:gd name="connsiteY25" fmla="*/ 107033 h 5809147"/>
                <a:gd name="connsiteX26" fmla="*/ 3295442 w 4670270"/>
                <a:gd name="connsiteY26" fmla="*/ 63491 h 5809147"/>
                <a:gd name="connsiteX27" fmla="*/ 3248751 w 4670270"/>
                <a:gd name="connsiteY27" fmla="*/ 10029 h 5809147"/>
                <a:gd name="connsiteX28" fmla="*/ 3203163 w 4670270"/>
                <a:gd name="connsiteY28" fmla="*/ 7903 h 5809147"/>
                <a:gd name="connsiteX29" fmla="*/ 3145763 w 4670270"/>
                <a:gd name="connsiteY29" fmla="*/ 11367 h 5809147"/>
                <a:gd name="connsiteX30" fmla="*/ 3072695 w 4670270"/>
                <a:gd name="connsiteY30" fmla="*/ 43335 h 5809147"/>
                <a:gd name="connsiteX31" fmla="*/ 3011201 w 4670270"/>
                <a:gd name="connsiteY31" fmla="*/ 85223 h 5809147"/>
                <a:gd name="connsiteX32" fmla="*/ 2949787 w 4670270"/>
                <a:gd name="connsiteY32" fmla="*/ 89632 h 5809147"/>
                <a:gd name="connsiteX33" fmla="*/ 2878766 w 4670270"/>
                <a:gd name="connsiteY33" fmla="*/ 144591 h 5809147"/>
                <a:gd name="connsiteX34" fmla="*/ 2870420 w 4670270"/>
                <a:gd name="connsiteY34" fmla="*/ 202226 h 5809147"/>
                <a:gd name="connsiteX35" fmla="*/ 2843728 w 4670270"/>
                <a:gd name="connsiteY35" fmla="*/ 264743 h 5809147"/>
                <a:gd name="connsiteX36" fmla="*/ 2759636 w 4670270"/>
                <a:gd name="connsiteY36" fmla="*/ 415052 h 5809147"/>
                <a:gd name="connsiteX37" fmla="*/ 2758219 w 4670270"/>
                <a:gd name="connsiteY37" fmla="*/ 489853 h 5809147"/>
                <a:gd name="connsiteX38" fmla="*/ 2715386 w 4670270"/>
                <a:gd name="connsiteY38" fmla="*/ 549614 h 5809147"/>
                <a:gd name="connsiteX39" fmla="*/ 2706725 w 4670270"/>
                <a:gd name="connsiteY39" fmla="*/ 555283 h 5809147"/>
                <a:gd name="connsiteX40" fmla="*/ 2689009 w 4670270"/>
                <a:gd name="connsiteY40" fmla="*/ 551661 h 5809147"/>
                <a:gd name="connsiteX41" fmla="*/ 2537677 w 4670270"/>
                <a:gd name="connsiteY41" fmla="*/ 561661 h 5809147"/>
                <a:gd name="connsiteX42" fmla="*/ 2537677 w 4670270"/>
                <a:gd name="connsiteY42" fmla="*/ 561661 h 5809147"/>
                <a:gd name="connsiteX43" fmla="*/ 2537677 w 4670270"/>
                <a:gd name="connsiteY43" fmla="*/ 561661 h 5809147"/>
                <a:gd name="connsiteX44" fmla="*/ 2457443 w 4670270"/>
                <a:gd name="connsiteY44" fmla="*/ 617328 h 5809147"/>
                <a:gd name="connsiteX45" fmla="*/ 2396737 w 4670270"/>
                <a:gd name="connsiteY45" fmla="*/ 725119 h 5809147"/>
                <a:gd name="connsiteX46" fmla="*/ 2376896 w 4670270"/>
                <a:gd name="connsiteY46" fmla="*/ 851807 h 5809147"/>
                <a:gd name="connsiteX47" fmla="*/ 2332567 w 4670270"/>
                <a:gd name="connsiteY47" fmla="*/ 903695 h 5809147"/>
                <a:gd name="connsiteX48" fmla="*/ 2307449 w 4670270"/>
                <a:gd name="connsiteY48" fmla="*/ 921883 h 5809147"/>
                <a:gd name="connsiteX49" fmla="*/ 2246192 w 4670270"/>
                <a:gd name="connsiteY49" fmla="*/ 1155181 h 5809147"/>
                <a:gd name="connsiteX50" fmla="*/ 2259420 w 4670270"/>
                <a:gd name="connsiteY50" fmla="*/ 1325962 h 5809147"/>
                <a:gd name="connsiteX51" fmla="*/ 2303670 w 4670270"/>
                <a:gd name="connsiteY51" fmla="*/ 1497845 h 5809147"/>
                <a:gd name="connsiteX52" fmla="*/ 2343039 w 4670270"/>
                <a:gd name="connsiteY52" fmla="*/ 1558157 h 5809147"/>
                <a:gd name="connsiteX53" fmla="*/ 2375400 w 4670270"/>
                <a:gd name="connsiteY53" fmla="*/ 1624454 h 5809147"/>
                <a:gd name="connsiteX54" fmla="*/ 2362251 w 4670270"/>
                <a:gd name="connsiteY54" fmla="*/ 1803266 h 5809147"/>
                <a:gd name="connsiteX55" fmla="*/ 2410516 w 4670270"/>
                <a:gd name="connsiteY55" fmla="*/ 1872397 h 5809147"/>
                <a:gd name="connsiteX56" fmla="*/ 2439806 w 4670270"/>
                <a:gd name="connsiteY56" fmla="*/ 1874681 h 5809147"/>
                <a:gd name="connsiteX57" fmla="*/ 2461538 w 4670270"/>
                <a:gd name="connsiteY57" fmla="*/ 1897672 h 5809147"/>
                <a:gd name="connsiteX58" fmla="*/ 2458388 w 4670270"/>
                <a:gd name="connsiteY58" fmla="*/ 1921450 h 5809147"/>
                <a:gd name="connsiteX59" fmla="*/ 2483584 w 4670270"/>
                <a:gd name="connsiteY59" fmla="*/ 1972472 h 5809147"/>
                <a:gd name="connsiteX60" fmla="*/ 2516733 w 4670270"/>
                <a:gd name="connsiteY60" fmla="*/ 2007825 h 5809147"/>
                <a:gd name="connsiteX61" fmla="*/ 2555078 w 4670270"/>
                <a:gd name="connsiteY61" fmla="*/ 2061130 h 5809147"/>
                <a:gd name="connsiteX62" fmla="*/ 2600115 w 4670270"/>
                <a:gd name="connsiteY62" fmla="*/ 2129395 h 5809147"/>
                <a:gd name="connsiteX63" fmla="*/ 2553582 w 4670270"/>
                <a:gd name="connsiteY63" fmla="*/ 2161756 h 5809147"/>
                <a:gd name="connsiteX64" fmla="*/ 2527992 w 4670270"/>
                <a:gd name="connsiteY64" fmla="*/ 2168921 h 5809147"/>
                <a:gd name="connsiteX65" fmla="*/ 2462798 w 4670270"/>
                <a:gd name="connsiteY65" fmla="*/ 2191440 h 5809147"/>
                <a:gd name="connsiteX66" fmla="*/ 2379573 w 4670270"/>
                <a:gd name="connsiteY66" fmla="*/ 2234194 h 5809147"/>
                <a:gd name="connsiteX67" fmla="*/ 2311307 w 4670270"/>
                <a:gd name="connsiteY67" fmla="*/ 2324978 h 5809147"/>
                <a:gd name="connsiteX68" fmla="*/ 2270758 w 4670270"/>
                <a:gd name="connsiteY68" fmla="*/ 2701499 h 5809147"/>
                <a:gd name="connsiteX69" fmla="*/ 2262333 w 4670270"/>
                <a:gd name="connsiteY69" fmla="*/ 2777165 h 5809147"/>
                <a:gd name="connsiteX70" fmla="*/ 2286820 w 4670270"/>
                <a:gd name="connsiteY70" fmla="*/ 2891728 h 5809147"/>
                <a:gd name="connsiteX71" fmla="*/ 2322173 w 4670270"/>
                <a:gd name="connsiteY71" fmla="*/ 3085421 h 5809147"/>
                <a:gd name="connsiteX72" fmla="*/ 2317056 w 4670270"/>
                <a:gd name="connsiteY72" fmla="*/ 3110380 h 5809147"/>
                <a:gd name="connsiteX73" fmla="*/ 2283198 w 4670270"/>
                <a:gd name="connsiteY73" fmla="*/ 3267776 h 5809147"/>
                <a:gd name="connsiteX74" fmla="*/ 2364613 w 4670270"/>
                <a:gd name="connsiteY74" fmla="*/ 3496350 h 5809147"/>
                <a:gd name="connsiteX75" fmla="*/ 2544054 w 4670270"/>
                <a:gd name="connsiteY75" fmla="*/ 3834211 h 5809147"/>
                <a:gd name="connsiteX76" fmla="*/ 2544291 w 4670270"/>
                <a:gd name="connsiteY76" fmla="*/ 3892948 h 5809147"/>
                <a:gd name="connsiteX77" fmla="*/ 2450042 w 4670270"/>
                <a:gd name="connsiteY77" fmla="*/ 3946647 h 5809147"/>
                <a:gd name="connsiteX78" fmla="*/ 2413981 w 4670270"/>
                <a:gd name="connsiteY78" fmla="*/ 3973497 h 5809147"/>
                <a:gd name="connsiteX79" fmla="*/ 2398548 w 4670270"/>
                <a:gd name="connsiteY79" fmla="*/ 3978457 h 5809147"/>
                <a:gd name="connsiteX80" fmla="*/ 2259341 w 4670270"/>
                <a:gd name="connsiteY80" fmla="*/ 3973181 h 5809147"/>
                <a:gd name="connsiteX81" fmla="*/ 2153519 w 4670270"/>
                <a:gd name="connsiteY81" fmla="*/ 3983417 h 5809147"/>
                <a:gd name="connsiteX82" fmla="*/ 2066199 w 4670270"/>
                <a:gd name="connsiteY82" fmla="*/ 4006645 h 5809147"/>
                <a:gd name="connsiteX83" fmla="*/ 1895812 w 4670270"/>
                <a:gd name="connsiteY83" fmla="*/ 3979559 h 5809147"/>
                <a:gd name="connsiteX84" fmla="*/ 1600784 w 4670270"/>
                <a:gd name="connsiteY84" fmla="*/ 3814762 h 5809147"/>
                <a:gd name="connsiteX85" fmla="*/ 1523228 w 4670270"/>
                <a:gd name="connsiteY85" fmla="*/ 3802165 h 5809147"/>
                <a:gd name="connsiteX86" fmla="*/ 1384887 w 4670270"/>
                <a:gd name="connsiteY86" fmla="*/ 3816416 h 5809147"/>
                <a:gd name="connsiteX87" fmla="*/ 1240641 w 4670270"/>
                <a:gd name="connsiteY87" fmla="*/ 3842006 h 5809147"/>
                <a:gd name="connsiteX88" fmla="*/ 1201981 w 4670270"/>
                <a:gd name="connsiteY88" fmla="*/ 3872634 h 5809147"/>
                <a:gd name="connsiteX89" fmla="*/ 1145841 w 4670270"/>
                <a:gd name="connsiteY89" fmla="*/ 3959324 h 5809147"/>
                <a:gd name="connsiteX90" fmla="*/ 1110095 w 4670270"/>
                <a:gd name="connsiteY90" fmla="*/ 4035384 h 5809147"/>
                <a:gd name="connsiteX91" fmla="*/ 1069939 w 4670270"/>
                <a:gd name="connsiteY91" fmla="*/ 4072705 h 5809147"/>
                <a:gd name="connsiteX92" fmla="*/ 989942 w 4670270"/>
                <a:gd name="connsiteY92" fmla="*/ 4076878 h 5809147"/>
                <a:gd name="connsiteX93" fmla="*/ 723023 w 4670270"/>
                <a:gd name="connsiteY93" fmla="*/ 4056092 h 5809147"/>
                <a:gd name="connsiteX94" fmla="*/ 601925 w 4670270"/>
                <a:gd name="connsiteY94" fmla="*/ 4037116 h 5809147"/>
                <a:gd name="connsiteX95" fmla="*/ 547991 w 4670270"/>
                <a:gd name="connsiteY95" fmla="*/ 4049950 h 5809147"/>
                <a:gd name="connsiteX96" fmla="*/ 465002 w 4670270"/>
                <a:gd name="connsiteY96" fmla="*/ 4069634 h 5809147"/>
                <a:gd name="connsiteX97" fmla="*/ 364139 w 4670270"/>
                <a:gd name="connsiteY97" fmla="*/ 4020739 h 5809147"/>
                <a:gd name="connsiteX98" fmla="*/ 270285 w 4670270"/>
                <a:gd name="connsiteY98" fmla="*/ 4026959 h 5809147"/>
                <a:gd name="connsiteX99" fmla="*/ 189658 w 4670270"/>
                <a:gd name="connsiteY99" fmla="*/ 4032864 h 5809147"/>
                <a:gd name="connsiteX100" fmla="*/ 127534 w 4670270"/>
                <a:gd name="connsiteY100" fmla="*/ 4035699 h 5809147"/>
                <a:gd name="connsiteX101" fmla="*/ 35884 w 4670270"/>
                <a:gd name="connsiteY101" fmla="*/ 4113806 h 5809147"/>
                <a:gd name="connsiteX102" fmla="*/ 35806 w 4670270"/>
                <a:gd name="connsiteY102" fmla="*/ 4288996 h 5809147"/>
                <a:gd name="connsiteX103" fmla="*/ 73757 w 4670270"/>
                <a:gd name="connsiteY103" fmla="*/ 4326790 h 5809147"/>
                <a:gd name="connsiteX104" fmla="*/ 120369 w 4670270"/>
                <a:gd name="connsiteY104" fmla="*/ 4346553 h 5809147"/>
                <a:gd name="connsiteX105" fmla="*/ 1026239 w 4670270"/>
                <a:gd name="connsiteY105" fmla="*/ 4351198 h 5809147"/>
                <a:gd name="connsiteX106" fmla="*/ 1521890 w 4670270"/>
                <a:gd name="connsiteY106" fmla="*/ 4346317 h 5809147"/>
                <a:gd name="connsiteX107" fmla="*/ 1604327 w 4670270"/>
                <a:gd name="connsiteY107" fmla="*/ 4320491 h 5809147"/>
                <a:gd name="connsiteX108" fmla="*/ 1609839 w 4670270"/>
                <a:gd name="connsiteY108" fmla="*/ 4264115 h 5809147"/>
                <a:gd name="connsiteX109" fmla="*/ 1581100 w 4670270"/>
                <a:gd name="connsiteY109" fmla="*/ 4232463 h 5809147"/>
                <a:gd name="connsiteX110" fmla="*/ 1570785 w 4670270"/>
                <a:gd name="connsiteY110" fmla="*/ 4200653 h 5809147"/>
                <a:gd name="connsiteX111" fmla="*/ 1605036 w 4670270"/>
                <a:gd name="connsiteY111" fmla="*/ 4204826 h 5809147"/>
                <a:gd name="connsiteX112" fmla="*/ 1676450 w 4670270"/>
                <a:gd name="connsiteY112" fmla="*/ 4260808 h 5809147"/>
                <a:gd name="connsiteX113" fmla="*/ 1833295 w 4670270"/>
                <a:gd name="connsiteY113" fmla="*/ 4342380 h 5809147"/>
                <a:gd name="connsiteX114" fmla="*/ 1900221 w 4670270"/>
                <a:gd name="connsiteY114" fmla="*/ 4358836 h 5809147"/>
                <a:gd name="connsiteX115" fmla="*/ 1971242 w 4670270"/>
                <a:gd name="connsiteY115" fmla="*/ 4371749 h 5809147"/>
                <a:gd name="connsiteX116" fmla="*/ 2150605 w 4670270"/>
                <a:gd name="connsiteY116" fmla="*/ 4369072 h 5809147"/>
                <a:gd name="connsiteX117" fmla="*/ 2255168 w 4670270"/>
                <a:gd name="connsiteY117" fmla="*/ 4389150 h 5809147"/>
                <a:gd name="connsiteX118" fmla="*/ 2289812 w 4670270"/>
                <a:gd name="connsiteY118" fmla="*/ 4466469 h 5809147"/>
                <a:gd name="connsiteX119" fmla="*/ 2247924 w 4670270"/>
                <a:gd name="connsiteY119" fmla="*/ 4531191 h 5809147"/>
                <a:gd name="connsiteX120" fmla="*/ 2185565 w 4670270"/>
                <a:gd name="connsiteY120" fmla="*/ 4585520 h 5809147"/>
                <a:gd name="connsiteX121" fmla="*/ 2086592 w 4670270"/>
                <a:gd name="connsiteY121" fmla="*/ 4650163 h 5809147"/>
                <a:gd name="connsiteX122" fmla="*/ 1972187 w 4670270"/>
                <a:gd name="connsiteY122" fmla="*/ 4716460 h 5809147"/>
                <a:gd name="connsiteX123" fmla="*/ 1884316 w 4670270"/>
                <a:gd name="connsiteY123" fmla="*/ 4790945 h 5809147"/>
                <a:gd name="connsiteX124" fmla="*/ 1709756 w 4670270"/>
                <a:gd name="connsiteY124" fmla="*/ 4918499 h 5809147"/>
                <a:gd name="connsiteX125" fmla="*/ 1654562 w 4670270"/>
                <a:gd name="connsiteY125" fmla="*/ 4935821 h 5809147"/>
                <a:gd name="connsiteX126" fmla="*/ 1566140 w 4670270"/>
                <a:gd name="connsiteY126" fmla="*/ 4937081 h 5809147"/>
                <a:gd name="connsiteX127" fmla="*/ 1307961 w 4670270"/>
                <a:gd name="connsiteY127" fmla="*/ 4957474 h 5809147"/>
                <a:gd name="connsiteX128" fmla="*/ 800264 w 4670270"/>
                <a:gd name="connsiteY128" fmla="*/ 5049045 h 5809147"/>
                <a:gd name="connsiteX129" fmla="*/ 532952 w 4670270"/>
                <a:gd name="connsiteY129" fmla="*/ 5113688 h 5809147"/>
                <a:gd name="connsiteX130" fmla="*/ 376501 w 4670270"/>
                <a:gd name="connsiteY130" fmla="*/ 5247856 h 5809147"/>
                <a:gd name="connsiteX131" fmla="*/ 341384 w 4670270"/>
                <a:gd name="connsiteY131" fmla="*/ 5481784 h 5809147"/>
                <a:gd name="connsiteX132" fmla="*/ 413901 w 4670270"/>
                <a:gd name="connsiteY132" fmla="*/ 5675320 h 5809147"/>
                <a:gd name="connsiteX133" fmla="*/ 421303 w 4670270"/>
                <a:gd name="connsiteY133" fmla="*/ 5678391 h 5809147"/>
                <a:gd name="connsiteX134" fmla="*/ 1099780 w 4670270"/>
                <a:gd name="connsiteY134" fmla="*/ 5799016 h 5809147"/>
                <a:gd name="connsiteX135" fmla="*/ 1650861 w 4670270"/>
                <a:gd name="connsiteY135" fmla="*/ 5795551 h 5809147"/>
                <a:gd name="connsiteX136" fmla="*/ 2428232 w 4670270"/>
                <a:gd name="connsiteY136" fmla="*/ 5640203 h 5809147"/>
                <a:gd name="connsiteX137" fmla="*/ 3867625 w 4670270"/>
                <a:gd name="connsiteY137" fmla="*/ 4721184 h 5809147"/>
                <a:gd name="connsiteX138" fmla="*/ 4641217 w 4670270"/>
                <a:gd name="connsiteY138" fmla="*/ 3391787 h 5809147"/>
                <a:gd name="connsiteX139" fmla="*/ 4670271 w 4670270"/>
                <a:gd name="connsiteY139" fmla="*/ 3281161 h 5809147"/>
                <a:gd name="connsiteX140" fmla="*/ 4586337 w 4670270"/>
                <a:gd name="connsiteY140" fmla="*/ 3256280 h 5809147"/>
                <a:gd name="connsiteX141" fmla="*/ 1282371 w 4670270"/>
                <a:gd name="connsiteY141" fmla="*/ 4050108 h 5809147"/>
                <a:gd name="connsiteX142" fmla="*/ 1226468 w 4670270"/>
                <a:gd name="connsiteY142" fmla="*/ 4107034 h 5809147"/>
                <a:gd name="connsiteX143" fmla="*/ 1212925 w 4670270"/>
                <a:gd name="connsiteY143" fmla="*/ 4076091 h 5809147"/>
                <a:gd name="connsiteX144" fmla="*/ 1247018 w 4670270"/>
                <a:gd name="connsiteY144" fmla="*/ 4025148 h 5809147"/>
                <a:gd name="connsiteX145" fmla="*/ 1269852 w 4670270"/>
                <a:gd name="connsiteY145" fmla="*/ 4009637 h 5809147"/>
                <a:gd name="connsiteX146" fmla="*/ 1282293 w 4670270"/>
                <a:gd name="connsiteY146" fmla="*/ 4036722 h 5809147"/>
                <a:gd name="connsiteX147" fmla="*/ 1282371 w 4670270"/>
                <a:gd name="connsiteY147" fmla="*/ 4050108 h 5809147"/>
                <a:gd name="connsiteX148" fmla="*/ 1438586 w 4670270"/>
                <a:gd name="connsiteY148" fmla="*/ 4165615 h 5809147"/>
                <a:gd name="connsiteX149" fmla="*/ 1411185 w 4670270"/>
                <a:gd name="connsiteY149" fmla="*/ 4155143 h 5809147"/>
                <a:gd name="connsiteX150" fmla="*/ 1379533 w 4670270"/>
                <a:gd name="connsiteY150" fmla="*/ 4106483 h 5809147"/>
                <a:gd name="connsiteX151" fmla="*/ 1393391 w 4670270"/>
                <a:gd name="connsiteY151" fmla="*/ 4082941 h 5809147"/>
                <a:gd name="connsiteX152" fmla="*/ 1452286 w 4670270"/>
                <a:gd name="connsiteY152" fmla="*/ 4133884 h 5809147"/>
                <a:gd name="connsiteX153" fmla="*/ 1438586 w 4670270"/>
                <a:gd name="connsiteY153" fmla="*/ 4165615 h 5809147"/>
                <a:gd name="connsiteX154" fmla="*/ 2501221 w 4670270"/>
                <a:gd name="connsiteY154" fmla="*/ 2848422 h 5809147"/>
                <a:gd name="connsiteX155" fmla="*/ 2521378 w 4670270"/>
                <a:gd name="connsiteY155" fmla="*/ 2869603 h 5809147"/>
                <a:gd name="connsiteX156" fmla="*/ 2508544 w 4670270"/>
                <a:gd name="connsiteY156" fmla="*/ 2882830 h 5809147"/>
                <a:gd name="connsiteX157" fmla="*/ 2494450 w 4670270"/>
                <a:gd name="connsiteY157" fmla="*/ 2862595 h 5809147"/>
                <a:gd name="connsiteX158" fmla="*/ 2501221 w 4670270"/>
                <a:gd name="connsiteY158" fmla="*/ 2848422 h 5809147"/>
                <a:gd name="connsiteX159" fmla="*/ 3019390 w 4670270"/>
                <a:gd name="connsiteY159" fmla="*/ 2254587 h 5809147"/>
                <a:gd name="connsiteX160" fmla="*/ 2920339 w 4670270"/>
                <a:gd name="connsiteY160" fmla="*/ 2411668 h 5809147"/>
                <a:gd name="connsiteX161" fmla="*/ 2843413 w 4670270"/>
                <a:gd name="connsiteY161" fmla="*/ 2542292 h 5809147"/>
                <a:gd name="connsiteX162" fmla="*/ 2679876 w 4670270"/>
                <a:gd name="connsiteY162" fmla="*/ 2776614 h 5809147"/>
                <a:gd name="connsiteX163" fmla="*/ 2544921 w 4670270"/>
                <a:gd name="connsiteY163" fmla="*/ 3040383 h 5809147"/>
                <a:gd name="connsiteX164" fmla="*/ 2534685 w 4670270"/>
                <a:gd name="connsiteY164" fmla="*/ 3053453 h 5809147"/>
                <a:gd name="connsiteX165" fmla="*/ 2525866 w 4670270"/>
                <a:gd name="connsiteY165" fmla="*/ 3041249 h 5809147"/>
                <a:gd name="connsiteX166" fmla="*/ 2494765 w 4670270"/>
                <a:gd name="connsiteY166" fmla="*/ 2928340 h 5809147"/>
                <a:gd name="connsiteX167" fmla="*/ 2514371 w 4670270"/>
                <a:gd name="connsiteY167" fmla="*/ 2895979 h 5809147"/>
                <a:gd name="connsiteX168" fmla="*/ 2525787 w 4670270"/>
                <a:gd name="connsiteY168" fmla="*/ 2838265 h 5809147"/>
                <a:gd name="connsiteX169" fmla="*/ 2508465 w 4670270"/>
                <a:gd name="connsiteY169" fmla="*/ 2752757 h 5809147"/>
                <a:gd name="connsiteX170" fmla="*/ 2598147 w 4670270"/>
                <a:gd name="connsiteY170" fmla="*/ 2567724 h 5809147"/>
                <a:gd name="connsiteX171" fmla="*/ 2662160 w 4670270"/>
                <a:gd name="connsiteY171" fmla="*/ 2459697 h 5809147"/>
                <a:gd name="connsiteX172" fmla="*/ 2718929 w 4670270"/>
                <a:gd name="connsiteY172" fmla="*/ 2453634 h 5809147"/>
                <a:gd name="connsiteX173" fmla="*/ 2795305 w 4670270"/>
                <a:gd name="connsiteY173" fmla="*/ 2450249 h 5809147"/>
                <a:gd name="connsiteX174" fmla="*/ 2825933 w 4670270"/>
                <a:gd name="connsiteY174" fmla="*/ 2437257 h 5809147"/>
                <a:gd name="connsiteX175" fmla="*/ 2851051 w 4670270"/>
                <a:gd name="connsiteY175" fmla="*/ 2389385 h 5809147"/>
                <a:gd name="connsiteX176" fmla="*/ 2799635 w 4670270"/>
                <a:gd name="connsiteY176" fmla="*/ 2310018 h 5809147"/>
                <a:gd name="connsiteX177" fmla="*/ 2853255 w 4670270"/>
                <a:gd name="connsiteY177" fmla="*/ 2296239 h 5809147"/>
                <a:gd name="connsiteX178" fmla="*/ 2859003 w 4670270"/>
                <a:gd name="connsiteY178" fmla="*/ 2251831 h 5809147"/>
                <a:gd name="connsiteX179" fmla="*/ 2783336 w 4670270"/>
                <a:gd name="connsiteY179" fmla="*/ 2201361 h 5809147"/>
                <a:gd name="connsiteX180" fmla="*/ 2787273 w 4670270"/>
                <a:gd name="connsiteY180" fmla="*/ 2136560 h 5809147"/>
                <a:gd name="connsiteX181" fmla="*/ 2884277 w 4670270"/>
                <a:gd name="connsiteY181" fmla="*/ 2080106 h 5809147"/>
                <a:gd name="connsiteX182" fmla="*/ 2916481 w 4670270"/>
                <a:gd name="connsiteY182" fmla="*/ 2078767 h 5809147"/>
                <a:gd name="connsiteX183" fmla="*/ 3028839 w 4670270"/>
                <a:gd name="connsiteY183" fmla="*/ 2212620 h 5809147"/>
                <a:gd name="connsiteX184" fmla="*/ 3019390 w 4670270"/>
                <a:gd name="connsiteY184" fmla="*/ 2254587 h 5809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4670270" h="5809147">
                  <a:moveTo>
                    <a:pt x="4586337" y="3256280"/>
                  </a:moveTo>
                  <a:cubicBezTo>
                    <a:pt x="4502167" y="3294862"/>
                    <a:pt x="4415084" y="3327537"/>
                    <a:pt x="4336032" y="3376748"/>
                  </a:cubicBezTo>
                  <a:cubicBezTo>
                    <a:pt x="4321938" y="3385488"/>
                    <a:pt x="4309970" y="3388323"/>
                    <a:pt x="4296033" y="3374622"/>
                  </a:cubicBezTo>
                  <a:cubicBezTo>
                    <a:pt x="4285404" y="3364229"/>
                    <a:pt x="4272176" y="3354938"/>
                    <a:pt x="4258318" y="3349820"/>
                  </a:cubicBezTo>
                  <a:cubicBezTo>
                    <a:pt x="4229186" y="3339033"/>
                    <a:pt x="4217296" y="3318798"/>
                    <a:pt x="4209344" y="3289507"/>
                  </a:cubicBezTo>
                  <a:cubicBezTo>
                    <a:pt x="4151630" y="3077705"/>
                    <a:pt x="4085018" y="2868894"/>
                    <a:pt x="3988250" y="2671028"/>
                  </a:cubicBezTo>
                  <a:cubicBezTo>
                    <a:pt x="3928961" y="2549851"/>
                    <a:pt x="3859751" y="2434659"/>
                    <a:pt x="3751645" y="2350646"/>
                  </a:cubicBezTo>
                  <a:cubicBezTo>
                    <a:pt x="3701883" y="2311986"/>
                    <a:pt x="3664798" y="2265138"/>
                    <a:pt x="3628500" y="2215455"/>
                  </a:cubicBezTo>
                  <a:cubicBezTo>
                    <a:pt x="3583148" y="2153331"/>
                    <a:pt x="3554409" y="2080184"/>
                    <a:pt x="3502757" y="2023021"/>
                  </a:cubicBezTo>
                  <a:cubicBezTo>
                    <a:pt x="3465751" y="1981999"/>
                    <a:pt x="3456224" y="1930348"/>
                    <a:pt x="3432603" y="1884287"/>
                  </a:cubicBezTo>
                  <a:cubicBezTo>
                    <a:pt x="3450003" y="1876964"/>
                    <a:pt x="3475829" y="1891924"/>
                    <a:pt x="3477719" y="1863342"/>
                  </a:cubicBezTo>
                  <a:cubicBezTo>
                    <a:pt x="3479845" y="1831060"/>
                    <a:pt x="3483152" y="1799802"/>
                    <a:pt x="3465357" y="1767598"/>
                  </a:cubicBezTo>
                  <a:cubicBezTo>
                    <a:pt x="3436382" y="1715081"/>
                    <a:pt x="3440712" y="1659807"/>
                    <a:pt x="3474569" y="1609258"/>
                  </a:cubicBezTo>
                  <a:cubicBezTo>
                    <a:pt x="3501340" y="1569259"/>
                    <a:pt x="3528032" y="1529340"/>
                    <a:pt x="3553306" y="1488318"/>
                  </a:cubicBezTo>
                  <a:cubicBezTo>
                    <a:pt x="3604328" y="1405408"/>
                    <a:pt x="3626374" y="1315805"/>
                    <a:pt x="3632358" y="1219903"/>
                  </a:cubicBezTo>
                  <a:cubicBezTo>
                    <a:pt x="3635902" y="1163449"/>
                    <a:pt x="3627792" y="1107388"/>
                    <a:pt x="3630626" y="1051484"/>
                  </a:cubicBezTo>
                  <a:cubicBezTo>
                    <a:pt x="3632122" y="1021564"/>
                    <a:pt x="3615351" y="985109"/>
                    <a:pt x="3651019" y="961724"/>
                  </a:cubicBezTo>
                  <a:cubicBezTo>
                    <a:pt x="3653854" y="959913"/>
                    <a:pt x="3654484" y="950858"/>
                    <a:pt x="3652751" y="946607"/>
                  </a:cubicBezTo>
                  <a:cubicBezTo>
                    <a:pt x="3640705" y="918025"/>
                    <a:pt x="3657318" y="896924"/>
                    <a:pt x="3670939" y="875507"/>
                  </a:cubicBezTo>
                  <a:cubicBezTo>
                    <a:pt x="3685348" y="852909"/>
                    <a:pt x="3699993" y="830391"/>
                    <a:pt x="3709993" y="805510"/>
                  </a:cubicBezTo>
                  <a:cubicBezTo>
                    <a:pt x="3740464" y="730001"/>
                    <a:pt x="3764401" y="654177"/>
                    <a:pt x="3728811" y="572920"/>
                  </a:cubicBezTo>
                  <a:cubicBezTo>
                    <a:pt x="3721489" y="556071"/>
                    <a:pt x="3719835" y="536701"/>
                    <a:pt x="3716213" y="518356"/>
                  </a:cubicBezTo>
                  <a:cubicBezTo>
                    <a:pt x="3696608" y="419147"/>
                    <a:pt x="3650153" y="334741"/>
                    <a:pt x="3569290" y="273877"/>
                  </a:cubicBezTo>
                  <a:cubicBezTo>
                    <a:pt x="3535354" y="248366"/>
                    <a:pt x="3508741" y="223879"/>
                    <a:pt x="3495907" y="181440"/>
                  </a:cubicBezTo>
                  <a:cubicBezTo>
                    <a:pt x="3487876" y="154826"/>
                    <a:pt x="3469845" y="126402"/>
                    <a:pt x="3439846" y="117269"/>
                  </a:cubicBezTo>
                  <a:cubicBezTo>
                    <a:pt x="3414729" y="109631"/>
                    <a:pt x="3387250" y="108214"/>
                    <a:pt x="3360716" y="107033"/>
                  </a:cubicBezTo>
                  <a:cubicBezTo>
                    <a:pt x="3329300" y="105616"/>
                    <a:pt x="3309064" y="89711"/>
                    <a:pt x="3295442" y="63491"/>
                  </a:cubicBezTo>
                  <a:cubicBezTo>
                    <a:pt x="3284105" y="41760"/>
                    <a:pt x="3270483" y="22391"/>
                    <a:pt x="3248751" y="10029"/>
                  </a:cubicBezTo>
                  <a:cubicBezTo>
                    <a:pt x="3234027" y="1683"/>
                    <a:pt x="3217020" y="-2648"/>
                    <a:pt x="3203163" y="7903"/>
                  </a:cubicBezTo>
                  <a:cubicBezTo>
                    <a:pt x="3183715" y="22706"/>
                    <a:pt x="3165999" y="19477"/>
                    <a:pt x="3145763" y="11367"/>
                  </a:cubicBezTo>
                  <a:cubicBezTo>
                    <a:pt x="3097733" y="-7844"/>
                    <a:pt x="3091592" y="-6112"/>
                    <a:pt x="3072695" y="43335"/>
                  </a:cubicBezTo>
                  <a:cubicBezTo>
                    <a:pt x="3061199" y="73570"/>
                    <a:pt x="3039468" y="82861"/>
                    <a:pt x="3011201" y="85223"/>
                  </a:cubicBezTo>
                  <a:cubicBezTo>
                    <a:pt x="2990730" y="86955"/>
                    <a:pt x="2970258" y="88136"/>
                    <a:pt x="2949787" y="89632"/>
                  </a:cubicBezTo>
                  <a:cubicBezTo>
                    <a:pt x="2913961" y="92230"/>
                    <a:pt x="2890340" y="109789"/>
                    <a:pt x="2878766" y="144591"/>
                  </a:cubicBezTo>
                  <a:cubicBezTo>
                    <a:pt x="2872467" y="163566"/>
                    <a:pt x="2867034" y="182621"/>
                    <a:pt x="2870420" y="202226"/>
                  </a:cubicBezTo>
                  <a:cubicBezTo>
                    <a:pt x="2875065" y="229627"/>
                    <a:pt x="2861680" y="247185"/>
                    <a:pt x="2843728" y="264743"/>
                  </a:cubicBezTo>
                  <a:cubicBezTo>
                    <a:pt x="2801052" y="306395"/>
                    <a:pt x="2769321" y="354267"/>
                    <a:pt x="2759636" y="415052"/>
                  </a:cubicBezTo>
                  <a:cubicBezTo>
                    <a:pt x="2755621" y="440248"/>
                    <a:pt x="2758692" y="464893"/>
                    <a:pt x="2758219" y="489853"/>
                  </a:cubicBezTo>
                  <a:cubicBezTo>
                    <a:pt x="2757353" y="533158"/>
                    <a:pt x="2755227" y="535993"/>
                    <a:pt x="2715386" y="549614"/>
                  </a:cubicBezTo>
                  <a:cubicBezTo>
                    <a:pt x="2712237" y="550717"/>
                    <a:pt x="2709560" y="553394"/>
                    <a:pt x="2706725" y="555283"/>
                  </a:cubicBezTo>
                  <a:cubicBezTo>
                    <a:pt x="2701292" y="551583"/>
                    <a:pt x="2695308" y="551740"/>
                    <a:pt x="2689009" y="551661"/>
                  </a:cubicBezTo>
                  <a:cubicBezTo>
                    <a:pt x="2638303" y="550953"/>
                    <a:pt x="2587754" y="552764"/>
                    <a:pt x="2537677" y="561661"/>
                  </a:cubicBezTo>
                  <a:cubicBezTo>
                    <a:pt x="2537677" y="561661"/>
                    <a:pt x="2537677" y="561661"/>
                    <a:pt x="2537677" y="561661"/>
                  </a:cubicBezTo>
                  <a:lnTo>
                    <a:pt x="2537677" y="561661"/>
                  </a:lnTo>
                  <a:cubicBezTo>
                    <a:pt x="2497836" y="561031"/>
                    <a:pt x="2480513" y="594731"/>
                    <a:pt x="2457443" y="617328"/>
                  </a:cubicBezTo>
                  <a:cubicBezTo>
                    <a:pt x="2427445" y="646697"/>
                    <a:pt x="2404926" y="681971"/>
                    <a:pt x="2396737" y="725119"/>
                  </a:cubicBezTo>
                  <a:cubicBezTo>
                    <a:pt x="2388785" y="767165"/>
                    <a:pt x="2386029" y="809840"/>
                    <a:pt x="2376896" y="851807"/>
                  </a:cubicBezTo>
                  <a:cubicBezTo>
                    <a:pt x="2370990" y="878735"/>
                    <a:pt x="2362802" y="899443"/>
                    <a:pt x="2332567" y="903695"/>
                  </a:cubicBezTo>
                  <a:cubicBezTo>
                    <a:pt x="2321071" y="905348"/>
                    <a:pt x="2313906" y="912592"/>
                    <a:pt x="2307449" y="921883"/>
                  </a:cubicBezTo>
                  <a:cubicBezTo>
                    <a:pt x="2258948" y="992353"/>
                    <a:pt x="2241074" y="1070933"/>
                    <a:pt x="2246192" y="1155181"/>
                  </a:cubicBezTo>
                  <a:cubicBezTo>
                    <a:pt x="2249657" y="1212187"/>
                    <a:pt x="2254932" y="1269035"/>
                    <a:pt x="2259420" y="1325962"/>
                  </a:cubicBezTo>
                  <a:cubicBezTo>
                    <a:pt x="2264144" y="1385802"/>
                    <a:pt x="2277687" y="1442729"/>
                    <a:pt x="2303670" y="1497845"/>
                  </a:cubicBezTo>
                  <a:cubicBezTo>
                    <a:pt x="2314457" y="1520679"/>
                    <a:pt x="2321780" y="1543749"/>
                    <a:pt x="2343039" y="1558157"/>
                  </a:cubicBezTo>
                  <a:cubicBezTo>
                    <a:pt x="2366896" y="1574456"/>
                    <a:pt x="2377053" y="1596975"/>
                    <a:pt x="2375400" y="1624454"/>
                  </a:cubicBezTo>
                  <a:cubicBezTo>
                    <a:pt x="2371856" y="1684137"/>
                    <a:pt x="2367762" y="1743820"/>
                    <a:pt x="2362251" y="1803266"/>
                  </a:cubicBezTo>
                  <a:cubicBezTo>
                    <a:pt x="2358629" y="1842084"/>
                    <a:pt x="2372014" y="1863657"/>
                    <a:pt x="2410516" y="1872397"/>
                  </a:cubicBezTo>
                  <a:cubicBezTo>
                    <a:pt x="2419965" y="1874523"/>
                    <a:pt x="2430043" y="1874838"/>
                    <a:pt x="2439806" y="1874681"/>
                  </a:cubicBezTo>
                  <a:cubicBezTo>
                    <a:pt x="2456026" y="1874366"/>
                    <a:pt x="2462876" y="1882082"/>
                    <a:pt x="2461538" y="1897672"/>
                  </a:cubicBezTo>
                  <a:cubicBezTo>
                    <a:pt x="2460829" y="1905624"/>
                    <a:pt x="2460200" y="1913734"/>
                    <a:pt x="2458388" y="1921450"/>
                  </a:cubicBezTo>
                  <a:cubicBezTo>
                    <a:pt x="2452719" y="1945544"/>
                    <a:pt x="2458704" y="1962551"/>
                    <a:pt x="2483584" y="1972472"/>
                  </a:cubicBezTo>
                  <a:cubicBezTo>
                    <a:pt x="2499332" y="1978692"/>
                    <a:pt x="2516812" y="1989164"/>
                    <a:pt x="2516733" y="2007825"/>
                  </a:cubicBezTo>
                  <a:cubicBezTo>
                    <a:pt x="2516654" y="2036643"/>
                    <a:pt x="2529646" y="2050894"/>
                    <a:pt x="2555078" y="2061130"/>
                  </a:cubicBezTo>
                  <a:cubicBezTo>
                    <a:pt x="2584368" y="2072941"/>
                    <a:pt x="2597832" y="2102231"/>
                    <a:pt x="2600115" y="2129395"/>
                  </a:cubicBezTo>
                  <a:cubicBezTo>
                    <a:pt x="2602162" y="2153174"/>
                    <a:pt x="2570353" y="2151993"/>
                    <a:pt x="2553582" y="2161756"/>
                  </a:cubicBezTo>
                  <a:cubicBezTo>
                    <a:pt x="2546180" y="2166087"/>
                    <a:pt x="2536732" y="2168212"/>
                    <a:pt x="2527992" y="2168921"/>
                  </a:cubicBezTo>
                  <a:cubicBezTo>
                    <a:pt x="2504134" y="2170732"/>
                    <a:pt x="2483427" y="2180417"/>
                    <a:pt x="2462798" y="2191440"/>
                  </a:cubicBezTo>
                  <a:cubicBezTo>
                    <a:pt x="2435318" y="2206164"/>
                    <a:pt x="2408154" y="2221911"/>
                    <a:pt x="2379573" y="2234194"/>
                  </a:cubicBezTo>
                  <a:cubicBezTo>
                    <a:pt x="2338629" y="2251674"/>
                    <a:pt x="2318394" y="2281200"/>
                    <a:pt x="2311307" y="2324978"/>
                  </a:cubicBezTo>
                  <a:cubicBezTo>
                    <a:pt x="2291072" y="2449855"/>
                    <a:pt x="2277215" y="2575204"/>
                    <a:pt x="2270758" y="2701499"/>
                  </a:cubicBezTo>
                  <a:cubicBezTo>
                    <a:pt x="2269498" y="2726931"/>
                    <a:pt x="2256507" y="2754174"/>
                    <a:pt x="2262333" y="2777165"/>
                  </a:cubicBezTo>
                  <a:cubicBezTo>
                    <a:pt x="2271939" y="2815274"/>
                    <a:pt x="2274616" y="2855036"/>
                    <a:pt x="2286820" y="2891728"/>
                  </a:cubicBezTo>
                  <a:cubicBezTo>
                    <a:pt x="2308001" y="2955032"/>
                    <a:pt x="2317213" y="3019597"/>
                    <a:pt x="2322173" y="3085421"/>
                  </a:cubicBezTo>
                  <a:cubicBezTo>
                    <a:pt x="2322803" y="3094160"/>
                    <a:pt x="2325086" y="3102979"/>
                    <a:pt x="2317056" y="3110380"/>
                  </a:cubicBezTo>
                  <a:cubicBezTo>
                    <a:pt x="2269104" y="3154788"/>
                    <a:pt x="2273435" y="3211715"/>
                    <a:pt x="2283198" y="3267776"/>
                  </a:cubicBezTo>
                  <a:cubicBezTo>
                    <a:pt x="2297214" y="3348324"/>
                    <a:pt x="2330440" y="3422652"/>
                    <a:pt x="2364613" y="3496350"/>
                  </a:cubicBezTo>
                  <a:cubicBezTo>
                    <a:pt x="2418311" y="3612172"/>
                    <a:pt x="2481537" y="3723034"/>
                    <a:pt x="2544054" y="3834211"/>
                  </a:cubicBezTo>
                  <a:cubicBezTo>
                    <a:pt x="2555078" y="3853895"/>
                    <a:pt x="2562715" y="3874839"/>
                    <a:pt x="2544291" y="3892948"/>
                  </a:cubicBezTo>
                  <a:cubicBezTo>
                    <a:pt x="2517913" y="3918853"/>
                    <a:pt x="2486813" y="3938537"/>
                    <a:pt x="2450042" y="3946647"/>
                  </a:cubicBezTo>
                  <a:cubicBezTo>
                    <a:pt x="2433350" y="3950348"/>
                    <a:pt x="2413272" y="3945860"/>
                    <a:pt x="2413981" y="3973497"/>
                  </a:cubicBezTo>
                  <a:cubicBezTo>
                    <a:pt x="2414217" y="3981843"/>
                    <a:pt x="2404532" y="3978693"/>
                    <a:pt x="2398548" y="3978457"/>
                  </a:cubicBezTo>
                  <a:cubicBezTo>
                    <a:pt x="2352172" y="3976646"/>
                    <a:pt x="2305717" y="3974363"/>
                    <a:pt x="2259341" y="3973181"/>
                  </a:cubicBezTo>
                  <a:cubicBezTo>
                    <a:pt x="2223673" y="3972315"/>
                    <a:pt x="2186588" y="3969717"/>
                    <a:pt x="2153519" y="3983417"/>
                  </a:cubicBezTo>
                  <a:cubicBezTo>
                    <a:pt x="2125016" y="3995306"/>
                    <a:pt x="2096198" y="4003417"/>
                    <a:pt x="2066199" y="4006645"/>
                  </a:cubicBezTo>
                  <a:cubicBezTo>
                    <a:pt x="2007304" y="4012943"/>
                    <a:pt x="1947778" y="4017196"/>
                    <a:pt x="1895812" y="3979559"/>
                  </a:cubicBezTo>
                  <a:cubicBezTo>
                    <a:pt x="1803926" y="3913026"/>
                    <a:pt x="1711410" y="3848540"/>
                    <a:pt x="1600784" y="3814762"/>
                  </a:cubicBezTo>
                  <a:cubicBezTo>
                    <a:pt x="1574643" y="3806810"/>
                    <a:pt x="1550392" y="3799251"/>
                    <a:pt x="1523228" y="3802165"/>
                  </a:cubicBezTo>
                  <a:cubicBezTo>
                    <a:pt x="1477088" y="3807125"/>
                    <a:pt x="1430948" y="3811219"/>
                    <a:pt x="1384887" y="3816416"/>
                  </a:cubicBezTo>
                  <a:cubicBezTo>
                    <a:pt x="1336306" y="3821928"/>
                    <a:pt x="1286780" y="3822478"/>
                    <a:pt x="1240641" y="3842006"/>
                  </a:cubicBezTo>
                  <a:cubicBezTo>
                    <a:pt x="1224893" y="3848698"/>
                    <a:pt x="1206784" y="3855233"/>
                    <a:pt x="1201981" y="3872634"/>
                  </a:cubicBezTo>
                  <a:cubicBezTo>
                    <a:pt x="1192139" y="3907830"/>
                    <a:pt x="1166864" y="3932002"/>
                    <a:pt x="1145841" y="3959324"/>
                  </a:cubicBezTo>
                  <a:cubicBezTo>
                    <a:pt x="1128440" y="3982000"/>
                    <a:pt x="1112221" y="4004597"/>
                    <a:pt x="1110095" y="4035384"/>
                  </a:cubicBezTo>
                  <a:cubicBezTo>
                    <a:pt x="1108520" y="4057588"/>
                    <a:pt x="1090804" y="4068689"/>
                    <a:pt x="1069939" y="4072705"/>
                  </a:cubicBezTo>
                  <a:cubicBezTo>
                    <a:pt x="1043562" y="4077823"/>
                    <a:pt x="1016791" y="4079004"/>
                    <a:pt x="989942" y="4076878"/>
                  </a:cubicBezTo>
                  <a:cubicBezTo>
                    <a:pt x="900969" y="4069950"/>
                    <a:pt x="811917" y="4063808"/>
                    <a:pt x="723023" y="4056092"/>
                  </a:cubicBezTo>
                  <a:cubicBezTo>
                    <a:pt x="682237" y="4052548"/>
                    <a:pt x="640270" y="4051604"/>
                    <a:pt x="601925" y="4037116"/>
                  </a:cubicBezTo>
                  <a:cubicBezTo>
                    <a:pt x="577989" y="4028061"/>
                    <a:pt x="562872" y="4032864"/>
                    <a:pt x="547991" y="4049950"/>
                  </a:cubicBezTo>
                  <a:cubicBezTo>
                    <a:pt x="524999" y="4076327"/>
                    <a:pt x="496496" y="4078925"/>
                    <a:pt x="465002" y="4069634"/>
                  </a:cubicBezTo>
                  <a:cubicBezTo>
                    <a:pt x="428704" y="4058847"/>
                    <a:pt x="395634" y="4040738"/>
                    <a:pt x="364139" y="4020739"/>
                  </a:cubicBezTo>
                  <a:cubicBezTo>
                    <a:pt x="329967" y="3999086"/>
                    <a:pt x="300677" y="3998141"/>
                    <a:pt x="270285" y="4026959"/>
                  </a:cubicBezTo>
                  <a:cubicBezTo>
                    <a:pt x="246034" y="4049950"/>
                    <a:pt x="218082" y="4052234"/>
                    <a:pt x="189658" y="4032864"/>
                  </a:cubicBezTo>
                  <a:cubicBezTo>
                    <a:pt x="168241" y="4018298"/>
                    <a:pt x="147691" y="4021526"/>
                    <a:pt x="127534" y="4035699"/>
                  </a:cubicBezTo>
                  <a:cubicBezTo>
                    <a:pt x="94544" y="4058926"/>
                    <a:pt x="66592" y="4088059"/>
                    <a:pt x="35884" y="4113806"/>
                  </a:cubicBezTo>
                  <a:cubicBezTo>
                    <a:pt x="-12066" y="4154119"/>
                    <a:pt x="-11830" y="4249549"/>
                    <a:pt x="35806" y="4288996"/>
                  </a:cubicBezTo>
                  <a:cubicBezTo>
                    <a:pt x="49506" y="4300334"/>
                    <a:pt x="62183" y="4313247"/>
                    <a:pt x="73757" y="4326790"/>
                  </a:cubicBezTo>
                  <a:cubicBezTo>
                    <a:pt x="86434" y="4341514"/>
                    <a:pt x="100685" y="4346474"/>
                    <a:pt x="120369" y="4346553"/>
                  </a:cubicBezTo>
                  <a:cubicBezTo>
                    <a:pt x="422326" y="4347655"/>
                    <a:pt x="724283" y="4350411"/>
                    <a:pt x="1026239" y="4351198"/>
                  </a:cubicBezTo>
                  <a:cubicBezTo>
                    <a:pt x="1191430" y="4351592"/>
                    <a:pt x="1356778" y="4356159"/>
                    <a:pt x="1521890" y="4346317"/>
                  </a:cubicBezTo>
                  <a:cubicBezTo>
                    <a:pt x="1551495" y="4344584"/>
                    <a:pt x="1580785" y="4341907"/>
                    <a:pt x="1604327" y="4320491"/>
                  </a:cubicBezTo>
                  <a:cubicBezTo>
                    <a:pt x="1623854" y="4302696"/>
                    <a:pt x="1626137" y="4284981"/>
                    <a:pt x="1609839" y="4264115"/>
                  </a:cubicBezTo>
                  <a:cubicBezTo>
                    <a:pt x="1601099" y="4252935"/>
                    <a:pt x="1589525" y="4243801"/>
                    <a:pt x="1581100" y="4232463"/>
                  </a:cubicBezTo>
                  <a:cubicBezTo>
                    <a:pt x="1574250" y="4223329"/>
                    <a:pt x="1559211" y="4213408"/>
                    <a:pt x="1570785" y="4200653"/>
                  </a:cubicBezTo>
                  <a:cubicBezTo>
                    <a:pt x="1581100" y="4189315"/>
                    <a:pt x="1594328" y="4199315"/>
                    <a:pt x="1605036" y="4204826"/>
                  </a:cubicBezTo>
                  <a:cubicBezTo>
                    <a:pt x="1632436" y="4218762"/>
                    <a:pt x="1654168" y="4240100"/>
                    <a:pt x="1676450" y="4260808"/>
                  </a:cubicBezTo>
                  <a:cubicBezTo>
                    <a:pt x="1721173" y="4302460"/>
                    <a:pt x="1772510" y="4331120"/>
                    <a:pt x="1833295" y="4342380"/>
                  </a:cubicBezTo>
                  <a:cubicBezTo>
                    <a:pt x="1855971" y="4346553"/>
                    <a:pt x="1881797" y="4345135"/>
                    <a:pt x="1900221" y="4358836"/>
                  </a:cubicBezTo>
                  <a:cubicBezTo>
                    <a:pt x="1923134" y="4375843"/>
                    <a:pt x="1946755" y="4374111"/>
                    <a:pt x="1971242" y="4371749"/>
                  </a:cubicBezTo>
                  <a:cubicBezTo>
                    <a:pt x="2031004" y="4365922"/>
                    <a:pt x="2090844" y="4366788"/>
                    <a:pt x="2150605" y="4369072"/>
                  </a:cubicBezTo>
                  <a:cubicBezTo>
                    <a:pt x="2186116" y="4370489"/>
                    <a:pt x="2221783" y="4374977"/>
                    <a:pt x="2255168" y="4389150"/>
                  </a:cubicBezTo>
                  <a:cubicBezTo>
                    <a:pt x="2292017" y="4404818"/>
                    <a:pt x="2303040" y="4429384"/>
                    <a:pt x="2289812" y="4466469"/>
                  </a:cubicBezTo>
                  <a:cubicBezTo>
                    <a:pt x="2280915" y="4491193"/>
                    <a:pt x="2265798" y="4512058"/>
                    <a:pt x="2247924" y="4531191"/>
                  </a:cubicBezTo>
                  <a:cubicBezTo>
                    <a:pt x="2228949" y="4551584"/>
                    <a:pt x="2202414" y="4564576"/>
                    <a:pt x="2185565" y="4585520"/>
                  </a:cubicBezTo>
                  <a:cubicBezTo>
                    <a:pt x="2158873" y="4618747"/>
                    <a:pt x="2124937" y="4640321"/>
                    <a:pt x="2086592" y="4650163"/>
                  </a:cubicBezTo>
                  <a:cubicBezTo>
                    <a:pt x="2041003" y="4661895"/>
                    <a:pt x="2006674" y="4688193"/>
                    <a:pt x="1972187" y="4716460"/>
                  </a:cubicBezTo>
                  <a:cubicBezTo>
                    <a:pt x="1942503" y="4740789"/>
                    <a:pt x="1912662" y="4765040"/>
                    <a:pt x="1884316" y="4790945"/>
                  </a:cubicBezTo>
                  <a:cubicBezTo>
                    <a:pt x="1830854" y="4839998"/>
                    <a:pt x="1761801" y="4867399"/>
                    <a:pt x="1709756" y="4918499"/>
                  </a:cubicBezTo>
                  <a:cubicBezTo>
                    <a:pt x="1695741" y="4932278"/>
                    <a:pt x="1674482" y="4935270"/>
                    <a:pt x="1654562" y="4935821"/>
                  </a:cubicBezTo>
                  <a:cubicBezTo>
                    <a:pt x="1625114" y="4936608"/>
                    <a:pt x="1595587" y="4936766"/>
                    <a:pt x="1566140" y="4937081"/>
                  </a:cubicBezTo>
                  <a:cubicBezTo>
                    <a:pt x="1479608" y="4937947"/>
                    <a:pt x="1393706" y="4940624"/>
                    <a:pt x="1307961" y="4957474"/>
                  </a:cubicBezTo>
                  <a:cubicBezTo>
                    <a:pt x="1139306" y="4990701"/>
                    <a:pt x="969470" y="5018259"/>
                    <a:pt x="800264" y="5049045"/>
                  </a:cubicBezTo>
                  <a:cubicBezTo>
                    <a:pt x="709953" y="5065501"/>
                    <a:pt x="619641" y="5081957"/>
                    <a:pt x="532952" y="5113688"/>
                  </a:cubicBezTo>
                  <a:cubicBezTo>
                    <a:pt x="463978" y="5138884"/>
                    <a:pt x="413193" y="5182268"/>
                    <a:pt x="376501" y="5247856"/>
                  </a:cubicBezTo>
                  <a:cubicBezTo>
                    <a:pt x="334456" y="5322971"/>
                    <a:pt x="335322" y="5401000"/>
                    <a:pt x="341384" y="5481784"/>
                  </a:cubicBezTo>
                  <a:cubicBezTo>
                    <a:pt x="346817" y="5553592"/>
                    <a:pt x="362250" y="5621070"/>
                    <a:pt x="413901" y="5675320"/>
                  </a:cubicBezTo>
                  <a:cubicBezTo>
                    <a:pt x="416342" y="5676343"/>
                    <a:pt x="418783" y="5677682"/>
                    <a:pt x="421303" y="5678391"/>
                  </a:cubicBezTo>
                  <a:cubicBezTo>
                    <a:pt x="643262" y="5741931"/>
                    <a:pt x="869868" y="5779883"/>
                    <a:pt x="1099780" y="5799016"/>
                  </a:cubicBezTo>
                  <a:cubicBezTo>
                    <a:pt x="1283552" y="5814291"/>
                    <a:pt x="1467089" y="5811614"/>
                    <a:pt x="1650861" y="5795551"/>
                  </a:cubicBezTo>
                  <a:cubicBezTo>
                    <a:pt x="1915811" y="5772324"/>
                    <a:pt x="2175407" y="5722720"/>
                    <a:pt x="2428232" y="5640203"/>
                  </a:cubicBezTo>
                  <a:cubicBezTo>
                    <a:pt x="2986872" y="5457769"/>
                    <a:pt x="3466774" y="5149671"/>
                    <a:pt x="3867625" y="4721184"/>
                  </a:cubicBezTo>
                  <a:cubicBezTo>
                    <a:pt x="4226351" y="4337656"/>
                    <a:pt x="4487601" y="3895547"/>
                    <a:pt x="4641217" y="3391787"/>
                  </a:cubicBezTo>
                  <a:cubicBezTo>
                    <a:pt x="4652319" y="3355332"/>
                    <a:pt x="4666413" y="3319506"/>
                    <a:pt x="4670271" y="3281161"/>
                  </a:cubicBezTo>
                  <a:cubicBezTo>
                    <a:pt x="4647437" y="3255965"/>
                    <a:pt x="4617045" y="3242265"/>
                    <a:pt x="4586337" y="3256280"/>
                  </a:cubicBezTo>
                  <a:close/>
                  <a:moveTo>
                    <a:pt x="1282371" y="4050108"/>
                  </a:moveTo>
                  <a:cubicBezTo>
                    <a:pt x="1282450" y="4093728"/>
                    <a:pt x="1259380" y="4116719"/>
                    <a:pt x="1226468" y="4107034"/>
                  </a:cubicBezTo>
                  <a:cubicBezTo>
                    <a:pt x="1208595" y="4101759"/>
                    <a:pt x="1202138" y="4092862"/>
                    <a:pt x="1212925" y="4076091"/>
                  </a:cubicBezTo>
                  <a:cubicBezTo>
                    <a:pt x="1223948" y="4058926"/>
                    <a:pt x="1234972" y="4041683"/>
                    <a:pt x="1247018" y="4025148"/>
                  </a:cubicBezTo>
                  <a:cubicBezTo>
                    <a:pt x="1252530" y="4017589"/>
                    <a:pt x="1258986" y="4006487"/>
                    <a:pt x="1269852" y="4009637"/>
                  </a:cubicBezTo>
                  <a:cubicBezTo>
                    <a:pt x="1281820" y="4013101"/>
                    <a:pt x="1280797" y="4026486"/>
                    <a:pt x="1282293" y="4036722"/>
                  </a:cubicBezTo>
                  <a:cubicBezTo>
                    <a:pt x="1282922" y="4041131"/>
                    <a:pt x="1282371" y="4045698"/>
                    <a:pt x="1282371" y="4050108"/>
                  </a:cubicBezTo>
                  <a:close/>
                  <a:moveTo>
                    <a:pt x="1438586" y="4165615"/>
                  </a:moveTo>
                  <a:cubicBezTo>
                    <a:pt x="1426618" y="4171599"/>
                    <a:pt x="1418587" y="4162466"/>
                    <a:pt x="1411185" y="4155143"/>
                  </a:cubicBezTo>
                  <a:cubicBezTo>
                    <a:pt x="1397170" y="4141285"/>
                    <a:pt x="1388509" y="4123805"/>
                    <a:pt x="1379533" y="4106483"/>
                  </a:cubicBezTo>
                  <a:cubicBezTo>
                    <a:pt x="1369140" y="4086484"/>
                    <a:pt x="1376856" y="4080736"/>
                    <a:pt x="1393391" y="4082941"/>
                  </a:cubicBezTo>
                  <a:cubicBezTo>
                    <a:pt x="1426381" y="4084752"/>
                    <a:pt x="1448585" y="4104830"/>
                    <a:pt x="1452286" y="4133884"/>
                  </a:cubicBezTo>
                  <a:cubicBezTo>
                    <a:pt x="1453861" y="4147033"/>
                    <a:pt x="1451341" y="4159237"/>
                    <a:pt x="1438586" y="4165615"/>
                  </a:cubicBezTo>
                  <a:close/>
                  <a:moveTo>
                    <a:pt x="2501221" y="2848422"/>
                  </a:moveTo>
                  <a:cubicBezTo>
                    <a:pt x="2511300" y="2850233"/>
                    <a:pt x="2520276" y="2857949"/>
                    <a:pt x="2521378" y="2869603"/>
                  </a:cubicBezTo>
                  <a:cubicBezTo>
                    <a:pt x="2522166" y="2877712"/>
                    <a:pt x="2516575" y="2882830"/>
                    <a:pt x="2508544" y="2882830"/>
                  </a:cubicBezTo>
                  <a:cubicBezTo>
                    <a:pt x="2494686" y="2882830"/>
                    <a:pt x="2495159" y="2872043"/>
                    <a:pt x="2494450" y="2862595"/>
                  </a:cubicBezTo>
                  <a:cubicBezTo>
                    <a:pt x="2495238" y="2856768"/>
                    <a:pt x="2493112" y="2846926"/>
                    <a:pt x="2501221" y="2848422"/>
                  </a:cubicBezTo>
                  <a:close/>
                  <a:moveTo>
                    <a:pt x="3019390" y="2254587"/>
                  </a:moveTo>
                  <a:cubicBezTo>
                    <a:pt x="2970022" y="2296633"/>
                    <a:pt x="2950653" y="2357969"/>
                    <a:pt x="2920339" y="2411668"/>
                  </a:cubicBezTo>
                  <a:cubicBezTo>
                    <a:pt x="2895458" y="2455760"/>
                    <a:pt x="2872782" y="2500404"/>
                    <a:pt x="2843413" y="2542292"/>
                  </a:cubicBezTo>
                  <a:cubicBezTo>
                    <a:pt x="2788769" y="2620242"/>
                    <a:pt x="2732472" y="2697090"/>
                    <a:pt x="2679876" y="2776614"/>
                  </a:cubicBezTo>
                  <a:cubicBezTo>
                    <a:pt x="2624760" y="2859918"/>
                    <a:pt x="2572951" y="2943694"/>
                    <a:pt x="2544921" y="3040383"/>
                  </a:cubicBezTo>
                  <a:cubicBezTo>
                    <a:pt x="2543425" y="3045580"/>
                    <a:pt x="2543661" y="3054477"/>
                    <a:pt x="2534685" y="3053453"/>
                  </a:cubicBezTo>
                  <a:cubicBezTo>
                    <a:pt x="2528543" y="3052745"/>
                    <a:pt x="2527756" y="3046131"/>
                    <a:pt x="2525866" y="3041249"/>
                  </a:cubicBezTo>
                  <a:cubicBezTo>
                    <a:pt x="2511457" y="3004715"/>
                    <a:pt x="2498938" y="2967709"/>
                    <a:pt x="2494765" y="2928340"/>
                  </a:cubicBezTo>
                  <a:cubicBezTo>
                    <a:pt x="2493033" y="2912278"/>
                    <a:pt x="2497600" y="2902908"/>
                    <a:pt x="2514371" y="2895979"/>
                  </a:cubicBezTo>
                  <a:cubicBezTo>
                    <a:pt x="2548542" y="2881886"/>
                    <a:pt x="2553660" y="2860154"/>
                    <a:pt x="2525787" y="2838265"/>
                  </a:cubicBezTo>
                  <a:cubicBezTo>
                    <a:pt x="2493426" y="2812912"/>
                    <a:pt x="2496261" y="2784881"/>
                    <a:pt x="2508465" y="2752757"/>
                  </a:cubicBezTo>
                  <a:cubicBezTo>
                    <a:pt x="2532874" y="2688428"/>
                    <a:pt x="2569171" y="2629848"/>
                    <a:pt x="2598147" y="2567724"/>
                  </a:cubicBezTo>
                  <a:cubicBezTo>
                    <a:pt x="2615941" y="2529537"/>
                    <a:pt x="2640035" y="2495208"/>
                    <a:pt x="2662160" y="2459697"/>
                  </a:cubicBezTo>
                  <a:cubicBezTo>
                    <a:pt x="2682789" y="2426628"/>
                    <a:pt x="2692474" y="2425998"/>
                    <a:pt x="2718929" y="2453634"/>
                  </a:cubicBezTo>
                  <a:cubicBezTo>
                    <a:pt x="2747747" y="2483712"/>
                    <a:pt x="2769951" y="2483082"/>
                    <a:pt x="2795305" y="2450249"/>
                  </a:cubicBezTo>
                  <a:cubicBezTo>
                    <a:pt x="2803572" y="2439540"/>
                    <a:pt x="2814280" y="2438753"/>
                    <a:pt x="2825933" y="2437257"/>
                  </a:cubicBezTo>
                  <a:cubicBezTo>
                    <a:pt x="2860893" y="2432927"/>
                    <a:pt x="2867743" y="2420644"/>
                    <a:pt x="2851051" y="2389385"/>
                  </a:cubicBezTo>
                  <a:cubicBezTo>
                    <a:pt x="2836799" y="2362851"/>
                    <a:pt x="2825067" y="2334663"/>
                    <a:pt x="2799635" y="2310018"/>
                  </a:cubicBezTo>
                  <a:cubicBezTo>
                    <a:pt x="2820815" y="2304743"/>
                    <a:pt x="2837744" y="2302381"/>
                    <a:pt x="2853255" y="2296239"/>
                  </a:cubicBezTo>
                  <a:cubicBezTo>
                    <a:pt x="2879238" y="2286003"/>
                    <a:pt x="2881443" y="2267579"/>
                    <a:pt x="2859003" y="2251831"/>
                  </a:cubicBezTo>
                  <a:cubicBezTo>
                    <a:pt x="2834201" y="2234430"/>
                    <a:pt x="2807981" y="2218998"/>
                    <a:pt x="2783336" y="2201361"/>
                  </a:cubicBezTo>
                  <a:cubicBezTo>
                    <a:pt x="2750503" y="2177818"/>
                    <a:pt x="2752078" y="2155851"/>
                    <a:pt x="2787273" y="2136560"/>
                  </a:cubicBezTo>
                  <a:cubicBezTo>
                    <a:pt x="2820106" y="2118608"/>
                    <a:pt x="2853964" y="2102310"/>
                    <a:pt x="2884277" y="2080106"/>
                  </a:cubicBezTo>
                  <a:cubicBezTo>
                    <a:pt x="2894907" y="2072311"/>
                    <a:pt x="2904906" y="2072626"/>
                    <a:pt x="2916481" y="2078767"/>
                  </a:cubicBezTo>
                  <a:cubicBezTo>
                    <a:pt x="2972069" y="2108294"/>
                    <a:pt x="3008997" y="2153331"/>
                    <a:pt x="3028839" y="2212620"/>
                  </a:cubicBezTo>
                  <a:cubicBezTo>
                    <a:pt x="3034193" y="2228053"/>
                    <a:pt x="3032224" y="2243643"/>
                    <a:pt x="3019390" y="225458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7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424B78BF-3886-4BE3-8B6C-967823937FE2}"/>
                </a:ext>
              </a:extLst>
            </p:cNvPr>
            <p:cNvSpPr/>
            <p:nvPr/>
          </p:nvSpPr>
          <p:spPr>
            <a:xfrm>
              <a:off x="3316502" y="2633155"/>
              <a:ext cx="3269871" cy="3914305"/>
            </a:xfrm>
            <a:custGeom>
              <a:avLst/>
              <a:gdLst>
                <a:gd name="connsiteX0" fmla="*/ 273611 w 3269871"/>
                <a:gd name="connsiteY0" fmla="*/ 3136462 h 3914305"/>
                <a:gd name="connsiteX1" fmla="*/ 1024 w 3269871"/>
                <a:gd name="connsiteY1" fmla="*/ 2804271 h 3914305"/>
                <a:gd name="connsiteX2" fmla="*/ 0 w 3269871"/>
                <a:gd name="connsiteY2" fmla="*/ 2799152 h 3914305"/>
                <a:gd name="connsiteX3" fmla="*/ 74958 w 3269871"/>
                <a:gd name="connsiteY3" fmla="*/ 2800334 h 3914305"/>
                <a:gd name="connsiteX4" fmla="*/ 103697 w 3269871"/>
                <a:gd name="connsiteY4" fmla="*/ 2772618 h 3914305"/>
                <a:gd name="connsiteX5" fmla="*/ 106374 w 3269871"/>
                <a:gd name="connsiteY5" fmla="*/ 2437671 h 3914305"/>
                <a:gd name="connsiteX6" fmla="*/ 133538 w 3269871"/>
                <a:gd name="connsiteY6" fmla="*/ 2411451 h 3914305"/>
                <a:gd name="connsiteX7" fmla="*/ 431007 w 3269871"/>
                <a:gd name="connsiteY7" fmla="*/ 2414601 h 3914305"/>
                <a:gd name="connsiteX8" fmla="*/ 456911 w 3269871"/>
                <a:gd name="connsiteY8" fmla="*/ 2388066 h 3914305"/>
                <a:gd name="connsiteX9" fmla="*/ 460297 w 3269871"/>
                <a:gd name="connsiteY9" fmla="*/ 2216656 h 3914305"/>
                <a:gd name="connsiteX10" fmla="*/ 431716 w 3269871"/>
                <a:gd name="connsiteY10" fmla="*/ 2186499 h 3914305"/>
                <a:gd name="connsiteX11" fmla="*/ 346050 w 3269871"/>
                <a:gd name="connsiteY11" fmla="*/ 2187602 h 3914305"/>
                <a:gd name="connsiteX12" fmla="*/ 321247 w 3269871"/>
                <a:gd name="connsiteY12" fmla="*/ 2161854 h 3914305"/>
                <a:gd name="connsiteX13" fmla="*/ 325027 w 3269871"/>
                <a:gd name="connsiteY13" fmla="*/ 1416765 h 3914305"/>
                <a:gd name="connsiteX14" fmla="*/ 327389 w 3269871"/>
                <a:gd name="connsiteY14" fmla="*/ 33670 h 3914305"/>
                <a:gd name="connsiteX15" fmla="*/ 361561 w 3269871"/>
                <a:gd name="connsiteY15" fmla="*/ 49 h 3914305"/>
                <a:gd name="connsiteX16" fmla="*/ 691154 w 3269871"/>
                <a:gd name="connsiteY16" fmla="*/ 3750 h 3914305"/>
                <a:gd name="connsiteX17" fmla="*/ 718555 w 3269871"/>
                <a:gd name="connsiteY17" fmla="*/ 32489 h 3914305"/>
                <a:gd name="connsiteX18" fmla="*/ 715799 w 3269871"/>
                <a:gd name="connsiteY18" fmla="*/ 860724 h 3914305"/>
                <a:gd name="connsiteX19" fmla="*/ 712413 w 3269871"/>
                <a:gd name="connsiteY19" fmla="*/ 2155319 h 3914305"/>
                <a:gd name="connsiteX20" fmla="*/ 680052 w 3269871"/>
                <a:gd name="connsiteY20" fmla="*/ 2187444 h 3914305"/>
                <a:gd name="connsiteX21" fmla="*/ 594386 w 3269871"/>
                <a:gd name="connsiteY21" fmla="*/ 2186499 h 3914305"/>
                <a:gd name="connsiteX22" fmla="*/ 568167 w 3269871"/>
                <a:gd name="connsiteY22" fmla="*/ 2211223 h 3914305"/>
                <a:gd name="connsiteX23" fmla="*/ 567301 w 3269871"/>
                <a:gd name="connsiteY23" fmla="*/ 2393499 h 3914305"/>
                <a:gd name="connsiteX24" fmla="*/ 591316 w 3269871"/>
                <a:gd name="connsiteY24" fmla="*/ 2417514 h 3914305"/>
                <a:gd name="connsiteX25" fmla="*/ 891540 w 3269871"/>
                <a:gd name="connsiteY25" fmla="*/ 2418774 h 3914305"/>
                <a:gd name="connsiteX26" fmla="*/ 920988 w 3269871"/>
                <a:gd name="connsiteY26" fmla="*/ 2448851 h 3914305"/>
                <a:gd name="connsiteX27" fmla="*/ 915949 w 3269871"/>
                <a:gd name="connsiteY27" fmla="*/ 2778445 h 3914305"/>
                <a:gd name="connsiteX28" fmla="*/ 942877 w 3269871"/>
                <a:gd name="connsiteY28" fmla="*/ 2804664 h 3914305"/>
                <a:gd name="connsiteX29" fmla="*/ 2215977 w 3269871"/>
                <a:gd name="connsiteY29" fmla="*/ 2810805 h 3914305"/>
                <a:gd name="connsiteX30" fmla="*/ 3100430 w 3269871"/>
                <a:gd name="connsiteY30" fmla="*/ 2814192 h 3914305"/>
                <a:gd name="connsiteX31" fmla="*/ 3244362 w 3269871"/>
                <a:gd name="connsiteY31" fmla="*/ 2903086 h 3914305"/>
                <a:gd name="connsiteX32" fmla="*/ 3262314 w 3269871"/>
                <a:gd name="connsiteY32" fmla="*/ 3035836 h 3914305"/>
                <a:gd name="connsiteX33" fmla="*/ 3218457 w 3269871"/>
                <a:gd name="connsiteY33" fmla="*/ 3087015 h 3914305"/>
                <a:gd name="connsiteX34" fmla="*/ 3121138 w 3269871"/>
                <a:gd name="connsiteY34" fmla="*/ 3137486 h 3914305"/>
                <a:gd name="connsiteX35" fmla="*/ 3055550 w 3269871"/>
                <a:gd name="connsiteY35" fmla="*/ 3145044 h 3914305"/>
                <a:gd name="connsiteX36" fmla="*/ 2085273 w 3269871"/>
                <a:gd name="connsiteY36" fmla="*/ 3146383 h 3914305"/>
                <a:gd name="connsiteX37" fmla="*/ 1409788 w 3269871"/>
                <a:gd name="connsiteY37" fmla="*/ 3146619 h 3914305"/>
                <a:gd name="connsiteX38" fmla="*/ 1367112 w 3269871"/>
                <a:gd name="connsiteY38" fmla="*/ 3187563 h 3914305"/>
                <a:gd name="connsiteX39" fmla="*/ 1355380 w 3269871"/>
                <a:gd name="connsiteY39" fmla="*/ 3712581 h 3914305"/>
                <a:gd name="connsiteX40" fmla="*/ 1351601 w 3269871"/>
                <a:gd name="connsiteY40" fmla="*/ 3894779 h 3914305"/>
                <a:gd name="connsiteX41" fmla="*/ 1346089 w 3269871"/>
                <a:gd name="connsiteY41" fmla="*/ 3914306 h 3914305"/>
                <a:gd name="connsiteX42" fmla="*/ 1098934 w 3269871"/>
                <a:gd name="connsiteY42" fmla="*/ 3785098 h 3914305"/>
                <a:gd name="connsiteX43" fmla="*/ 1090351 w 3269871"/>
                <a:gd name="connsiteY43" fmla="*/ 3741399 h 3914305"/>
                <a:gd name="connsiteX44" fmla="*/ 1090745 w 3269871"/>
                <a:gd name="connsiteY44" fmla="*/ 3363461 h 3914305"/>
                <a:gd name="connsiteX45" fmla="*/ 1084918 w 3269871"/>
                <a:gd name="connsiteY45" fmla="*/ 3181500 h 3914305"/>
                <a:gd name="connsiteX46" fmla="*/ 1057203 w 3269871"/>
                <a:gd name="connsiteY46" fmla="*/ 3154729 h 3914305"/>
                <a:gd name="connsiteX47" fmla="*/ 893902 w 3269871"/>
                <a:gd name="connsiteY47" fmla="*/ 3149690 h 3914305"/>
                <a:gd name="connsiteX48" fmla="*/ 545491 w 3269871"/>
                <a:gd name="connsiteY48" fmla="*/ 3149060 h 3914305"/>
                <a:gd name="connsiteX49" fmla="*/ 304555 w 3269871"/>
                <a:gd name="connsiteY49" fmla="*/ 3144257 h 3914305"/>
                <a:gd name="connsiteX50" fmla="*/ 273611 w 3269871"/>
                <a:gd name="connsiteY50" fmla="*/ 3136462 h 391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269871" h="3914305">
                  <a:moveTo>
                    <a:pt x="273611" y="3136462"/>
                  </a:moveTo>
                  <a:cubicBezTo>
                    <a:pt x="174718" y="3032372"/>
                    <a:pt x="85351" y="2920329"/>
                    <a:pt x="1024" y="2804271"/>
                  </a:cubicBezTo>
                  <a:cubicBezTo>
                    <a:pt x="79" y="2803011"/>
                    <a:pt x="315" y="2800885"/>
                    <a:pt x="0" y="2799152"/>
                  </a:cubicBezTo>
                  <a:cubicBezTo>
                    <a:pt x="25038" y="2799389"/>
                    <a:pt x="50156" y="2798365"/>
                    <a:pt x="74958" y="2800334"/>
                  </a:cubicBezTo>
                  <a:cubicBezTo>
                    <a:pt x="96847" y="2802066"/>
                    <a:pt x="103697" y="2795452"/>
                    <a:pt x="103697" y="2772618"/>
                  </a:cubicBezTo>
                  <a:cubicBezTo>
                    <a:pt x="103697" y="2660969"/>
                    <a:pt x="106374" y="2549320"/>
                    <a:pt x="106374" y="2437671"/>
                  </a:cubicBezTo>
                  <a:cubicBezTo>
                    <a:pt x="106374" y="2415939"/>
                    <a:pt x="113066" y="2411136"/>
                    <a:pt x="133538" y="2411451"/>
                  </a:cubicBezTo>
                  <a:cubicBezTo>
                    <a:pt x="232668" y="2413105"/>
                    <a:pt x="331877" y="2412396"/>
                    <a:pt x="431007" y="2414601"/>
                  </a:cubicBezTo>
                  <a:cubicBezTo>
                    <a:pt x="453447" y="2415073"/>
                    <a:pt x="456990" y="2407987"/>
                    <a:pt x="456911" y="2388066"/>
                  </a:cubicBezTo>
                  <a:cubicBezTo>
                    <a:pt x="456754" y="2330903"/>
                    <a:pt x="457856" y="2273740"/>
                    <a:pt x="460297" y="2216656"/>
                  </a:cubicBezTo>
                  <a:cubicBezTo>
                    <a:pt x="461242" y="2194373"/>
                    <a:pt x="457305" y="2184137"/>
                    <a:pt x="431716" y="2186499"/>
                  </a:cubicBezTo>
                  <a:cubicBezTo>
                    <a:pt x="403370" y="2189177"/>
                    <a:pt x="374474" y="2185712"/>
                    <a:pt x="346050" y="2187602"/>
                  </a:cubicBezTo>
                  <a:cubicBezTo>
                    <a:pt x="325184" y="2188940"/>
                    <a:pt x="321090" y="2181303"/>
                    <a:pt x="321247" y="2161854"/>
                  </a:cubicBezTo>
                  <a:cubicBezTo>
                    <a:pt x="323058" y="1913518"/>
                    <a:pt x="324318" y="1665181"/>
                    <a:pt x="325027" y="1416765"/>
                  </a:cubicBezTo>
                  <a:cubicBezTo>
                    <a:pt x="326287" y="955760"/>
                    <a:pt x="327310" y="494754"/>
                    <a:pt x="327389" y="33670"/>
                  </a:cubicBezTo>
                  <a:cubicBezTo>
                    <a:pt x="327389" y="6112"/>
                    <a:pt x="334475" y="-660"/>
                    <a:pt x="361561" y="49"/>
                  </a:cubicBezTo>
                  <a:cubicBezTo>
                    <a:pt x="471399" y="2805"/>
                    <a:pt x="581316" y="3907"/>
                    <a:pt x="691154" y="3750"/>
                  </a:cubicBezTo>
                  <a:cubicBezTo>
                    <a:pt x="714224" y="3750"/>
                    <a:pt x="718633" y="10915"/>
                    <a:pt x="718555" y="32489"/>
                  </a:cubicBezTo>
                  <a:cubicBezTo>
                    <a:pt x="717216" y="308541"/>
                    <a:pt x="718476" y="584672"/>
                    <a:pt x="715799" y="860724"/>
                  </a:cubicBezTo>
                  <a:cubicBezTo>
                    <a:pt x="711705" y="1292203"/>
                    <a:pt x="713673" y="1723761"/>
                    <a:pt x="712413" y="2155319"/>
                  </a:cubicBezTo>
                  <a:cubicBezTo>
                    <a:pt x="712334" y="2181224"/>
                    <a:pt x="706114" y="2189649"/>
                    <a:pt x="680052" y="2187444"/>
                  </a:cubicBezTo>
                  <a:cubicBezTo>
                    <a:pt x="651628" y="2185003"/>
                    <a:pt x="622889" y="2187995"/>
                    <a:pt x="594386" y="2186499"/>
                  </a:cubicBezTo>
                  <a:cubicBezTo>
                    <a:pt x="575174" y="2185476"/>
                    <a:pt x="567773" y="2190121"/>
                    <a:pt x="568167" y="2211223"/>
                  </a:cubicBezTo>
                  <a:cubicBezTo>
                    <a:pt x="569348" y="2271929"/>
                    <a:pt x="568797" y="2332714"/>
                    <a:pt x="567301" y="2393499"/>
                  </a:cubicBezTo>
                  <a:cubicBezTo>
                    <a:pt x="566828" y="2412554"/>
                    <a:pt x="572734" y="2417514"/>
                    <a:pt x="591316" y="2417514"/>
                  </a:cubicBezTo>
                  <a:cubicBezTo>
                    <a:pt x="691390" y="2417435"/>
                    <a:pt x="791465" y="2419325"/>
                    <a:pt x="891540" y="2418774"/>
                  </a:cubicBezTo>
                  <a:cubicBezTo>
                    <a:pt x="915240" y="2418616"/>
                    <a:pt x="921539" y="2425151"/>
                    <a:pt x="920988" y="2448851"/>
                  </a:cubicBezTo>
                  <a:cubicBezTo>
                    <a:pt x="918389" y="2558690"/>
                    <a:pt x="918389" y="2668606"/>
                    <a:pt x="915949" y="2778445"/>
                  </a:cubicBezTo>
                  <a:cubicBezTo>
                    <a:pt x="915476" y="2800334"/>
                    <a:pt x="922562" y="2804585"/>
                    <a:pt x="942877" y="2804664"/>
                  </a:cubicBezTo>
                  <a:cubicBezTo>
                    <a:pt x="1367270" y="2806318"/>
                    <a:pt x="1791584" y="2808522"/>
                    <a:pt x="2215977" y="2810805"/>
                  </a:cubicBezTo>
                  <a:cubicBezTo>
                    <a:pt x="2510768" y="2812380"/>
                    <a:pt x="2805639" y="2816711"/>
                    <a:pt x="3100430" y="2814192"/>
                  </a:cubicBezTo>
                  <a:cubicBezTo>
                    <a:pt x="3173498" y="2813561"/>
                    <a:pt x="3205859" y="2859622"/>
                    <a:pt x="3244362" y="2903086"/>
                  </a:cubicBezTo>
                  <a:cubicBezTo>
                    <a:pt x="3278927" y="2942139"/>
                    <a:pt x="3271211" y="2989854"/>
                    <a:pt x="3262314" y="3035836"/>
                  </a:cubicBezTo>
                  <a:cubicBezTo>
                    <a:pt x="3257590" y="3060245"/>
                    <a:pt x="3239952" y="3075914"/>
                    <a:pt x="3218457" y="3087015"/>
                  </a:cubicBezTo>
                  <a:cubicBezTo>
                    <a:pt x="3186018" y="3103786"/>
                    <a:pt x="3152869" y="3119140"/>
                    <a:pt x="3121138" y="3137486"/>
                  </a:cubicBezTo>
                  <a:cubicBezTo>
                    <a:pt x="3102163" y="3148430"/>
                    <a:pt x="3077675" y="3145044"/>
                    <a:pt x="3055550" y="3145044"/>
                  </a:cubicBezTo>
                  <a:cubicBezTo>
                    <a:pt x="2732098" y="3145674"/>
                    <a:pt x="2408725" y="3146068"/>
                    <a:pt x="2085273" y="3146383"/>
                  </a:cubicBezTo>
                  <a:cubicBezTo>
                    <a:pt x="1860085" y="3146619"/>
                    <a:pt x="1634976" y="3146462"/>
                    <a:pt x="1409788" y="3146619"/>
                  </a:cubicBezTo>
                  <a:cubicBezTo>
                    <a:pt x="1368608" y="3146619"/>
                    <a:pt x="1368608" y="3147013"/>
                    <a:pt x="1367112" y="3187563"/>
                  </a:cubicBezTo>
                  <a:cubicBezTo>
                    <a:pt x="1360656" y="3362516"/>
                    <a:pt x="1356246" y="3537549"/>
                    <a:pt x="1355380" y="3712581"/>
                  </a:cubicBezTo>
                  <a:cubicBezTo>
                    <a:pt x="1355065" y="3773288"/>
                    <a:pt x="1353018" y="3833994"/>
                    <a:pt x="1351601" y="3894779"/>
                  </a:cubicBezTo>
                  <a:cubicBezTo>
                    <a:pt x="1351443" y="3901629"/>
                    <a:pt x="1353333" y="3909345"/>
                    <a:pt x="1346089" y="3914306"/>
                  </a:cubicBezTo>
                  <a:cubicBezTo>
                    <a:pt x="1261762" y="3875016"/>
                    <a:pt x="1177986" y="3834624"/>
                    <a:pt x="1098934" y="3785098"/>
                  </a:cubicBezTo>
                  <a:cubicBezTo>
                    <a:pt x="1088225" y="3772107"/>
                    <a:pt x="1090351" y="3756438"/>
                    <a:pt x="1090351" y="3741399"/>
                  </a:cubicBezTo>
                  <a:cubicBezTo>
                    <a:pt x="1090194" y="3615420"/>
                    <a:pt x="1089170" y="3489440"/>
                    <a:pt x="1090745" y="3363461"/>
                  </a:cubicBezTo>
                  <a:cubicBezTo>
                    <a:pt x="1091454" y="3302597"/>
                    <a:pt x="1083816" y="3242206"/>
                    <a:pt x="1084918" y="3181500"/>
                  </a:cubicBezTo>
                  <a:cubicBezTo>
                    <a:pt x="1085312" y="3161501"/>
                    <a:pt x="1075627" y="3156383"/>
                    <a:pt x="1057203" y="3154729"/>
                  </a:cubicBezTo>
                  <a:cubicBezTo>
                    <a:pt x="1002796" y="3149847"/>
                    <a:pt x="948388" y="3149611"/>
                    <a:pt x="893902" y="3149690"/>
                  </a:cubicBezTo>
                  <a:cubicBezTo>
                    <a:pt x="777765" y="3149847"/>
                    <a:pt x="661549" y="3151737"/>
                    <a:pt x="545491" y="3149060"/>
                  </a:cubicBezTo>
                  <a:cubicBezTo>
                    <a:pt x="465179" y="3147170"/>
                    <a:pt x="384867" y="3143706"/>
                    <a:pt x="304555" y="3144257"/>
                  </a:cubicBezTo>
                  <a:cubicBezTo>
                    <a:pt x="293374" y="3144493"/>
                    <a:pt x="283139" y="3141895"/>
                    <a:pt x="273611" y="313646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7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0F1221D6-AB86-4457-8072-D0E10D9C6EFB}"/>
                </a:ext>
              </a:extLst>
            </p:cNvPr>
            <p:cNvSpPr/>
            <p:nvPr/>
          </p:nvSpPr>
          <p:spPr>
            <a:xfrm>
              <a:off x="7273198" y="1604208"/>
              <a:ext cx="731001" cy="1412962"/>
            </a:xfrm>
            <a:custGeom>
              <a:avLst/>
              <a:gdLst>
                <a:gd name="connsiteX0" fmla="*/ 575883 w 731001"/>
                <a:gd name="connsiteY0" fmla="*/ 660034 h 1412962"/>
                <a:gd name="connsiteX1" fmla="*/ 549191 w 731001"/>
                <a:gd name="connsiteY1" fmla="*/ 640980 h 1412962"/>
                <a:gd name="connsiteX2" fmla="*/ 169048 w 731001"/>
                <a:gd name="connsiteY2" fmla="*/ 3761 h 1412962"/>
                <a:gd name="connsiteX3" fmla="*/ 151332 w 731001"/>
                <a:gd name="connsiteY3" fmla="*/ 139 h 1412962"/>
                <a:gd name="connsiteX4" fmla="*/ 0 w 731001"/>
                <a:gd name="connsiteY4" fmla="*/ 10138 h 1412962"/>
                <a:gd name="connsiteX5" fmla="*/ 8582 w 731001"/>
                <a:gd name="connsiteY5" fmla="*/ 26516 h 1412962"/>
                <a:gd name="connsiteX6" fmla="*/ 381245 w 731001"/>
                <a:gd name="connsiteY6" fmla="*/ 676963 h 1412962"/>
                <a:gd name="connsiteX7" fmla="*/ 376442 w 731001"/>
                <a:gd name="connsiteY7" fmla="*/ 711450 h 1412962"/>
                <a:gd name="connsiteX8" fmla="*/ 366915 w 731001"/>
                <a:gd name="connsiteY8" fmla="*/ 1002541 h 1412962"/>
                <a:gd name="connsiteX9" fmla="*/ 367702 w 731001"/>
                <a:gd name="connsiteY9" fmla="*/ 1032539 h 1412962"/>
                <a:gd name="connsiteX10" fmla="*/ 153065 w 731001"/>
                <a:gd name="connsiteY10" fmla="*/ 1299537 h 1412962"/>
                <a:gd name="connsiteX11" fmla="*/ 112436 w 731001"/>
                <a:gd name="connsiteY11" fmla="*/ 1318276 h 1412962"/>
                <a:gd name="connsiteX12" fmla="*/ 61336 w 731001"/>
                <a:gd name="connsiteY12" fmla="*/ 1360322 h 1412962"/>
                <a:gd name="connsiteX13" fmla="*/ 104327 w 731001"/>
                <a:gd name="connsiteY13" fmla="*/ 1412682 h 1412962"/>
                <a:gd name="connsiteX14" fmla="*/ 155269 w 731001"/>
                <a:gd name="connsiteY14" fmla="*/ 1372054 h 1412962"/>
                <a:gd name="connsiteX15" fmla="*/ 172277 w 731001"/>
                <a:gd name="connsiteY15" fmla="*/ 1337016 h 1412962"/>
                <a:gd name="connsiteX16" fmla="*/ 396362 w 731001"/>
                <a:gd name="connsiteY16" fmla="*/ 1057027 h 1412962"/>
                <a:gd name="connsiteX17" fmla="*/ 430377 w 731001"/>
                <a:gd name="connsiteY17" fmla="*/ 1050019 h 1412962"/>
                <a:gd name="connsiteX18" fmla="*/ 717373 w 731001"/>
                <a:gd name="connsiteY18" fmla="*/ 936559 h 1412962"/>
                <a:gd name="connsiteX19" fmla="*/ 575883 w 731001"/>
                <a:gd name="connsiteY19" fmla="*/ 660034 h 1412962"/>
                <a:gd name="connsiteX20" fmla="*/ 521082 w 731001"/>
                <a:gd name="connsiteY20" fmla="*/ 936165 h 1412962"/>
                <a:gd name="connsiteX21" fmla="*/ 448644 w 731001"/>
                <a:gd name="connsiteY21" fmla="*/ 859711 h 1412962"/>
                <a:gd name="connsiteX22" fmla="*/ 523208 w 731001"/>
                <a:gd name="connsiteY22" fmla="*/ 788061 h 1412962"/>
                <a:gd name="connsiteX23" fmla="*/ 594623 w 731001"/>
                <a:gd name="connsiteY23" fmla="*/ 863097 h 1412962"/>
                <a:gd name="connsiteX24" fmla="*/ 521082 w 731001"/>
                <a:gd name="connsiteY24" fmla="*/ 936165 h 1412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31001" h="1412962">
                  <a:moveTo>
                    <a:pt x="575883" y="660034"/>
                  </a:moveTo>
                  <a:cubicBezTo>
                    <a:pt x="563600" y="656649"/>
                    <a:pt x="555727" y="651924"/>
                    <a:pt x="549191" y="640980"/>
                  </a:cubicBezTo>
                  <a:cubicBezTo>
                    <a:pt x="422661" y="428469"/>
                    <a:pt x="295815" y="216115"/>
                    <a:pt x="169048" y="3761"/>
                  </a:cubicBezTo>
                  <a:cubicBezTo>
                    <a:pt x="163615" y="60"/>
                    <a:pt x="157632" y="218"/>
                    <a:pt x="151332" y="139"/>
                  </a:cubicBezTo>
                  <a:cubicBezTo>
                    <a:pt x="100626" y="-570"/>
                    <a:pt x="50077" y="1241"/>
                    <a:pt x="0" y="10138"/>
                  </a:cubicBezTo>
                  <a:cubicBezTo>
                    <a:pt x="2834" y="15571"/>
                    <a:pt x="5512" y="21162"/>
                    <a:pt x="8582" y="26516"/>
                  </a:cubicBezTo>
                  <a:cubicBezTo>
                    <a:pt x="132672" y="243436"/>
                    <a:pt x="256526" y="460436"/>
                    <a:pt x="381245" y="676963"/>
                  </a:cubicBezTo>
                  <a:cubicBezTo>
                    <a:pt x="389985" y="692159"/>
                    <a:pt x="389355" y="699088"/>
                    <a:pt x="376442" y="711450"/>
                  </a:cubicBezTo>
                  <a:cubicBezTo>
                    <a:pt x="293689" y="790738"/>
                    <a:pt x="289595" y="916717"/>
                    <a:pt x="366915" y="1002541"/>
                  </a:cubicBezTo>
                  <a:cubicBezTo>
                    <a:pt x="377780" y="1014587"/>
                    <a:pt x="377308" y="1020729"/>
                    <a:pt x="367702" y="1032539"/>
                  </a:cubicBezTo>
                  <a:cubicBezTo>
                    <a:pt x="295736" y="1121198"/>
                    <a:pt x="224401" y="1210407"/>
                    <a:pt x="153065" y="1299537"/>
                  </a:cubicBezTo>
                  <a:cubicBezTo>
                    <a:pt x="142435" y="1312844"/>
                    <a:pt x="134089" y="1323000"/>
                    <a:pt x="112436" y="1318276"/>
                  </a:cubicBezTo>
                  <a:cubicBezTo>
                    <a:pt x="85272" y="1312371"/>
                    <a:pt x="63698" y="1333315"/>
                    <a:pt x="61336" y="1360322"/>
                  </a:cubicBezTo>
                  <a:cubicBezTo>
                    <a:pt x="59132" y="1386305"/>
                    <a:pt x="78265" y="1409690"/>
                    <a:pt x="104327" y="1412682"/>
                  </a:cubicBezTo>
                  <a:cubicBezTo>
                    <a:pt x="128263" y="1415438"/>
                    <a:pt x="152593" y="1397565"/>
                    <a:pt x="155269" y="1372054"/>
                  </a:cubicBezTo>
                  <a:cubicBezTo>
                    <a:pt x="156765" y="1357330"/>
                    <a:pt x="163931" y="1347409"/>
                    <a:pt x="172277" y="1337016"/>
                  </a:cubicBezTo>
                  <a:cubicBezTo>
                    <a:pt x="247156" y="1243791"/>
                    <a:pt x="322507" y="1150960"/>
                    <a:pt x="396362" y="1057027"/>
                  </a:cubicBezTo>
                  <a:cubicBezTo>
                    <a:pt x="407858" y="1042460"/>
                    <a:pt x="415496" y="1042854"/>
                    <a:pt x="430377" y="1050019"/>
                  </a:cubicBezTo>
                  <a:cubicBezTo>
                    <a:pt x="541790" y="1103482"/>
                    <a:pt x="674698" y="1050570"/>
                    <a:pt x="717373" y="936559"/>
                  </a:cubicBezTo>
                  <a:cubicBezTo>
                    <a:pt x="760994" y="820264"/>
                    <a:pt x="696193" y="693025"/>
                    <a:pt x="575883" y="660034"/>
                  </a:cubicBezTo>
                  <a:close/>
                  <a:moveTo>
                    <a:pt x="521082" y="936165"/>
                  </a:moveTo>
                  <a:cubicBezTo>
                    <a:pt x="479824" y="935850"/>
                    <a:pt x="447699" y="901915"/>
                    <a:pt x="448644" y="859711"/>
                  </a:cubicBezTo>
                  <a:cubicBezTo>
                    <a:pt x="449510" y="819398"/>
                    <a:pt x="483209" y="787116"/>
                    <a:pt x="523208" y="788061"/>
                  </a:cubicBezTo>
                  <a:cubicBezTo>
                    <a:pt x="563049" y="789084"/>
                    <a:pt x="595016" y="822705"/>
                    <a:pt x="594623" y="863097"/>
                  </a:cubicBezTo>
                  <a:cubicBezTo>
                    <a:pt x="594229" y="903253"/>
                    <a:pt x="560765" y="936480"/>
                    <a:pt x="521082" y="936165"/>
                  </a:cubicBezTo>
                  <a:close/>
                </a:path>
              </a:pathLst>
            </a:custGeom>
            <a:solidFill>
              <a:schemeClr val="accent3"/>
            </a:solidFill>
            <a:ln w="7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8165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7C9C667-2B9C-48DC-BC22-F727D3BB3728}"/>
              </a:ext>
            </a:extLst>
          </p:cNvPr>
          <p:cNvSpPr/>
          <p:nvPr/>
        </p:nvSpPr>
        <p:spPr>
          <a:xfrm>
            <a:off x="0" y="4835877"/>
            <a:ext cx="748937" cy="1777059"/>
          </a:xfrm>
          <a:custGeom>
            <a:avLst/>
            <a:gdLst>
              <a:gd name="connsiteX0" fmla="*/ 0 w 705394"/>
              <a:gd name="connsiteY0" fmla="*/ 0 h 1757970"/>
              <a:gd name="connsiteX1" fmla="*/ 0 w 705394"/>
              <a:gd name="connsiteY1" fmla="*/ 0 h 1757970"/>
              <a:gd name="connsiteX2" fmla="*/ 705394 w 705394"/>
              <a:gd name="connsiteY2" fmla="*/ 0 h 1757970"/>
              <a:gd name="connsiteX3" fmla="*/ 705394 w 705394"/>
              <a:gd name="connsiteY3" fmla="*/ 0 h 1757970"/>
              <a:gd name="connsiteX4" fmla="*/ 705394 w 705394"/>
              <a:gd name="connsiteY4" fmla="*/ 1757970 h 1757970"/>
              <a:gd name="connsiteX5" fmla="*/ 705394 w 705394"/>
              <a:gd name="connsiteY5" fmla="*/ 1757970 h 1757970"/>
              <a:gd name="connsiteX6" fmla="*/ 0 w 705394"/>
              <a:gd name="connsiteY6" fmla="*/ 1757970 h 1757970"/>
              <a:gd name="connsiteX7" fmla="*/ 0 w 705394"/>
              <a:gd name="connsiteY7" fmla="*/ 1757970 h 1757970"/>
              <a:gd name="connsiteX8" fmla="*/ 0 w 705394"/>
              <a:gd name="connsiteY8" fmla="*/ 0 h 1757970"/>
              <a:gd name="connsiteX0" fmla="*/ 0 w 705394"/>
              <a:gd name="connsiteY0" fmla="*/ 0 h 1757970"/>
              <a:gd name="connsiteX1" fmla="*/ 0 w 705394"/>
              <a:gd name="connsiteY1" fmla="*/ 0 h 1757970"/>
              <a:gd name="connsiteX2" fmla="*/ 705394 w 705394"/>
              <a:gd name="connsiteY2" fmla="*/ 0 h 1757970"/>
              <a:gd name="connsiteX3" fmla="*/ 496388 w 705394"/>
              <a:gd name="connsiteY3" fmla="*/ 182880 h 1757970"/>
              <a:gd name="connsiteX4" fmla="*/ 705394 w 705394"/>
              <a:gd name="connsiteY4" fmla="*/ 1757970 h 1757970"/>
              <a:gd name="connsiteX5" fmla="*/ 705394 w 705394"/>
              <a:gd name="connsiteY5" fmla="*/ 1757970 h 1757970"/>
              <a:gd name="connsiteX6" fmla="*/ 0 w 705394"/>
              <a:gd name="connsiteY6" fmla="*/ 1757970 h 1757970"/>
              <a:gd name="connsiteX7" fmla="*/ 0 w 705394"/>
              <a:gd name="connsiteY7" fmla="*/ 1757970 h 1757970"/>
              <a:gd name="connsiteX8" fmla="*/ 0 w 705394"/>
              <a:gd name="connsiteY8" fmla="*/ 0 h 1757970"/>
              <a:gd name="connsiteX0" fmla="*/ 0 w 705394"/>
              <a:gd name="connsiteY0" fmla="*/ 0 h 1757970"/>
              <a:gd name="connsiteX1" fmla="*/ 0 w 705394"/>
              <a:gd name="connsiteY1" fmla="*/ 0 h 1757970"/>
              <a:gd name="connsiteX2" fmla="*/ 418011 w 705394"/>
              <a:gd name="connsiteY2" fmla="*/ 17417 h 1757970"/>
              <a:gd name="connsiteX3" fmla="*/ 496388 w 705394"/>
              <a:gd name="connsiteY3" fmla="*/ 182880 h 1757970"/>
              <a:gd name="connsiteX4" fmla="*/ 705394 w 705394"/>
              <a:gd name="connsiteY4" fmla="*/ 1757970 h 1757970"/>
              <a:gd name="connsiteX5" fmla="*/ 705394 w 705394"/>
              <a:gd name="connsiteY5" fmla="*/ 1757970 h 1757970"/>
              <a:gd name="connsiteX6" fmla="*/ 0 w 705394"/>
              <a:gd name="connsiteY6" fmla="*/ 1757970 h 1757970"/>
              <a:gd name="connsiteX7" fmla="*/ 0 w 705394"/>
              <a:gd name="connsiteY7" fmla="*/ 1757970 h 1757970"/>
              <a:gd name="connsiteX8" fmla="*/ 0 w 705394"/>
              <a:gd name="connsiteY8" fmla="*/ 0 h 1757970"/>
              <a:gd name="connsiteX0" fmla="*/ 0 w 748937"/>
              <a:gd name="connsiteY0" fmla="*/ 0 h 1757970"/>
              <a:gd name="connsiteX1" fmla="*/ 0 w 748937"/>
              <a:gd name="connsiteY1" fmla="*/ 0 h 1757970"/>
              <a:gd name="connsiteX2" fmla="*/ 418011 w 748937"/>
              <a:gd name="connsiteY2" fmla="*/ 17417 h 1757970"/>
              <a:gd name="connsiteX3" fmla="*/ 496388 w 748937"/>
              <a:gd name="connsiteY3" fmla="*/ 182880 h 1757970"/>
              <a:gd name="connsiteX4" fmla="*/ 705394 w 748937"/>
              <a:gd name="connsiteY4" fmla="*/ 1757970 h 1757970"/>
              <a:gd name="connsiteX5" fmla="*/ 748937 w 748937"/>
              <a:gd name="connsiteY5" fmla="*/ 1566381 h 1757970"/>
              <a:gd name="connsiteX6" fmla="*/ 0 w 748937"/>
              <a:gd name="connsiteY6" fmla="*/ 1757970 h 1757970"/>
              <a:gd name="connsiteX7" fmla="*/ 0 w 748937"/>
              <a:gd name="connsiteY7" fmla="*/ 1757970 h 1757970"/>
              <a:gd name="connsiteX8" fmla="*/ 0 w 748937"/>
              <a:gd name="connsiteY8" fmla="*/ 0 h 1757970"/>
              <a:gd name="connsiteX0" fmla="*/ 0 w 705394"/>
              <a:gd name="connsiteY0" fmla="*/ 0 h 1775387"/>
              <a:gd name="connsiteX1" fmla="*/ 0 w 705394"/>
              <a:gd name="connsiteY1" fmla="*/ 0 h 1775387"/>
              <a:gd name="connsiteX2" fmla="*/ 418011 w 705394"/>
              <a:gd name="connsiteY2" fmla="*/ 17417 h 1775387"/>
              <a:gd name="connsiteX3" fmla="*/ 496388 w 705394"/>
              <a:gd name="connsiteY3" fmla="*/ 182880 h 1775387"/>
              <a:gd name="connsiteX4" fmla="*/ 705394 w 705394"/>
              <a:gd name="connsiteY4" fmla="*/ 1757970 h 1775387"/>
              <a:gd name="connsiteX5" fmla="*/ 600892 w 705394"/>
              <a:gd name="connsiteY5" fmla="*/ 1775387 h 1775387"/>
              <a:gd name="connsiteX6" fmla="*/ 0 w 705394"/>
              <a:gd name="connsiteY6" fmla="*/ 1757970 h 1775387"/>
              <a:gd name="connsiteX7" fmla="*/ 0 w 705394"/>
              <a:gd name="connsiteY7" fmla="*/ 1757970 h 1775387"/>
              <a:gd name="connsiteX8" fmla="*/ 0 w 705394"/>
              <a:gd name="connsiteY8" fmla="*/ 0 h 1775387"/>
              <a:gd name="connsiteX0" fmla="*/ 0 w 748937"/>
              <a:gd name="connsiteY0" fmla="*/ 0 h 1775387"/>
              <a:gd name="connsiteX1" fmla="*/ 0 w 748937"/>
              <a:gd name="connsiteY1" fmla="*/ 0 h 1775387"/>
              <a:gd name="connsiteX2" fmla="*/ 418011 w 748937"/>
              <a:gd name="connsiteY2" fmla="*/ 17417 h 1775387"/>
              <a:gd name="connsiteX3" fmla="*/ 496388 w 748937"/>
              <a:gd name="connsiteY3" fmla="*/ 182880 h 1775387"/>
              <a:gd name="connsiteX4" fmla="*/ 748937 w 748937"/>
              <a:gd name="connsiteY4" fmla="*/ 1583799 h 1775387"/>
              <a:gd name="connsiteX5" fmla="*/ 600892 w 748937"/>
              <a:gd name="connsiteY5" fmla="*/ 1775387 h 1775387"/>
              <a:gd name="connsiteX6" fmla="*/ 0 w 748937"/>
              <a:gd name="connsiteY6" fmla="*/ 1757970 h 1775387"/>
              <a:gd name="connsiteX7" fmla="*/ 0 w 748937"/>
              <a:gd name="connsiteY7" fmla="*/ 1757970 h 1775387"/>
              <a:gd name="connsiteX8" fmla="*/ 0 w 748937"/>
              <a:gd name="connsiteY8" fmla="*/ 0 h 1775387"/>
              <a:gd name="connsiteX0" fmla="*/ 0 w 748937"/>
              <a:gd name="connsiteY0" fmla="*/ 0 h 1775387"/>
              <a:gd name="connsiteX1" fmla="*/ 0 w 748937"/>
              <a:gd name="connsiteY1" fmla="*/ 0 h 1775387"/>
              <a:gd name="connsiteX2" fmla="*/ 418011 w 748937"/>
              <a:gd name="connsiteY2" fmla="*/ 17417 h 1775387"/>
              <a:gd name="connsiteX3" fmla="*/ 496388 w 748937"/>
              <a:gd name="connsiteY3" fmla="*/ 182880 h 1775387"/>
              <a:gd name="connsiteX4" fmla="*/ 748937 w 748937"/>
              <a:gd name="connsiteY4" fmla="*/ 1583799 h 1775387"/>
              <a:gd name="connsiteX5" fmla="*/ 600892 w 748937"/>
              <a:gd name="connsiteY5" fmla="*/ 1775387 h 1775387"/>
              <a:gd name="connsiteX6" fmla="*/ 0 w 748937"/>
              <a:gd name="connsiteY6" fmla="*/ 1757970 h 1775387"/>
              <a:gd name="connsiteX7" fmla="*/ 0 w 748937"/>
              <a:gd name="connsiteY7" fmla="*/ 1757970 h 1775387"/>
              <a:gd name="connsiteX8" fmla="*/ 0 w 748937"/>
              <a:gd name="connsiteY8" fmla="*/ 0 h 1775387"/>
              <a:gd name="connsiteX0" fmla="*/ 0 w 748937"/>
              <a:gd name="connsiteY0" fmla="*/ 0 h 1777059"/>
              <a:gd name="connsiteX1" fmla="*/ 0 w 748937"/>
              <a:gd name="connsiteY1" fmla="*/ 0 h 1777059"/>
              <a:gd name="connsiteX2" fmla="*/ 418011 w 748937"/>
              <a:gd name="connsiteY2" fmla="*/ 17417 h 1777059"/>
              <a:gd name="connsiteX3" fmla="*/ 496388 w 748937"/>
              <a:gd name="connsiteY3" fmla="*/ 182880 h 1777059"/>
              <a:gd name="connsiteX4" fmla="*/ 748937 w 748937"/>
              <a:gd name="connsiteY4" fmla="*/ 1583799 h 1777059"/>
              <a:gd name="connsiteX5" fmla="*/ 600892 w 748937"/>
              <a:gd name="connsiteY5" fmla="*/ 1775387 h 1777059"/>
              <a:gd name="connsiteX6" fmla="*/ 0 w 748937"/>
              <a:gd name="connsiteY6" fmla="*/ 1757970 h 1777059"/>
              <a:gd name="connsiteX7" fmla="*/ 0 w 748937"/>
              <a:gd name="connsiteY7" fmla="*/ 1757970 h 1777059"/>
              <a:gd name="connsiteX8" fmla="*/ 0 w 748937"/>
              <a:gd name="connsiteY8" fmla="*/ 0 h 1777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8937" h="1777059">
                <a:moveTo>
                  <a:pt x="0" y="0"/>
                </a:moveTo>
                <a:lnTo>
                  <a:pt x="0" y="0"/>
                </a:lnTo>
                <a:lnTo>
                  <a:pt x="418011" y="17417"/>
                </a:lnTo>
                <a:lnTo>
                  <a:pt x="496388" y="182880"/>
                </a:lnTo>
                <a:lnTo>
                  <a:pt x="748937" y="1583799"/>
                </a:lnTo>
                <a:cubicBezTo>
                  <a:pt x="743132" y="1708622"/>
                  <a:pt x="676366" y="1789901"/>
                  <a:pt x="600892" y="1775387"/>
                </a:cubicBezTo>
                <a:lnTo>
                  <a:pt x="0" y="1757970"/>
                </a:lnTo>
                <a:lnTo>
                  <a:pt x="0" y="17579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PENDAHULUAN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D732EBC-8CF1-45E5-B0F1-FC5FAA704529}"/>
              </a:ext>
            </a:extLst>
          </p:cNvPr>
          <p:cNvGrpSpPr/>
          <p:nvPr/>
        </p:nvGrpSpPr>
        <p:grpSpPr>
          <a:xfrm>
            <a:off x="323529" y="3392910"/>
            <a:ext cx="4890680" cy="3046734"/>
            <a:chOff x="593248" y="-39"/>
            <a:chExt cx="11004531" cy="6855463"/>
          </a:xfrm>
        </p:grpSpPr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1F07239-4247-4640-9A11-B1F5FAF8AC6F}"/>
                </a:ext>
              </a:extLst>
            </p:cNvPr>
            <p:cNvSpPr/>
            <p:nvPr/>
          </p:nvSpPr>
          <p:spPr>
            <a:xfrm>
              <a:off x="2724939" y="-39"/>
              <a:ext cx="8859769" cy="5261333"/>
            </a:xfrm>
            <a:custGeom>
              <a:avLst/>
              <a:gdLst>
                <a:gd name="connsiteX0" fmla="*/ 0 w 8859769"/>
                <a:gd name="connsiteY0" fmla="*/ 3417069 h 5261333"/>
                <a:gd name="connsiteX1" fmla="*/ 2977037 w 8859769"/>
                <a:gd name="connsiteY1" fmla="*/ 5224090 h 5261333"/>
                <a:gd name="connsiteX2" fmla="*/ 3241382 w 8859769"/>
                <a:gd name="connsiteY2" fmla="*/ 5225254 h 5261333"/>
                <a:gd name="connsiteX3" fmla="*/ 8837011 w 8859769"/>
                <a:gd name="connsiteY3" fmla="*/ 1918451 h 5261333"/>
                <a:gd name="connsiteX4" fmla="*/ 8837759 w 8859769"/>
                <a:gd name="connsiteY4" fmla="*/ 1838815 h 5261333"/>
                <a:gd name="connsiteX5" fmla="*/ 5884746 w 8859769"/>
                <a:gd name="connsiteY5" fmla="*/ 28885 h 5261333"/>
                <a:gd name="connsiteX6" fmla="*/ 5685407 w 8859769"/>
                <a:gd name="connsiteY6" fmla="*/ 27056 h 5261333"/>
                <a:gd name="connsiteX7" fmla="*/ 0 w 8859769"/>
                <a:gd name="connsiteY7" fmla="*/ 3417069 h 526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59769" h="5261333">
                  <a:moveTo>
                    <a:pt x="0" y="3417069"/>
                  </a:moveTo>
                  <a:lnTo>
                    <a:pt x="2977037" y="5224090"/>
                  </a:lnTo>
                  <a:cubicBezTo>
                    <a:pt x="3058169" y="5273301"/>
                    <a:pt x="3159834" y="5273800"/>
                    <a:pt x="3241382" y="5225254"/>
                  </a:cubicBezTo>
                  <a:lnTo>
                    <a:pt x="8837011" y="1918451"/>
                  </a:lnTo>
                  <a:cubicBezTo>
                    <a:pt x="8867020" y="1900578"/>
                    <a:pt x="8867435" y="1857269"/>
                    <a:pt x="8837759" y="1838815"/>
                  </a:cubicBezTo>
                  <a:lnTo>
                    <a:pt x="5884746" y="28885"/>
                  </a:lnTo>
                  <a:cubicBezTo>
                    <a:pt x="5823897" y="-8938"/>
                    <a:pt x="5747004" y="-9686"/>
                    <a:pt x="5685407" y="27056"/>
                  </a:cubicBezTo>
                  <a:lnTo>
                    <a:pt x="0" y="3417069"/>
                  </a:lnTo>
                  <a:close/>
                </a:path>
              </a:pathLst>
            </a:custGeom>
            <a:solidFill>
              <a:srgbClr val="26586F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540C15E9-2729-4A50-9AC5-0021B5D2C4CF}"/>
                </a:ext>
              </a:extLst>
            </p:cNvPr>
            <p:cNvSpPr/>
            <p:nvPr/>
          </p:nvSpPr>
          <p:spPr>
            <a:xfrm>
              <a:off x="2722247" y="1885058"/>
              <a:ext cx="8875532" cy="3725856"/>
            </a:xfrm>
            <a:custGeom>
              <a:avLst/>
              <a:gdLst>
                <a:gd name="connsiteX0" fmla="*/ 8874616 w 8875532"/>
                <a:gd name="connsiteY0" fmla="*/ 24873 h 3725856"/>
                <a:gd name="connsiteX1" fmla="*/ 8856993 w 8875532"/>
                <a:gd name="connsiteY1" fmla="*/ 268 h 3725856"/>
                <a:gd name="connsiteX2" fmla="*/ 8847101 w 8875532"/>
                <a:gd name="connsiteY2" fmla="*/ 21798 h 3725856"/>
                <a:gd name="connsiteX3" fmla="*/ 3287964 w 8875532"/>
                <a:gd name="connsiteY3" fmla="*/ 3310894 h 3725856"/>
                <a:gd name="connsiteX4" fmla="*/ 2958199 w 8875532"/>
                <a:gd name="connsiteY4" fmla="*/ 3316630 h 3725856"/>
                <a:gd name="connsiteX5" fmla="*/ 10671 w 8875532"/>
                <a:gd name="connsiteY5" fmla="*/ 1528729 h 3725856"/>
                <a:gd name="connsiteX6" fmla="*/ 31 w 8875532"/>
                <a:gd name="connsiteY6" fmla="*/ 1939461 h 3725856"/>
                <a:gd name="connsiteX7" fmla="*/ 39932 w 8875532"/>
                <a:gd name="connsiteY7" fmla="*/ 2005464 h 3725856"/>
                <a:gd name="connsiteX8" fmla="*/ 2828021 w 8875532"/>
                <a:gd name="connsiteY8" fmla="*/ 3636421 h 3725856"/>
                <a:gd name="connsiteX9" fmla="*/ 3080894 w 8875532"/>
                <a:gd name="connsiteY9" fmla="*/ 3722374 h 3725856"/>
                <a:gd name="connsiteX10" fmla="*/ 3202260 w 8875532"/>
                <a:gd name="connsiteY10" fmla="*/ 3722541 h 3725856"/>
                <a:gd name="connsiteX11" fmla="*/ 3345073 w 8875532"/>
                <a:gd name="connsiteY11" fmla="*/ 3677818 h 3725856"/>
                <a:gd name="connsiteX12" fmla="*/ 8845188 w 8875532"/>
                <a:gd name="connsiteY12" fmla="*/ 470186 h 3725856"/>
                <a:gd name="connsiteX13" fmla="*/ 8875530 w 8875532"/>
                <a:gd name="connsiteY13" fmla="*/ 431698 h 3725856"/>
                <a:gd name="connsiteX14" fmla="*/ 8874616 w 8875532"/>
                <a:gd name="connsiteY14" fmla="*/ 24873 h 3725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875532" h="3725856">
                  <a:moveTo>
                    <a:pt x="8874616" y="24873"/>
                  </a:moveTo>
                  <a:cubicBezTo>
                    <a:pt x="8874616" y="13235"/>
                    <a:pt x="8877691" y="-2226"/>
                    <a:pt x="8856993" y="268"/>
                  </a:cubicBezTo>
                  <a:cubicBezTo>
                    <a:pt x="8863975" y="12238"/>
                    <a:pt x="8856328" y="16394"/>
                    <a:pt x="8847101" y="21798"/>
                  </a:cubicBezTo>
                  <a:cubicBezTo>
                    <a:pt x="8681761" y="119389"/>
                    <a:pt x="3584729" y="3135496"/>
                    <a:pt x="3287964" y="3310894"/>
                  </a:cubicBezTo>
                  <a:cubicBezTo>
                    <a:pt x="3179650" y="3374903"/>
                    <a:pt x="3068093" y="3377064"/>
                    <a:pt x="2958199" y="3316630"/>
                  </a:cubicBezTo>
                  <a:cubicBezTo>
                    <a:pt x="2752625" y="3203577"/>
                    <a:pt x="326804" y="1714851"/>
                    <a:pt x="10671" y="1528729"/>
                  </a:cubicBezTo>
                  <a:cubicBezTo>
                    <a:pt x="10256" y="1662896"/>
                    <a:pt x="2857" y="1805376"/>
                    <a:pt x="31" y="1939461"/>
                  </a:cubicBezTo>
                  <a:cubicBezTo>
                    <a:pt x="-717" y="1973543"/>
                    <a:pt x="12001" y="1989337"/>
                    <a:pt x="39932" y="2005464"/>
                  </a:cubicBezTo>
                  <a:cubicBezTo>
                    <a:pt x="345009" y="2182109"/>
                    <a:pt x="2519453" y="3454704"/>
                    <a:pt x="2828021" y="3636421"/>
                  </a:cubicBezTo>
                  <a:cubicBezTo>
                    <a:pt x="2906660" y="3682723"/>
                    <a:pt x="2987875" y="3719382"/>
                    <a:pt x="3080894" y="3722374"/>
                  </a:cubicBezTo>
                  <a:cubicBezTo>
                    <a:pt x="3121377" y="3727196"/>
                    <a:pt x="3161777" y="3726780"/>
                    <a:pt x="3202260" y="3722541"/>
                  </a:cubicBezTo>
                  <a:cubicBezTo>
                    <a:pt x="3254131" y="3721377"/>
                    <a:pt x="3301514" y="3702258"/>
                    <a:pt x="3345073" y="3677818"/>
                  </a:cubicBezTo>
                  <a:cubicBezTo>
                    <a:pt x="3471094" y="3607077"/>
                    <a:pt x="8618501" y="602525"/>
                    <a:pt x="8845188" y="470186"/>
                  </a:cubicBezTo>
                  <a:cubicBezTo>
                    <a:pt x="8859985" y="461541"/>
                    <a:pt x="8875780" y="456054"/>
                    <a:pt x="8875530" y="431698"/>
                  </a:cubicBezTo>
                  <a:cubicBezTo>
                    <a:pt x="8874034" y="296118"/>
                    <a:pt x="8874865" y="160454"/>
                    <a:pt x="8874616" y="24873"/>
                  </a:cubicBezTo>
                  <a:close/>
                </a:path>
              </a:pathLst>
            </a:custGeom>
            <a:solidFill>
              <a:srgbClr val="174859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944A8D14-7A24-4A63-B9E2-CF4171D3491B}"/>
                </a:ext>
              </a:extLst>
            </p:cNvPr>
            <p:cNvSpPr/>
            <p:nvPr/>
          </p:nvSpPr>
          <p:spPr>
            <a:xfrm>
              <a:off x="3488961" y="374257"/>
              <a:ext cx="7396545" cy="4439426"/>
            </a:xfrm>
            <a:custGeom>
              <a:avLst/>
              <a:gdLst>
                <a:gd name="connsiteX0" fmla="*/ 16377 w 7396545"/>
                <a:gd name="connsiteY0" fmla="*/ 2723148 h 4439426"/>
                <a:gd name="connsiteX1" fmla="*/ 2841790 w 7396545"/>
                <a:gd name="connsiteY1" fmla="*/ 4424846 h 4439426"/>
                <a:gd name="connsiteX2" fmla="*/ 2945699 w 7396545"/>
                <a:gd name="connsiteY2" fmla="*/ 4425512 h 4439426"/>
                <a:gd name="connsiteX3" fmla="*/ 7378461 w 7396545"/>
                <a:gd name="connsiteY3" fmla="*/ 1835016 h 4439426"/>
                <a:gd name="connsiteX4" fmla="*/ 7377463 w 7396545"/>
                <a:gd name="connsiteY4" fmla="*/ 1771424 h 4439426"/>
                <a:gd name="connsiteX5" fmla="*/ 4552549 w 7396545"/>
                <a:gd name="connsiteY5" fmla="*/ 13365 h 4439426"/>
                <a:gd name="connsiteX6" fmla="*/ 4444235 w 7396545"/>
                <a:gd name="connsiteY6" fmla="*/ 15027 h 4439426"/>
                <a:gd name="connsiteX7" fmla="*/ 16793 w 7396545"/>
                <a:gd name="connsiteY7" fmla="*/ 2664876 h 4439426"/>
                <a:gd name="connsiteX8" fmla="*/ 16377 w 7396545"/>
                <a:gd name="connsiteY8" fmla="*/ 2723148 h 443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6545" h="4439426">
                  <a:moveTo>
                    <a:pt x="16377" y="2723148"/>
                  </a:moveTo>
                  <a:lnTo>
                    <a:pt x="2841790" y="4424846"/>
                  </a:lnTo>
                  <a:cubicBezTo>
                    <a:pt x="2873711" y="4444049"/>
                    <a:pt x="2913529" y="4444298"/>
                    <a:pt x="2945699" y="4425512"/>
                  </a:cubicBezTo>
                  <a:lnTo>
                    <a:pt x="7378461" y="1835016"/>
                  </a:lnTo>
                  <a:cubicBezTo>
                    <a:pt x="7402983" y="1820635"/>
                    <a:pt x="7402485" y="1784973"/>
                    <a:pt x="7377463" y="1771424"/>
                  </a:cubicBezTo>
                  <a:lnTo>
                    <a:pt x="4552549" y="13365"/>
                  </a:lnTo>
                  <a:cubicBezTo>
                    <a:pt x="4518634" y="-5006"/>
                    <a:pt x="4477569" y="-4424"/>
                    <a:pt x="4444235" y="15027"/>
                  </a:cubicBezTo>
                  <a:lnTo>
                    <a:pt x="16793" y="2664876"/>
                  </a:lnTo>
                  <a:cubicBezTo>
                    <a:pt x="-5402" y="2677843"/>
                    <a:pt x="-5652" y="2709847"/>
                    <a:pt x="16377" y="272314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41476A20-5FBD-4D83-BFD7-592918334E84}"/>
                </a:ext>
              </a:extLst>
            </p:cNvPr>
            <p:cNvSpPr/>
            <p:nvPr/>
          </p:nvSpPr>
          <p:spPr>
            <a:xfrm>
              <a:off x="593248" y="100251"/>
              <a:ext cx="10255469" cy="6755173"/>
            </a:xfrm>
            <a:custGeom>
              <a:avLst/>
              <a:gdLst>
                <a:gd name="connsiteX0" fmla="*/ 1167414 w 10255469"/>
                <a:gd name="connsiteY0" fmla="*/ 3133150 h 6755173"/>
                <a:gd name="connsiteX1" fmla="*/ 1489615 w 10255469"/>
                <a:gd name="connsiteY1" fmla="*/ 2914692 h 6755173"/>
                <a:gd name="connsiteX2" fmla="*/ 1985553 w 10255469"/>
                <a:gd name="connsiteY2" fmla="*/ 2456660 h 6755173"/>
                <a:gd name="connsiteX3" fmla="*/ 2164775 w 10255469"/>
                <a:gd name="connsiteY3" fmla="*/ 2192814 h 6755173"/>
                <a:gd name="connsiteX4" fmla="*/ 3051826 w 10255469"/>
                <a:gd name="connsiteY4" fmla="*/ 1501029 h 6755173"/>
                <a:gd name="connsiteX5" fmla="*/ 4750199 w 10255469"/>
                <a:gd name="connsiteY5" fmla="*/ 631767 h 6755173"/>
                <a:gd name="connsiteX6" fmla="*/ 6687065 w 10255469"/>
                <a:gd name="connsiteY6" fmla="*/ 0 h 6755173"/>
                <a:gd name="connsiteX7" fmla="*/ 5057770 w 10255469"/>
                <a:gd name="connsiteY7" fmla="*/ 1571105 h 6755173"/>
                <a:gd name="connsiteX8" fmla="*/ 3868386 w 10255469"/>
                <a:gd name="connsiteY8" fmla="*/ 2285252 h 6755173"/>
                <a:gd name="connsiteX9" fmla="*/ 2672932 w 10255469"/>
                <a:gd name="connsiteY9" fmla="*/ 2993413 h 6755173"/>
                <a:gd name="connsiteX10" fmla="*/ 2187219 w 10255469"/>
                <a:gd name="connsiteY10" fmla="*/ 3280202 h 6755173"/>
                <a:gd name="connsiteX11" fmla="*/ 2141583 w 10255469"/>
                <a:gd name="connsiteY11" fmla="*/ 3324260 h 6755173"/>
                <a:gd name="connsiteX12" fmla="*/ 2140585 w 10255469"/>
                <a:gd name="connsiteY12" fmla="*/ 3722606 h 6755173"/>
                <a:gd name="connsiteX13" fmla="*/ 2173753 w 10255469"/>
                <a:gd name="connsiteY13" fmla="*/ 3779631 h 6755173"/>
                <a:gd name="connsiteX14" fmla="*/ 3374028 w 10255469"/>
                <a:gd name="connsiteY14" fmla="*/ 4480311 h 6755173"/>
                <a:gd name="connsiteX15" fmla="*/ 4100975 w 10255469"/>
                <a:gd name="connsiteY15" fmla="*/ 4905590 h 6755173"/>
                <a:gd name="connsiteX16" fmla="*/ 5010388 w 10255469"/>
                <a:gd name="connsiteY16" fmla="*/ 5437854 h 6755173"/>
                <a:gd name="connsiteX17" fmla="*/ 5215795 w 10255469"/>
                <a:gd name="connsiteY17" fmla="*/ 5498953 h 6755173"/>
                <a:gd name="connsiteX18" fmla="*/ 5324110 w 10255469"/>
                <a:gd name="connsiteY18" fmla="*/ 5499202 h 6755173"/>
                <a:gd name="connsiteX19" fmla="*/ 5519875 w 10255469"/>
                <a:gd name="connsiteY19" fmla="*/ 5423306 h 6755173"/>
                <a:gd name="connsiteX20" fmla="*/ 6753983 w 10255469"/>
                <a:gd name="connsiteY20" fmla="*/ 4706750 h 6755173"/>
                <a:gd name="connsiteX21" fmla="*/ 6816494 w 10255469"/>
                <a:gd name="connsiteY21" fmla="*/ 4620629 h 6755173"/>
                <a:gd name="connsiteX22" fmla="*/ 6830459 w 10255469"/>
                <a:gd name="connsiteY22" fmla="*/ 4555790 h 6755173"/>
                <a:gd name="connsiteX23" fmla="*/ 6822895 w 10255469"/>
                <a:gd name="connsiteY23" fmla="*/ 4450967 h 6755173"/>
                <a:gd name="connsiteX24" fmla="*/ 6764706 w 10255469"/>
                <a:gd name="connsiteY24" fmla="*/ 4295602 h 6755173"/>
                <a:gd name="connsiteX25" fmla="*/ 6717905 w 10255469"/>
                <a:gd name="connsiteY25" fmla="*/ 4161268 h 6755173"/>
                <a:gd name="connsiteX26" fmla="*/ 6527544 w 10255469"/>
                <a:gd name="connsiteY26" fmla="*/ 3872401 h 6755173"/>
                <a:gd name="connsiteX27" fmla="*/ 6182981 w 10255469"/>
                <a:gd name="connsiteY27" fmla="*/ 3580125 h 6755173"/>
                <a:gd name="connsiteX28" fmla="*/ 6044824 w 10255469"/>
                <a:gd name="connsiteY28" fmla="*/ 3329663 h 6755173"/>
                <a:gd name="connsiteX29" fmla="*/ 6074833 w 10255469"/>
                <a:gd name="connsiteY29" fmla="*/ 3154015 h 6755173"/>
                <a:gd name="connsiteX30" fmla="*/ 6131359 w 10255469"/>
                <a:gd name="connsiteY30" fmla="*/ 3183941 h 6755173"/>
                <a:gd name="connsiteX31" fmla="*/ 6399362 w 10255469"/>
                <a:gd name="connsiteY31" fmla="*/ 3346122 h 6755173"/>
                <a:gd name="connsiteX32" fmla="*/ 6548160 w 10255469"/>
                <a:gd name="connsiteY32" fmla="*/ 3374552 h 6755173"/>
                <a:gd name="connsiteX33" fmla="*/ 6724472 w 10255469"/>
                <a:gd name="connsiteY33" fmla="*/ 3240468 h 6755173"/>
                <a:gd name="connsiteX34" fmla="*/ 6754980 w 10255469"/>
                <a:gd name="connsiteY34" fmla="*/ 3192919 h 6755173"/>
                <a:gd name="connsiteX35" fmla="*/ 6808015 w 10255469"/>
                <a:gd name="connsiteY35" fmla="*/ 3212703 h 6755173"/>
                <a:gd name="connsiteX36" fmla="*/ 7246678 w 10255469"/>
                <a:gd name="connsiteY36" fmla="*/ 3493673 h 6755173"/>
                <a:gd name="connsiteX37" fmla="*/ 7294310 w 10255469"/>
                <a:gd name="connsiteY37" fmla="*/ 3549285 h 6755173"/>
                <a:gd name="connsiteX38" fmla="*/ 7405783 w 10255469"/>
                <a:gd name="connsiteY38" fmla="*/ 3770986 h 6755173"/>
                <a:gd name="connsiteX39" fmla="*/ 7585255 w 10255469"/>
                <a:gd name="connsiteY39" fmla="*/ 4121201 h 6755173"/>
                <a:gd name="connsiteX40" fmla="*/ 7647019 w 10255469"/>
                <a:gd name="connsiteY40" fmla="*/ 4169415 h 6755173"/>
                <a:gd name="connsiteX41" fmla="*/ 7655581 w 10255469"/>
                <a:gd name="connsiteY41" fmla="*/ 4097842 h 6755173"/>
                <a:gd name="connsiteX42" fmla="*/ 7606702 w 10255469"/>
                <a:gd name="connsiteY42" fmla="*/ 3804154 h 6755173"/>
                <a:gd name="connsiteX43" fmla="*/ 7621167 w 10255469"/>
                <a:gd name="connsiteY43" fmla="*/ 3640060 h 6755173"/>
                <a:gd name="connsiteX44" fmla="*/ 7476193 w 10255469"/>
                <a:gd name="connsiteY44" fmla="*/ 3428834 h 6755173"/>
                <a:gd name="connsiteX45" fmla="*/ 7227808 w 10255469"/>
                <a:gd name="connsiteY45" fmla="*/ 3037637 h 6755173"/>
                <a:gd name="connsiteX46" fmla="*/ 7128887 w 10255469"/>
                <a:gd name="connsiteY46" fmla="*/ 2670879 h 6755173"/>
                <a:gd name="connsiteX47" fmla="*/ 7153742 w 10255469"/>
                <a:gd name="connsiteY47" fmla="*/ 2580853 h 6755173"/>
                <a:gd name="connsiteX48" fmla="*/ 7192728 w 10255469"/>
                <a:gd name="connsiteY48" fmla="*/ 2602299 h 6755173"/>
                <a:gd name="connsiteX49" fmla="*/ 7342690 w 10255469"/>
                <a:gd name="connsiteY49" fmla="*/ 2795737 h 6755173"/>
                <a:gd name="connsiteX50" fmla="*/ 7605788 w 10255469"/>
                <a:gd name="connsiteY50" fmla="*/ 2947943 h 6755173"/>
                <a:gd name="connsiteX51" fmla="*/ 7769632 w 10255469"/>
                <a:gd name="connsiteY51" fmla="*/ 2913112 h 6755173"/>
                <a:gd name="connsiteX52" fmla="*/ 7878695 w 10255469"/>
                <a:gd name="connsiteY52" fmla="*/ 2837633 h 6755173"/>
                <a:gd name="connsiteX53" fmla="*/ 7917765 w 10255469"/>
                <a:gd name="connsiteY53" fmla="*/ 2816435 h 6755173"/>
                <a:gd name="connsiteX54" fmla="*/ 7955587 w 10255469"/>
                <a:gd name="connsiteY54" fmla="*/ 2839877 h 6755173"/>
                <a:gd name="connsiteX55" fmla="*/ 8203805 w 10255469"/>
                <a:gd name="connsiteY55" fmla="*/ 3077039 h 6755173"/>
                <a:gd name="connsiteX56" fmla="*/ 8337723 w 10255469"/>
                <a:gd name="connsiteY56" fmla="*/ 3238140 h 6755173"/>
                <a:gd name="connsiteX57" fmla="*/ 8489348 w 10255469"/>
                <a:gd name="connsiteY57" fmla="*/ 3577548 h 6755173"/>
                <a:gd name="connsiteX58" fmla="*/ 8510212 w 10255469"/>
                <a:gd name="connsiteY58" fmla="*/ 3405143 h 6755173"/>
                <a:gd name="connsiteX59" fmla="*/ 8517361 w 10255469"/>
                <a:gd name="connsiteY59" fmla="*/ 3351941 h 6755173"/>
                <a:gd name="connsiteX60" fmla="*/ 8477710 w 10255469"/>
                <a:gd name="connsiteY60" fmla="*/ 3148944 h 6755173"/>
                <a:gd name="connsiteX61" fmla="*/ 8286351 w 10255469"/>
                <a:gd name="connsiteY61" fmla="*/ 2704213 h 6755173"/>
                <a:gd name="connsiteX62" fmla="*/ 8259750 w 10255469"/>
                <a:gd name="connsiteY62" fmla="*/ 2406202 h 6755173"/>
                <a:gd name="connsiteX63" fmla="*/ 8365987 w 10255469"/>
                <a:gd name="connsiteY63" fmla="*/ 2239615 h 6755173"/>
                <a:gd name="connsiteX64" fmla="*/ 8407300 w 10255469"/>
                <a:gd name="connsiteY64" fmla="*/ 2288743 h 6755173"/>
                <a:gd name="connsiteX65" fmla="*/ 8512374 w 10255469"/>
                <a:gd name="connsiteY65" fmla="*/ 2522663 h 6755173"/>
                <a:gd name="connsiteX66" fmla="*/ 8594171 w 10255469"/>
                <a:gd name="connsiteY66" fmla="*/ 2621003 h 6755173"/>
                <a:gd name="connsiteX67" fmla="*/ 8813876 w 10255469"/>
                <a:gd name="connsiteY67" fmla="*/ 2647687 h 6755173"/>
                <a:gd name="connsiteX68" fmla="*/ 8939564 w 10255469"/>
                <a:gd name="connsiteY68" fmla="*/ 2577112 h 6755173"/>
                <a:gd name="connsiteX69" fmla="*/ 8986033 w 10255469"/>
                <a:gd name="connsiteY69" fmla="*/ 2621502 h 6755173"/>
                <a:gd name="connsiteX70" fmla="*/ 9104904 w 10255469"/>
                <a:gd name="connsiteY70" fmla="*/ 2786260 h 6755173"/>
                <a:gd name="connsiteX71" fmla="*/ 9157773 w 10255469"/>
                <a:gd name="connsiteY71" fmla="*/ 2863984 h 6755173"/>
                <a:gd name="connsiteX72" fmla="*/ 9238158 w 10255469"/>
                <a:gd name="connsiteY72" fmla="*/ 2979947 h 6755173"/>
                <a:gd name="connsiteX73" fmla="*/ 9316714 w 10255469"/>
                <a:gd name="connsiteY73" fmla="*/ 3151022 h 6755173"/>
                <a:gd name="connsiteX74" fmla="*/ 10139008 w 10255469"/>
                <a:gd name="connsiteY74" fmla="*/ 2730149 h 6755173"/>
                <a:gd name="connsiteX75" fmla="*/ 10218312 w 10255469"/>
                <a:gd name="connsiteY75" fmla="*/ 2684928 h 6755173"/>
                <a:gd name="connsiteX76" fmla="*/ 10255469 w 10255469"/>
                <a:gd name="connsiteY76" fmla="*/ 2675701 h 6755173"/>
                <a:gd name="connsiteX77" fmla="*/ 10007251 w 10255469"/>
                <a:gd name="connsiteY77" fmla="*/ 3206053 h 6755173"/>
                <a:gd name="connsiteX78" fmla="*/ 9410314 w 10255469"/>
                <a:gd name="connsiteY78" fmla="*/ 3653028 h 6755173"/>
                <a:gd name="connsiteX79" fmla="*/ 9324860 w 10255469"/>
                <a:gd name="connsiteY79" fmla="*/ 3715457 h 6755173"/>
                <a:gd name="connsiteX80" fmla="*/ 9303412 w 10255469"/>
                <a:gd name="connsiteY80" fmla="*/ 3734659 h 6755173"/>
                <a:gd name="connsiteX81" fmla="*/ 9185206 w 10255469"/>
                <a:gd name="connsiteY81" fmla="*/ 3912884 h 6755173"/>
                <a:gd name="connsiteX82" fmla="*/ 8993015 w 10255469"/>
                <a:gd name="connsiteY82" fmla="*/ 4173156 h 6755173"/>
                <a:gd name="connsiteX83" fmla="*/ 8609133 w 10255469"/>
                <a:gd name="connsiteY83" fmla="*/ 4358945 h 6755173"/>
                <a:gd name="connsiteX84" fmla="*/ 8414699 w 10255469"/>
                <a:gd name="connsiteY84" fmla="*/ 4524950 h 6755173"/>
                <a:gd name="connsiteX85" fmla="*/ 8137303 w 10255469"/>
                <a:gd name="connsiteY85" fmla="*/ 4962615 h 6755173"/>
                <a:gd name="connsiteX86" fmla="*/ 7881188 w 10255469"/>
                <a:gd name="connsiteY86" fmla="*/ 5149652 h 6755173"/>
                <a:gd name="connsiteX87" fmla="*/ 7458237 w 10255469"/>
                <a:gd name="connsiteY87" fmla="*/ 5263786 h 6755173"/>
                <a:gd name="connsiteX88" fmla="*/ 7228057 w 10255469"/>
                <a:gd name="connsiteY88" fmla="*/ 5406681 h 6755173"/>
                <a:gd name="connsiteX89" fmla="*/ 6910761 w 10255469"/>
                <a:gd name="connsiteY89" fmla="*/ 5674102 h 6755173"/>
                <a:gd name="connsiteX90" fmla="*/ 6689642 w 10255469"/>
                <a:gd name="connsiteY90" fmla="*/ 5795966 h 6755173"/>
                <a:gd name="connsiteX91" fmla="*/ 6424965 w 10255469"/>
                <a:gd name="connsiteY91" fmla="*/ 5958397 h 6755173"/>
                <a:gd name="connsiteX92" fmla="*/ 5803173 w 10255469"/>
                <a:gd name="connsiteY92" fmla="*/ 6241113 h 6755173"/>
                <a:gd name="connsiteX93" fmla="*/ 5524364 w 10255469"/>
                <a:gd name="connsiteY93" fmla="*/ 6276359 h 6755173"/>
                <a:gd name="connsiteX94" fmla="*/ 4997088 w 10255469"/>
                <a:gd name="connsiteY94" fmla="*/ 6276193 h 6755173"/>
                <a:gd name="connsiteX95" fmla="*/ 4314197 w 10255469"/>
                <a:gd name="connsiteY95" fmla="*/ 6177520 h 6755173"/>
                <a:gd name="connsiteX96" fmla="*/ 3416173 w 10255469"/>
                <a:gd name="connsiteY96" fmla="*/ 6011183 h 6755173"/>
                <a:gd name="connsiteX97" fmla="*/ 2685152 w 10255469"/>
                <a:gd name="connsiteY97" fmla="*/ 5964548 h 6755173"/>
                <a:gd name="connsiteX98" fmla="*/ 1601920 w 10255469"/>
                <a:gd name="connsiteY98" fmla="*/ 6219666 h 6755173"/>
                <a:gd name="connsiteX99" fmla="*/ 1108061 w 10255469"/>
                <a:gd name="connsiteY99" fmla="*/ 6573622 h 6755173"/>
                <a:gd name="connsiteX100" fmla="*/ 968324 w 10255469"/>
                <a:gd name="connsiteY100" fmla="*/ 6690748 h 6755173"/>
                <a:gd name="connsiteX101" fmla="*/ 567484 w 10255469"/>
                <a:gd name="connsiteY101" fmla="*/ 6654505 h 6755173"/>
                <a:gd name="connsiteX102" fmla="*/ 353515 w 10255469"/>
                <a:gd name="connsiteY102" fmla="*/ 6293483 h 6755173"/>
                <a:gd name="connsiteX103" fmla="*/ 161408 w 10255469"/>
                <a:gd name="connsiteY103" fmla="*/ 5524389 h 6755173"/>
                <a:gd name="connsiteX104" fmla="*/ 88754 w 10255469"/>
                <a:gd name="connsiteY104" fmla="*/ 4987720 h 6755173"/>
                <a:gd name="connsiteX105" fmla="*/ 53259 w 10255469"/>
                <a:gd name="connsiteY105" fmla="*/ 4583638 h 6755173"/>
                <a:gd name="connsiteX106" fmla="*/ 13940 w 10255469"/>
                <a:gd name="connsiteY106" fmla="*/ 4009228 h 6755173"/>
                <a:gd name="connsiteX107" fmla="*/ 58 w 10255469"/>
                <a:gd name="connsiteY107" fmla="*/ 3627841 h 6755173"/>
                <a:gd name="connsiteX108" fmla="*/ 27739 w 10255469"/>
                <a:gd name="connsiteY108" fmla="*/ 3601988 h 6755173"/>
                <a:gd name="connsiteX109" fmla="*/ 622598 w 10255469"/>
                <a:gd name="connsiteY109" fmla="*/ 3412208 h 6755173"/>
                <a:gd name="connsiteX110" fmla="*/ 1167414 w 10255469"/>
                <a:gd name="connsiteY110" fmla="*/ 3133150 h 6755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0255469" h="6755173">
                  <a:moveTo>
                    <a:pt x="1167414" y="3133150"/>
                  </a:moveTo>
                  <a:cubicBezTo>
                    <a:pt x="1281714" y="3070472"/>
                    <a:pt x="1386288" y="2993413"/>
                    <a:pt x="1489615" y="2914692"/>
                  </a:cubicBezTo>
                  <a:cubicBezTo>
                    <a:pt x="1669420" y="2777698"/>
                    <a:pt x="1838833" y="2628651"/>
                    <a:pt x="1985553" y="2456660"/>
                  </a:cubicBezTo>
                  <a:cubicBezTo>
                    <a:pt x="2054299" y="2376110"/>
                    <a:pt x="2102097" y="2278934"/>
                    <a:pt x="2164775" y="2192814"/>
                  </a:cubicBezTo>
                  <a:cubicBezTo>
                    <a:pt x="2394373" y="1877180"/>
                    <a:pt x="2687812" y="1644174"/>
                    <a:pt x="3051826" y="1501029"/>
                  </a:cubicBezTo>
                  <a:cubicBezTo>
                    <a:pt x="3063797" y="1496291"/>
                    <a:pt x="3852425" y="1130531"/>
                    <a:pt x="4750199" y="631767"/>
                  </a:cubicBezTo>
                  <a:cubicBezTo>
                    <a:pt x="5647974" y="374073"/>
                    <a:pt x="6396119" y="67749"/>
                    <a:pt x="6687065" y="0"/>
                  </a:cubicBezTo>
                  <a:cubicBezTo>
                    <a:pt x="7268956" y="615142"/>
                    <a:pt x="5522535" y="1488228"/>
                    <a:pt x="5057770" y="1571105"/>
                  </a:cubicBezTo>
                  <a:cubicBezTo>
                    <a:pt x="4791098" y="1728632"/>
                    <a:pt x="4134725" y="2127227"/>
                    <a:pt x="3868386" y="2285252"/>
                  </a:cubicBezTo>
                  <a:cubicBezTo>
                    <a:pt x="3470040" y="2521500"/>
                    <a:pt x="3071029" y="2756750"/>
                    <a:pt x="2672932" y="2993413"/>
                  </a:cubicBezTo>
                  <a:cubicBezTo>
                    <a:pt x="2511333" y="3089508"/>
                    <a:pt x="2349733" y="3185687"/>
                    <a:pt x="2187219" y="3280202"/>
                  </a:cubicBezTo>
                  <a:cubicBezTo>
                    <a:pt x="2168932" y="3290843"/>
                    <a:pt x="2145074" y="3297576"/>
                    <a:pt x="2141583" y="3324260"/>
                  </a:cubicBezTo>
                  <a:cubicBezTo>
                    <a:pt x="2139671" y="3457097"/>
                    <a:pt x="2141666" y="3589851"/>
                    <a:pt x="2140585" y="3722606"/>
                  </a:cubicBezTo>
                  <a:cubicBezTo>
                    <a:pt x="2140336" y="3749206"/>
                    <a:pt x="2150893" y="3766414"/>
                    <a:pt x="2173753" y="3779631"/>
                  </a:cubicBezTo>
                  <a:cubicBezTo>
                    <a:pt x="2574759" y="4011639"/>
                    <a:pt x="2973770" y="4247055"/>
                    <a:pt x="3374028" y="4480311"/>
                  </a:cubicBezTo>
                  <a:cubicBezTo>
                    <a:pt x="3616593" y="4621627"/>
                    <a:pt x="3858826" y="4763525"/>
                    <a:pt x="4100975" y="4905590"/>
                  </a:cubicBezTo>
                  <a:cubicBezTo>
                    <a:pt x="4403891" y="5083399"/>
                    <a:pt x="4707556" y="5259962"/>
                    <a:pt x="5010388" y="5437854"/>
                  </a:cubicBezTo>
                  <a:cubicBezTo>
                    <a:pt x="5073482" y="5474929"/>
                    <a:pt x="5143974" y="5489808"/>
                    <a:pt x="5215795" y="5498953"/>
                  </a:cubicBezTo>
                  <a:cubicBezTo>
                    <a:pt x="5251873" y="5505436"/>
                    <a:pt x="5288033" y="5504937"/>
                    <a:pt x="5324110" y="5499202"/>
                  </a:cubicBezTo>
                  <a:cubicBezTo>
                    <a:pt x="5395516" y="5489642"/>
                    <a:pt x="5458361" y="5459052"/>
                    <a:pt x="5519875" y="5423306"/>
                  </a:cubicBezTo>
                  <a:cubicBezTo>
                    <a:pt x="5931106" y="5184233"/>
                    <a:pt x="6342420" y="4945325"/>
                    <a:pt x="6753983" y="4706750"/>
                  </a:cubicBezTo>
                  <a:cubicBezTo>
                    <a:pt x="6789312" y="4686217"/>
                    <a:pt x="6810925" y="4661030"/>
                    <a:pt x="6816494" y="4620629"/>
                  </a:cubicBezTo>
                  <a:cubicBezTo>
                    <a:pt x="6819570" y="4598850"/>
                    <a:pt x="6823893" y="4576905"/>
                    <a:pt x="6830459" y="4555790"/>
                  </a:cubicBezTo>
                  <a:cubicBezTo>
                    <a:pt x="6841682" y="4519713"/>
                    <a:pt x="6838191" y="4485631"/>
                    <a:pt x="6822895" y="4450967"/>
                  </a:cubicBezTo>
                  <a:cubicBezTo>
                    <a:pt x="6800451" y="4400425"/>
                    <a:pt x="6785072" y="4347058"/>
                    <a:pt x="6764706" y="4295602"/>
                  </a:cubicBezTo>
                  <a:cubicBezTo>
                    <a:pt x="6750076" y="4250464"/>
                    <a:pt x="6736277" y="4205076"/>
                    <a:pt x="6717905" y="4161268"/>
                  </a:cubicBezTo>
                  <a:cubicBezTo>
                    <a:pt x="6670939" y="3984872"/>
                    <a:pt x="6670855" y="3984955"/>
                    <a:pt x="6527544" y="3872401"/>
                  </a:cubicBezTo>
                  <a:cubicBezTo>
                    <a:pt x="6409005" y="3779382"/>
                    <a:pt x="6285643" y="3691848"/>
                    <a:pt x="6182981" y="3580125"/>
                  </a:cubicBezTo>
                  <a:cubicBezTo>
                    <a:pt x="6116646" y="3507888"/>
                    <a:pt x="6060369" y="3429582"/>
                    <a:pt x="6044824" y="3329663"/>
                  </a:cubicBezTo>
                  <a:cubicBezTo>
                    <a:pt x="6035264" y="3268232"/>
                    <a:pt x="6042995" y="3208796"/>
                    <a:pt x="6074833" y="3154015"/>
                  </a:cubicBezTo>
                  <a:cubicBezTo>
                    <a:pt x="6100187" y="3151604"/>
                    <a:pt x="6114235" y="3171389"/>
                    <a:pt x="6131359" y="3183941"/>
                  </a:cubicBezTo>
                  <a:cubicBezTo>
                    <a:pt x="6216066" y="3245705"/>
                    <a:pt x="6300689" y="3307801"/>
                    <a:pt x="6399362" y="3346122"/>
                  </a:cubicBezTo>
                  <a:cubicBezTo>
                    <a:pt x="6446911" y="3364576"/>
                    <a:pt x="6496205" y="3379872"/>
                    <a:pt x="6548160" y="3374552"/>
                  </a:cubicBezTo>
                  <a:cubicBezTo>
                    <a:pt x="6633781" y="3365823"/>
                    <a:pt x="6685652" y="3311708"/>
                    <a:pt x="6724472" y="3240468"/>
                  </a:cubicBezTo>
                  <a:cubicBezTo>
                    <a:pt x="6733450" y="3224008"/>
                    <a:pt x="6735279" y="3202644"/>
                    <a:pt x="6754980" y="3192919"/>
                  </a:cubicBezTo>
                  <a:cubicBezTo>
                    <a:pt x="6776011" y="3190508"/>
                    <a:pt x="6791722" y="3202811"/>
                    <a:pt x="6808015" y="3212703"/>
                  </a:cubicBezTo>
                  <a:cubicBezTo>
                    <a:pt x="6956231" y="3303228"/>
                    <a:pt x="7102286" y="3397162"/>
                    <a:pt x="7246678" y="3493673"/>
                  </a:cubicBezTo>
                  <a:cubicBezTo>
                    <a:pt x="7268125" y="3508054"/>
                    <a:pt x="7282922" y="3526508"/>
                    <a:pt x="7294310" y="3549285"/>
                  </a:cubicBezTo>
                  <a:cubicBezTo>
                    <a:pt x="7331468" y="3623186"/>
                    <a:pt x="7366963" y="3697917"/>
                    <a:pt x="7405783" y="3770986"/>
                  </a:cubicBezTo>
                  <a:cubicBezTo>
                    <a:pt x="7467797" y="3886616"/>
                    <a:pt x="7526734" y="4003825"/>
                    <a:pt x="7585255" y="4121201"/>
                  </a:cubicBezTo>
                  <a:cubicBezTo>
                    <a:pt x="7598223" y="4147137"/>
                    <a:pt x="7614682" y="4182216"/>
                    <a:pt x="7647019" y="4169415"/>
                  </a:cubicBezTo>
                  <a:cubicBezTo>
                    <a:pt x="7673703" y="4158857"/>
                    <a:pt x="7661068" y="4122115"/>
                    <a:pt x="7655581" y="4097842"/>
                  </a:cubicBezTo>
                  <a:cubicBezTo>
                    <a:pt x="7633718" y="4000833"/>
                    <a:pt x="7611939" y="3904239"/>
                    <a:pt x="7606702" y="3804154"/>
                  </a:cubicBezTo>
                  <a:cubicBezTo>
                    <a:pt x="7603793" y="3748209"/>
                    <a:pt x="7613851" y="3694509"/>
                    <a:pt x="7621167" y="3640060"/>
                  </a:cubicBezTo>
                  <a:cubicBezTo>
                    <a:pt x="7580268" y="3564497"/>
                    <a:pt x="7525404" y="3498578"/>
                    <a:pt x="7476193" y="3428834"/>
                  </a:cubicBezTo>
                  <a:cubicBezTo>
                    <a:pt x="7386913" y="3302480"/>
                    <a:pt x="7299131" y="3175046"/>
                    <a:pt x="7227808" y="3037637"/>
                  </a:cubicBezTo>
                  <a:cubicBezTo>
                    <a:pt x="7168289" y="2923171"/>
                    <a:pt x="7117997" y="2804964"/>
                    <a:pt x="7128887" y="2670879"/>
                  </a:cubicBezTo>
                  <a:cubicBezTo>
                    <a:pt x="7131463" y="2639208"/>
                    <a:pt x="7132794" y="2607370"/>
                    <a:pt x="7153742" y="2580853"/>
                  </a:cubicBezTo>
                  <a:cubicBezTo>
                    <a:pt x="7175604" y="2571708"/>
                    <a:pt x="7183917" y="2589248"/>
                    <a:pt x="7192728" y="2602299"/>
                  </a:cubicBezTo>
                  <a:cubicBezTo>
                    <a:pt x="7238698" y="2669965"/>
                    <a:pt x="7286579" y="2736217"/>
                    <a:pt x="7342690" y="2795737"/>
                  </a:cubicBezTo>
                  <a:cubicBezTo>
                    <a:pt x="7414845" y="2872380"/>
                    <a:pt x="7494647" y="2937718"/>
                    <a:pt x="7605788" y="2947943"/>
                  </a:cubicBezTo>
                  <a:cubicBezTo>
                    <a:pt x="7664060" y="2953346"/>
                    <a:pt x="7718342" y="2940045"/>
                    <a:pt x="7769632" y="2913112"/>
                  </a:cubicBezTo>
                  <a:cubicBezTo>
                    <a:pt x="7809034" y="2892414"/>
                    <a:pt x="7845028" y="2866644"/>
                    <a:pt x="7878695" y="2837633"/>
                  </a:cubicBezTo>
                  <a:cubicBezTo>
                    <a:pt x="7890166" y="2827741"/>
                    <a:pt x="7900890" y="2816269"/>
                    <a:pt x="7917765" y="2816435"/>
                  </a:cubicBezTo>
                  <a:cubicBezTo>
                    <a:pt x="7934224" y="2818015"/>
                    <a:pt x="7944947" y="2829154"/>
                    <a:pt x="7955587" y="2839877"/>
                  </a:cubicBezTo>
                  <a:cubicBezTo>
                    <a:pt x="8036138" y="2921176"/>
                    <a:pt x="8121260" y="2997819"/>
                    <a:pt x="8203805" y="3077039"/>
                  </a:cubicBezTo>
                  <a:cubicBezTo>
                    <a:pt x="8255095" y="3126334"/>
                    <a:pt x="8302394" y="3176626"/>
                    <a:pt x="8337723" y="3238140"/>
                  </a:cubicBezTo>
                  <a:cubicBezTo>
                    <a:pt x="8406469" y="3351775"/>
                    <a:pt x="8465906" y="3469317"/>
                    <a:pt x="8489348" y="3577548"/>
                  </a:cubicBezTo>
                  <a:cubicBezTo>
                    <a:pt x="8488100" y="3534904"/>
                    <a:pt x="8502897" y="3470314"/>
                    <a:pt x="8510212" y="3405143"/>
                  </a:cubicBezTo>
                  <a:cubicBezTo>
                    <a:pt x="8512208" y="3387353"/>
                    <a:pt x="8512041" y="3368400"/>
                    <a:pt x="8517361" y="3351941"/>
                  </a:cubicBezTo>
                  <a:cubicBezTo>
                    <a:pt x="8541717" y="3276379"/>
                    <a:pt x="8517445" y="3211373"/>
                    <a:pt x="8477710" y="3148944"/>
                  </a:cubicBezTo>
                  <a:cubicBezTo>
                    <a:pt x="8399154" y="3007046"/>
                    <a:pt x="8333401" y="2859495"/>
                    <a:pt x="8286351" y="2704213"/>
                  </a:cubicBezTo>
                  <a:cubicBezTo>
                    <a:pt x="8256924" y="2607121"/>
                    <a:pt x="8237306" y="2508199"/>
                    <a:pt x="8259750" y="2406202"/>
                  </a:cubicBezTo>
                  <a:cubicBezTo>
                    <a:pt x="8274796" y="2337788"/>
                    <a:pt x="8305470" y="2279101"/>
                    <a:pt x="8365987" y="2239615"/>
                  </a:cubicBezTo>
                  <a:cubicBezTo>
                    <a:pt x="8398822" y="2239698"/>
                    <a:pt x="8399486" y="2268876"/>
                    <a:pt x="8407300" y="2288743"/>
                  </a:cubicBezTo>
                  <a:cubicBezTo>
                    <a:pt x="8438723" y="2368379"/>
                    <a:pt x="8466986" y="2449179"/>
                    <a:pt x="8512374" y="2522663"/>
                  </a:cubicBezTo>
                  <a:cubicBezTo>
                    <a:pt x="8535234" y="2559655"/>
                    <a:pt x="8562250" y="2592241"/>
                    <a:pt x="8594171" y="2621003"/>
                  </a:cubicBezTo>
                  <a:cubicBezTo>
                    <a:pt x="8661006" y="2681353"/>
                    <a:pt x="8734407" y="2681686"/>
                    <a:pt x="8813876" y="2647687"/>
                  </a:cubicBezTo>
                  <a:cubicBezTo>
                    <a:pt x="8858598" y="2628568"/>
                    <a:pt x="8893013" y="2592241"/>
                    <a:pt x="8939564" y="2577112"/>
                  </a:cubicBezTo>
                  <a:cubicBezTo>
                    <a:pt x="8964420" y="2582099"/>
                    <a:pt x="8973148" y="2604294"/>
                    <a:pt x="8986033" y="2621502"/>
                  </a:cubicBezTo>
                  <a:cubicBezTo>
                    <a:pt x="9026516" y="2675784"/>
                    <a:pt x="9062426" y="2733391"/>
                    <a:pt x="9104904" y="2786260"/>
                  </a:cubicBezTo>
                  <a:cubicBezTo>
                    <a:pt x="9120449" y="2813526"/>
                    <a:pt x="9141813" y="2836968"/>
                    <a:pt x="9157773" y="2863984"/>
                  </a:cubicBezTo>
                  <a:cubicBezTo>
                    <a:pt x="9182629" y="2903968"/>
                    <a:pt x="9209646" y="2942706"/>
                    <a:pt x="9238158" y="2979947"/>
                  </a:cubicBezTo>
                  <a:cubicBezTo>
                    <a:pt x="9277643" y="3031569"/>
                    <a:pt x="9306571" y="3085851"/>
                    <a:pt x="9316714" y="3151022"/>
                  </a:cubicBezTo>
                  <a:cubicBezTo>
                    <a:pt x="9324361" y="3200068"/>
                    <a:pt x="9883059" y="2878947"/>
                    <a:pt x="10139008" y="2730149"/>
                  </a:cubicBezTo>
                  <a:cubicBezTo>
                    <a:pt x="10165360" y="2714854"/>
                    <a:pt x="10191793" y="2699808"/>
                    <a:pt x="10218312" y="2684928"/>
                  </a:cubicBezTo>
                  <a:cubicBezTo>
                    <a:pt x="10229284" y="2678776"/>
                    <a:pt x="10239925" y="2665809"/>
                    <a:pt x="10255469" y="2675701"/>
                  </a:cubicBezTo>
                  <a:cubicBezTo>
                    <a:pt x="10218478" y="2873876"/>
                    <a:pt x="10138343" y="3053597"/>
                    <a:pt x="10007251" y="3206053"/>
                  </a:cubicBezTo>
                  <a:cubicBezTo>
                    <a:pt x="9841994" y="3398409"/>
                    <a:pt x="9635257" y="3538728"/>
                    <a:pt x="9410314" y="3653028"/>
                  </a:cubicBezTo>
                  <a:cubicBezTo>
                    <a:pt x="9378227" y="3669321"/>
                    <a:pt x="9345309" y="3683203"/>
                    <a:pt x="9324860" y="3715457"/>
                  </a:cubicBezTo>
                  <a:cubicBezTo>
                    <a:pt x="9319871" y="3723354"/>
                    <a:pt x="9311808" y="3730918"/>
                    <a:pt x="9303412" y="3734659"/>
                  </a:cubicBezTo>
                  <a:cubicBezTo>
                    <a:pt x="9226188" y="3769157"/>
                    <a:pt x="9198174" y="3838069"/>
                    <a:pt x="9185206" y="3912884"/>
                  </a:cubicBezTo>
                  <a:cubicBezTo>
                    <a:pt x="9164341" y="4033086"/>
                    <a:pt x="9095761" y="4114717"/>
                    <a:pt x="8993015" y="4173156"/>
                  </a:cubicBezTo>
                  <a:cubicBezTo>
                    <a:pt x="8869156" y="4243564"/>
                    <a:pt x="8742719" y="4308570"/>
                    <a:pt x="8609133" y="4358945"/>
                  </a:cubicBezTo>
                  <a:cubicBezTo>
                    <a:pt x="8524344" y="4390949"/>
                    <a:pt x="8461333" y="4446811"/>
                    <a:pt x="8414699" y="4524950"/>
                  </a:cubicBezTo>
                  <a:cubicBezTo>
                    <a:pt x="8326169" y="4673249"/>
                    <a:pt x="8235394" y="4820135"/>
                    <a:pt x="8137303" y="4962615"/>
                  </a:cubicBezTo>
                  <a:cubicBezTo>
                    <a:pt x="8073129" y="5055884"/>
                    <a:pt x="7985846" y="5113491"/>
                    <a:pt x="7881188" y="5149652"/>
                  </a:cubicBezTo>
                  <a:cubicBezTo>
                    <a:pt x="7742781" y="5197450"/>
                    <a:pt x="7601631" y="5234192"/>
                    <a:pt x="7458237" y="5263786"/>
                  </a:cubicBezTo>
                  <a:cubicBezTo>
                    <a:pt x="7365633" y="5282905"/>
                    <a:pt x="7284667" y="5326547"/>
                    <a:pt x="7228057" y="5406681"/>
                  </a:cubicBezTo>
                  <a:cubicBezTo>
                    <a:pt x="7145595" y="5523309"/>
                    <a:pt x="7035036" y="5606935"/>
                    <a:pt x="6910761" y="5674102"/>
                  </a:cubicBezTo>
                  <a:cubicBezTo>
                    <a:pt x="6836694" y="5714086"/>
                    <a:pt x="6759386" y="5748085"/>
                    <a:pt x="6689642" y="5795966"/>
                  </a:cubicBezTo>
                  <a:cubicBezTo>
                    <a:pt x="6596540" y="5842102"/>
                    <a:pt x="6510254" y="5899626"/>
                    <a:pt x="6424965" y="5958397"/>
                  </a:cubicBezTo>
                  <a:cubicBezTo>
                    <a:pt x="6234354" y="6089738"/>
                    <a:pt x="6031856" y="6193398"/>
                    <a:pt x="5803173" y="6241113"/>
                  </a:cubicBezTo>
                  <a:cubicBezTo>
                    <a:pt x="5710985" y="6260315"/>
                    <a:pt x="5617799" y="6274031"/>
                    <a:pt x="5524364" y="6276359"/>
                  </a:cubicBezTo>
                  <a:cubicBezTo>
                    <a:pt x="5348716" y="6280764"/>
                    <a:pt x="5172652" y="6283258"/>
                    <a:pt x="4997088" y="6276193"/>
                  </a:cubicBezTo>
                  <a:cubicBezTo>
                    <a:pt x="4766576" y="6266882"/>
                    <a:pt x="4539555" y="6226399"/>
                    <a:pt x="4314197" y="6177520"/>
                  </a:cubicBezTo>
                  <a:cubicBezTo>
                    <a:pt x="4016518" y="6112930"/>
                    <a:pt x="3718175" y="6052497"/>
                    <a:pt x="3416173" y="6011183"/>
                  </a:cubicBezTo>
                  <a:cubicBezTo>
                    <a:pt x="3173441" y="5978015"/>
                    <a:pt x="2930045" y="5956568"/>
                    <a:pt x="2685152" y="5964548"/>
                  </a:cubicBezTo>
                  <a:cubicBezTo>
                    <a:pt x="2307338" y="5976934"/>
                    <a:pt x="1942493" y="6047260"/>
                    <a:pt x="1601920" y="6219666"/>
                  </a:cubicBezTo>
                  <a:cubicBezTo>
                    <a:pt x="1418957" y="6312269"/>
                    <a:pt x="1258521" y="6435963"/>
                    <a:pt x="1108061" y="6573622"/>
                  </a:cubicBezTo>
                  <a:cubicBezTo>
                    <a:pt x="1063172" y="6614687"/>
                    <a:pt x="1016787" y="6653756"/>
                    <a:pt x="968324" y="6690748"/>
                  </a:cubicBezTo>
                  <a:cubicBezTo>
                    <a:pt x="830582" y="6795738"/>
                    <a:pt x="678459" y="6764399"/>
                    <a:pt x="567484" y="6654505"/>
                  </a:cubicBezTo>
                  <a:cubicBezTo>
                    <a:pt x="464988" y="6553006"/>
                    <a:pt x="404139" y="6425822"/>
                    <a:pt x="353515" y="6293483"/>
                  </a:cubicBezTo>
                  <a:cubicBezTo>
                    <a:pt x="258417" y="6045016"/>
                    <a:pt x="205382" y="5785742"/>
                    <a:pt x="161408" y="5524389"/>
                  </a:cubicBezTo>
                  <a:cubicBezTo>
                    <a:pt x="131399" y="5346248"/>
                    <a:pt x="108456" y="5167191"/>
                    <a:pt x="88754" y="4987720"/>
                  </a:cubicBezTo>
                  <a:cubicBezTo>
                    <a:pt x="74041" y="4853303"/>
                    <a:pt x="63401" y="4718470"/>
                    <a:pt x="53259" y="4583638"/>
                  </a:cubicBezTo>
                  <a:cubicBezTo>
                    <a:pt x="38878" y="4392279"/>
                    <a:pt x="24913" y="4200837"/>
                    <a:pt x="13940" y="4009228"/>
                  </a:cubicBezTo>
                  <a:cubicBezTo>
                    <a:pt x="6708" y="3882293"/>
                    <a:pt x="5710" y="3754942"/>
                    <a:pt x="58" y="3627841"/>
                  </a:cubicBezTo>
                  <a:cubicBezTo>
                    <a:pt x="-1023" y="3603484"/>
                    <a:pt x="13275" y="3605479"/>
                    <a:pt x="27739" y="3601988"/>
                  </a:cubicBezTo>
                  <a:cubicBezTo>
                    <a:pt x="230736" y="3553442"/>
                    <a:pt x="429909" y="3492592"/>
                    <a:pt x="622598" y="3412208"/>
                  </a:cubicBezTo>
                  <a:cubicBezTo>
                    <a:pt x="811297" y="3333653"/>
                    <a:pt x="995756" y="3245788"/>
                    <a:pt x="1167414" y="3133150"/>
                  </a:cubicBezTo>
                  <a:close/>
                </a:path>
              </a:pathLst>
            </a:custGeom>
            <a:solidFill>
              <a:srgbClr val="FEB381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C5C24BED-A1FF-401E-9854-9E9702619945}"/>
                </a:ext>
              </a:extLst>
            </p:cNvPr>
            <p:cNvSpPr/>
            <p:nvPr/>
          </p:nvSpPr>
          <p:spPr>
            <a:xfrm>
              <a:off x="6670907" y="3052249"/>
              <a:ext cx="680397" cy="434531"/>
            </a:xfrm>
            <a:custGeom>
              <a:avLst/>
              <a:gdLst>
                <a:gd name="connsiteX0" fmla="*/ 0 w 680397"/>
                <a:gd name="connsiteY0" fmla="*/ 204594 h 434531"/>
                <a:gd name="connsiteX1" fmla="*/ 67417 w 680397"/>
                <a:gd name="connsiteY1" fmla="*/ 73087 h 434531"/>
                <a:gd name="connsiteX2" fmla="*/ 337746 w 680397"/>
                <a:gd name="connsiteY2" fmla="*/ 25953 h 434531"/>
                <a:gd name="connsiteX3" fmla="*/ 639831 w 680397"/>
                <a:gd name="connsiteY3" fmla="*/ 209415 h 434531"/>
                <a:gd name="connsiteX4" fmla="*/ 680397 w 680397"/>
                <a:gd name="connsiteY4" fmla="*/ 244080 h 434531"/>
                <a:gd name="connsiteX5" fmla="*/ 616721 w 680397"/>
                <a:gd name="connsiteY5" fmla="*/ 353807 h 434531"/>
                <a:gd name="connsiteX6" fmla="*/ 320373 w 680397"/>
                <a:gd name="connsiteY6" fmla="*/ 405097 h 434531"/>
                <a:gd name="connsiteX7" fmla="*/ 49378 w 680397"/>
                <a:gd name="connsiteY7" fmla="*/ 241669 h 434531"/>
                <a:gd name="connsiteX8" fmla="*/ 0 w 680397"/>
                <a:gd name="connsiteY8" fmla="*/ 204594 h 434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0397" h="434531">
                  <a:moveTo>
                    <a:pt x="0" y="204594"/>
                  </a:moveTo>
                  <a:cubicBezTo>
                    <a:pt x="14049" y="156463"/>
                    <a:pt x="36410" y="112157"/>
                    <a:pt x="67417" y="73087"/>
                  </a:cubicBezTo>
                  <a:cubicBezTo>
                    <a:pt x="133502" y="-10373"/>
                    <a:pt x="204992" y="-16857"/>
                    <a:pt x="337746" y="25953"/>
                  </a:cubicBezTo>
                  <a:cubicBezTo>
                    <a:pt x="451963" y="62779"/>
                    <a:pt x="546230" y="136513"/>
                    <a:pt x="639831" y="209415"/>
                  </a:cubicBezTo>
                  <a:cubicBezTo>
                    <a:pt x="653879" y="220305"/>
                    <a:pt x="666847" y="232525"/>
                    <a:pt x="680397" y="244080"/>
                  </a:cubicBezTo>
                  <a:cubicBezTo>
                    <a:pt x="659366" y="280739"/>
                    <a:pt x="645400" y="321388"/>
                    <a:pt x="616721" y="353807"/>
                  </a:cubicBezTo>
                  <a:cubicBezTo>
                    <a:pt x="534093" y="447243"/>
                    <a:pt x="447474" y="452729"/>
                    <a:pt x="320373" y="405097"/>
                  </a:cubicBezTo>
                  <a:cubicBezTo>
                    <a:pt x="220205" y="367524"/>
                    <a:pt x="134750" y="304430"/>
                    <a:pt x="49378" y="241669"/>
                  </a:cubicBezTo>
                  <a:cubicBezTo>
                    <a:pt x="32752" y="229532"/>
                    <a:pt x="16460" y="216980"/>
                    <a:pt x="0" y="204594"/>
                  </a:cubicBezTo>
                  <a:close/>
                </a:path>
              </a:pathLst>
            </a:custGeom>
            <a:solidFill>
              <a:srgbClr val="FECAA5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23F56D3C-1B1D-4049-9F41-DC3491C59B08}"/>
                </a:ext>
              </a:extLst>
            </p:cNvPr>
            <p:cNvSpPr/>
            <p:nvPr/>
          </p:nvSpPr>
          <p:spPr>
            <a:xfrm>
              <a:off x="8962809" y="2250488"/>
              <a:ext cx="573245" cy="531897"/>
            </a:xfrm>
            <a:custGeom>
              <a:avLst/>
              <a:gdLst>
                <a:gd name="connsiteX0" fmla="*/ 0 w 573245"/>
                <a:gd name="connsiteY0" fmla="*/ 91872 h 531897"/>
                <a:gd name="connsiteX1" fmla="*/ 174069 w 573245"/>
                <a:gd name="connsiteY1" fmla="*/ 17 h 531897"/>
                <a:gd name="connsiteX2" fmla="*/ 350132 w 573245"/>
                <a:gd name="connsiteY2" fmla="*/ 94532 h 531897"/>
                <a:gd name="connsiteX3" fmla="*/ 573245 w 573245"/>
                <a:gd name="connsiteY3" fmla="*/ 431447 h 531897"/>
                <a:gd name="connsiteX4" fmla="*/ 403667 w 573245"/>
                <a:gd name="connsiteY4" fmla="*/ 523386 h 531897"/>
                <a:gd name="connsiteX5" fmla="*/ 216630 w 573245"/>
                <a:gd name="connsiteY5" fmla="*/ 478996 h 531897"/>
                <a:gd name="connsiteX6" fmla="*/ 57441 w 573245"/>
                <a:gd name="connsiteY6" fmla="*/ 221717 h 531897"/>
                <a:gd name="connsiteX7" fmla="*/ 0 w 573245"/>
                <a:gd name="connsiteY7" fmla="*/ 91872 h 531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3245" h="531897">
                  <a:moveTo>
                    <a:pt x="0" y="91872"/>
                  </a:moveTo>
                  <a:cubicBezTo>
                    <a:pt x="49211" y="44573"/>
                    <a:pt x="100418" y="1014"/>
                    <a:pt x="174069" y="17"/>
                  </a:cubicBezTo>
                  <a:cubicBezTo>
                    <a:pt x="250213" y="-981"/>
                    <a:pt x="302417" y="43409"/>
                    <a:pt x="350132" y="94532"/>
                  </a:cubicBezTo>
                  <a:cubicBezTo>
                    <a:pt x="443234" y="194285"/>
                    <a:pt x="505912" y="314487"/>
                    <a:pt x="573245" y="431447"/>
                  </a:cubicBezTo>
                  <a:cubicBezTo>
                    <a:pt x="518964" y="466194"/>
                    <a:pt x="467258" y="505264"/>
                    <a:pt x="403667" y="523386"/>
                  </a:cubicBezTo>
                  <a:cubicBezTo>
                    <a:pt x="332509" y="543586"/>
                    <a:pt x="271161" y="527459"/>
                    <a:pt x="216630" y="478996"/>
                  </a:cubicBezTo>
                  <a:cubicBezTo>
                    <a:pt x="137825" y="409003"/>
                    <a:pt x="97508" y="315817"/>
                    <a:pt x="57441" y="221717"/>
                  </a:cubicBezTo>
                  <a:cubicBezTo>
                    <a:pt x="38820" y="178241"/>
                    <a:pt x="33750" y="128697"/>
                    <a:pt x="0" y="91872"/>
                  </a:cubicBezTo>
                  <a:close/>
                </a:path>
              </a:pathLst>
            </a:custGeom>
            <a:solidFill>
              <a:srgbClr val="FECAA5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A470C6E9-D11B-49D9-B964-3ADD1B95FF99}"/>
                </a:ext>
              </a:extLst>
            </p:cNvPr>
            <p:cNvSpPr/>
            <p:nvPr/>
          </p:nvSpPr>
          <p:spPr>
            <a:xfrm>
              <a:off x="7990636" y="3738399"/>
              <a:ext cx="277141" cy="551332"/>
            </a:xfrm>
            <a:custGeom>
              <a:avLst/>
              <a:gdLst>
                <a:gd name="connsiteX0" fmla="*/ 0 w 277141"/>
                <a:gd name="connsiteY0" fmla="*/ 133336 h 551332"/>
                <a:gd name="connsiteX1" fmla="*/ 237993 w 277141"/>
                <a:gd name="connsiteY1" fmla="*/ 0 h 551332"/>
                <a:gd name="connsiteX2" fmla="*/ 252956 w 277141"/>
                <a:gd name="connsiteY2" fmla="*/ 389285 h 551332"/>
                <a:gd name="connsiteX3" fmla="*/ 276980 w 277141"/>
                <a:gd name="connsiteY3" fmla="*/ 506744 h 551332"/>
                <a:gd name="connsiteX4" fmla="*/ 221618 w 277141"/>
                <a:gd name="connsiteY4" fmla="*/ 541075 h 551332"/>
                <a:gd name="connsiteX5" fmla="*/ 190944 w 277141"/>
                <a:gd name="connsiteY5" fmla="*/ 514558 h 551332"/>
                <a:gd name="connsiteX6" fmla="*/ 0 w 277141"/>
                <a:gd name="connsiteY6" fmla="*/ 133336 h 551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7141" h="551332">
                  <a:moveTo>
                    <a:pt x="0" y="133336"/>
                  </a:moveTo>
                  <a:cubicBezTo>
                    <a:pt x="79304" y="88863"/>
                    <a:pt x="158607" y="44473"/>
                    <a:pt x="237993" y="0"/>
                  </a:cubicBezTo>
                  <a:cubicBezTo>
                    <a:pt x="200669" y="131424"/>
                    <a:pt x="226605" y="260355"/>
                    <a:pt x="252956" y="389285"/>
                  </a:cubicBezTo>
                  <a:cubicBezTo>
                    <a:pt x="260937" y="428438"/>
                    <a:pt x="275235" y="466344"/>
                    <a:pt x="276980" y="506744"/>
                  </a:cubicBezTo>
                  <a:cubicBezTo>
                    <a:pt x="278975" y="551716"/>
                    <a:pt x="262599" y="561691"/>
                    <a:pt x="221618" y="541075"/>
                  </a:cubicBezTo>
                  <a:cubicBezTo>
                    <a:pt x="209149" y="534758"/>
                    <a:pt x="197594" y="527858"/>
                    <a:pt x="190944" y="514558"/>
                  </a:cubicBezTo>
                  <a:cubicBezTo>
                    <a:pt x="127434" y="387456"/>
                    <a:pt x="63676" y="260438"/>
                    <a:pt x="0" y="133336"/>
                  </a:cubicBezTo>
                  <a:close/>
                </a:path>
              </a:pathLst>
            </a:custGeom>
            <a:solidFill>
              <a:srgbClr val="1B4C5F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254D68B9-8C63-49BE-BCF7-A2C66F530E9D}"/>
                </a:ext>
              </a:extLst>
            </p:cNvPr>
            <p:cNvSpPr/>
            <p:nvPr/>
          </p:nvSpPr>
          <p:spPr>
            <a:xfrm>
              <a:off x="8920664" y="3246784"/>
              <a:ext cx="214374" cy="468256"/>
            </a:xfrm>
            <a:custGeom>
              <a:avLst/>
              <a:gdLst>
                <a:gd name="connsiteX0" fmla="*/ 0 w 214374"/>
                <a:gd name="connsiteY0" fmla="*/ 91606 h 468256"/>
                <a:gd name="connsiteX1" fmla="*/ 157942 w 214374"/>
                <a:gd name="connsiteY1" fmla="*/ 0 h 468256"/>
                <a:gd name="connsiteX2" fmla="*/ 208567 w 214374"/>
                <a:gd name="connsiteY2" fmla="*/ 89362 h 468256"/>
                <a:gd name="connsiteX3" fmla="*/ 214053 w 214374"/>
                <a:gd name="connsiteY3" fmla="*/ 112804 h 468256"/>
                <a:gd name="connsiteX4" fmla="*/ 163345 w 214374"/>
                <a:gd name="connsiteY4" fmla="*/ 468256 h 468256"/>
                <a:gd name="connsiteX5" fmla="*/ 0 w 214374"/>
                <a:gd name="connsiteY5" fmla="*/ 91606 h 46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374" h="468256">
                  <a:moveTo>
                    <a:pt x="0" y="91606"/>
                  </a:moveTo>
                  <a:cubicBezTo>
                    <a:pt x="52620" y="61099"/>
                    <a:pt x="105322" y="30591"/>
                    <a:pt x="157942" y="0"/>
                  </a:cubicBezTo>
                  <a:cubicBezTo>
                    <a:pt x="174817" y="29843"/>
                    <a:pt x="191525" y="59686"/>
                    <a:pt x="208567" y="89362"/>
                  </a:cubicBezTo>
                  <a:cubicBezTo>
                    <a:pt x="212806" y="96760"/>
                    <a:pt x="215299" y="103992"/>
                    <a:pt x="214053" y="112804"/>
                  </a:cubicBezTo>
                  <a:cubicBezTo>
                    <a:pt x="197843" y="231177"/>
                    <a:pt x="181883" y="349634"/>
                    <a:pt x="163345" y="468256"/>
                  </a:cubicBezTo>
                  <a:cubicBezTo>
                    <a:pt x="128349" y="333839"/>
                    <a:pt x="70658" y="209896"/>
                    <a:pt x="0" y="91606"/>
                  </a:cubicBezTo>
                  <a:close/>
                </a:path>
              </a:pathLst>
            </a:custGeom>
            <a:solidFill>
              <a:srgbClr val="1D4E62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22BDB730-30D6-446F-9224-DC792F7E9DD7}"/>
                </a:ext>
              </a:extLst>
            </p:cNvPr>
            <p:cNvSpPr/>
            <p:nvPr/>
          </p:nvSpPr>
          <p:spPr>
            <a:xfrm>
              <a:off x="5803142" y="5607516"/>
              <a:ext cx="121365" cy="8157"/>
            </a:xfrm>
            <a:custGeom>
              <a:avLst/>
              <a:gdLst>
                <a:gd name="connsiteX0" fmla="*/ 0 w 121365"/>
                <a:gd name="connsiteY0" fmla="*/ 0 h 8157"/>
                <a:gd name="connsiteX1" fmla="*/ 121366 w 121365"/>
                <a:gd name="connsiteY1" fmla="*/ 166 h 8157"/>
                <a:gd name="connsiteX2" fmla="*/ 0 w 121365"/>
                <a:gd name="connsiteY2" fmla="*/ 0 h 8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365" h="8157">
                  <a:moveTo>
                    <a:pt x="0" y="0"/>
                  </a:moveTo>
                  <a:cubicBezTo>
                    <a:pt x="40483" y="83"/>
                    <a:pt x="80883" y="83"/>
                    <a:pt x="121366" y="166"/>
                  </a:cubicBezTo>
                  <a:cubicBezTo>
                    <a:pt x="80883" y="10973"/>
                    <a:pt x="40400" y="10723"/>
                    <a:pt x="0" y="0"/>
                  </a:cubicBezTo>
                  <a:close/>
                </a:path>
              </a:pathLst>
            </a:custGeom>
            <a:solidFill>
              <a:srgbClr val="26586F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8D48F587-C4C9-446E-927F-C5F8835436C4}"/>
                </a:ext>
              </a:extLst>
            </p:cNvPr>
            <p:cNvSpPr/>
            <p:nvPr/>
          </p:nvSpPr>
          <p:spPr>
            <a:xfrm>
              <a:off x="9336800" y="881724"/>
              <a:ext cx="611505" cy="394562"/>
            </a:xfrm>
            <a:custGeom>
              <a:avLst/>
              <a:gdLst>
                <a:gd name="connsiteX0" fmla="*/ 587044 w 611505"/>
                <a:gd name="connsiteY0" fmla="*/ 391951 h 394562"/>
                <a:gd name="connsiteX1" fmla="*/ 415303 w 611505"/>
                <a:gd name="connsiteY1" fmla="*/ 321875 h 394562"/>
                <a:gd name="connsiteX2" fmla="*/ 79220 w 611505"/>
                <a:gd name="connsiteY2" fmla="*/ 104082 h 394562"/>
                <a:gd name="connsiteX3" fmla="*/ 10390 w 611505"/>
                <a:gd name="connsiteY3" fmla="*/ 38245 h 394562"/>
                <a:gd name="connsiteX4" fmla="*/ 3408 w 611505"/>
                <a:gd name="connsiteY4" fmla="*/ 8984 h 394562"/>
                <a:gd name="connsiteX5" fmla="*/ 32668 w 611505"/>
                <a:gd name="connsiteY5" fmla="*/ 2084 h 394562"/>
                <a:gd name="connsiteX6" fmla="*/ 255034 w 611505"/>
                <a:gd name="connsiteY6" fmla="*/ 109734 h 394562"/>
                <a:gd name="connsiteX7" fmla="*/ 594692 w 611505"/>
                <a:gd name="connsiteY7" fmla="*/ 357121 h 394562"/>
                <a:gd name="connsiteX8" fmla="*/ 608906 w 611505"/>
                <a:gd name="connsiteY8" fmla="*/ 387462 h 394562"/>
                <a:gd name="connsiteX9" fmla="*/ 587044 w 611505"/>
                <a:gd name="connsiteY9" fmla="*/ 391951 h 394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1505" h="394562">
                  <a:moveTo>
                    <a:pt x="587044" y="391951"/>
                  </a:moveTo>
                  <a:cubicBezTo>
                    <a:pt x="525529" y="379150"/>
                    <a:pt x="469418" y="352217"/>
                    <a:pt x="415303" y="321875"/>
                  </a:cubicBezTo>
                  <a:cubicBezTo>
                    <a:pt x="298593" y="256537"/>
                    <a:pt x="184874" y="186378"/>
                    <a:pt x="79220" y="104082"/>
                  </a:cubicBezTo>
                  <a:cubicBezTo>
                    <a:pt x="54281" y="84630"/>
                    <a:pt x="33083" y="60440"/>
                    <a:pt x="10390" y="38245"/>
                  </a:cubicBezTo>
                  <a:cubicBezTo>
                    <a:pt x="2077" y="30098"/>
                    <a:pt x="-4157" y="20705"/>
                    <a:pt x="3408" y="8984"/>
                  </a:cubicBezTo>
                  <a:cubicBezTo>
                    <a:pt x="10723" y="-2321"/>
                    <a:pt x="20781" y="-825"/>
                    <a:pt x="32668" y="2084"/>
                  </a:cubicBezTo>
                  <a:cubicBezTo>
                    <a:pt x="114465" y="22201"/>
                    <a:pt x="184293" y="67173"/>
                    <a:pt x="255034" y="109734"/>
                  </a:cubicBezTo>
                  <a:cubicBezTo>
                    <a:pt x="375485" y="182138"/>
                    <a:pt x="496435" y="254126"/>
                    <a:pt x="594692" y="357121"/>
                  </a:cubicBezTo>
                  <a:cubicBezTo>
                    <a:pt x="602505" y="365267"/>
                    <a:pt x="617552" y="371835"/>
                    <a:pt x="608906" y="387462"/>
                  </a:cubicBezTo>
                  <a:cubicBezTo>
                    <a:pt x="604169" y="396025"/>
                    <a:pt x="595523" y="395941"/>
                    <a:pt x="587044" y="391951"/>
                  </a:cubicBezTo>
                  <a:close/>
                </a:path>
              </a:pathLst>
            </a:custGeom>
            <a:solidFill>
              <a:srgbClr val="183C4A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AA01100B-BAF6-4DF4-8CBA-2A54F28BE228}"/>
                </a:ext>
              </a:extLst>
            </p:cNvPr>
            <p:cNvSpPr/>
            <p:nvPr/>
          </p:nvSpPr>
          <p:spPr>
            <a:xfrm>
              <a:off x="4450258" y="4028434"/>
              <a:ext cx="207061" cy="190945"/>
            </a:xfrm>
            <a:custGeom>
              <a:avLst/>
              <a:gdLst>
                <a:gd name="connsiteX0" fmla="*/ 207057 w 207061"/>
                <a:gd name="connsiteY0" fmla="*/ 90522 h 190945"/>
                <a:gd name="connsiteX1" fmla="*/ 155020 w 207061"/>
                <a:gd name="connsiteY1" fmla="*/ 185121 h 190945"/>
                <a:gd name="connsiteX2" fmla="*/ 124262 w 207061"/>
                <a:gd name="connsiteY2" fmla="*/ 185786 h 190945"/>
                <a:gd name="connsiteX3" fmla="*/ 17111 w 207061"/>
                <a:gd name="connsiteY3" fmla="*/ 131753 h 190945"/>
                <a:gd name="connsiteX4" fmla="*/ 486 w 207061"/>
                <a:gd name="connsiteY4" fmla="*/ 105818 h 190945"/>
                <a:gd name="connsiteX5" fmla="*/ 49282 w 207061"/>
                <a:gd name="connsiteY5" fmla="*/ 7062 h 190945"/>
                <a:gd name="connsiteX6" fmla="*/ 76132 w 207061"/>
                <a:gd name="connsiteY6" fmla="*/ 2906 h 190945"/>
                <a:gd name="connsiteX7" fmla="*/ 193757 w 207061"/>
                <a:gd name="connsiteY7" fmla="*/ 63090 h 190945"/>
                <a:gd name="connsiteX8" fmla="*/ 207057 w 207061"/>
                <a:gd name="connsiteY8" fmla="*/ 90522 h 190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061" h="190945">
                  <a:moveTo>
                    <a:pt x="207057" y="90522"/>
                  </a:moveTo>
                  <a:cubicBezTo>
                    <a:pt x="191512" y="121030"/>
                    <a:pt x="180373" y="157107"/>
                    <a:pt x="155020" y="185121"/>
                  </a:cubicBezTo>
                  <a:cubicBezTo>
                    <a:pt x="146707" y="194265"/>
                    <a:pt x="134819" y="191189"/>
                    <a:pt x="124262" y="185786"/>
                  </a:cubicBezTo>
                  <a:cubicBezTo>
                    <a:pt x="88601" y="167664"/>
                    <a:pt x="52856" y="149792"/>
                    <a:pt x="17111" y="131753"/>
                  </a:cubicBezTo>
                  <a:cubicBezTo>
                    <a:pt x="6471" y="126350"/>
                    <a:pt x="-2174" y="117954"/>
                    <a:pt x="486" y="105818"/>
                  </a:cubicBezTo>
                  <a:cubicBezTo>
                    <a:pt x="8549" y="69076"/>
                    <a:pt x="27170" y="36988"/>
                    <a:pt x="49282" y="7062"/>
                  </a:cubicBezTo>
                  <a:cubicBezTo>
                    <a:pt x="55267" y="-1001"/>
                    <a:pt x="66572" y="-1832"/>
                    <a:pt x="76132" y="2906"/>
                  </a:cubicBezTo>
                  <a:cubicBezTo>
                    <a:pt x="115534" y="22690"/>
                    <a:pt x="154853" y="42475"/>
                    <a:pt x="193757" y="63090"/>
                  </a:cubicBezTo>
                  <a:cubicBezTo>
                    <a:pt x="202402" y="67828"/>
                    <a:pt x="207224" y="76889"/>
                    <a:pt x="207057" y="90522"/>
                  </a:cubicBezTo>
                  <a:close/>
                </a:path>
              </a:pathLst>
            </a:custGeom>
            <a:solidFill>
              <a:srgbClr val="FDFDFE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4B22A6DB-7F86-4982-BE53-B7A27494A7FE}"/>
                </a:ext>
              </a:extLst>
            </p:cNvPr>
            <p:cNvSpPr/>
            <p:nvPr/>
          </p:nvSpPr>
          <p:spPr>
            <a:xfrm>
              <a:off x="5346108" y="4553911"/>
              <a:ext cx="205158" cy="138250"/>
            </a:xfrm>
            <a:custGeom>
              <a:avLst/>
              <a:gdLst>
                <a:gd name="connsiteX0" fmla="*/ 205158 w 205158"/>
                <a:gd name="connsiteY0" fmla="*/ 74366 h 138250"/>
                <a:gd name="connsiteX1" fmla="*/ 184459 w 205158"/>
                <a:gd name="connsiteY1" fmla="*/ 89329 h 138250"/>
                <a:gd name="connsiteX2" fmla="*/ 0 w 205158"/>
                <a:gd name="connsiteY2" fmla="*/ 73451 h 138250"/>
                <a:gd name="connsiteX3" fmla="*/ 93269 w 205158"/>
                <a:gd name="connsiteY3" fmla="*/ 6035 h 138250"/>
                <a:gd name="connsiteX4" fmla="*/ 125190 w 205158"/>
                <a:gd name="connsiteY4" fmla="*/ 8612 h 138250"/>
                <a:gd name="connsiteX5" fmla="*/ 205158 w 205158"/>
                <a:gd name="connsiteY5" fmla="*/ 74366 h 1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5158" h="138250">
                  <a:moveTo>
                    <a:pt x="205158" y="74366"/>
                  </a:moveTo>
                  <a:cubicBezTo>
                    <a:pt x="195599" y="81265"/>
                    <a:pt x="190029" y="85339"/>
                    <a:pt x="184459" y="89329"/>
                  </a:cubicBezTo>
                  <a:cubicBezTo>
                    <a:pt x="90609" y="156995"/>
                    <a:pt x="90609" y="156995"/>
                    <a:pt x="0" y="73451"/>
                  </a:cubicBezTo>
                  <a:cubicBezTo>
                    <a:pt x="31589" y="50758"/>
                    <a:pt x="63011" y="29228"/>
                    <a:pt x="93269" y="6035"/>
                  </a:cubicBezTo>
                  <a:cubicBezTo>
                    <a:pt x="106154" y="-3774"/>
                    <a:pt x="114383" y="-698"/>
                    <a:pt x="125190" y="8612"/>
                  </a:cubicBezTo>
                  <a:cubicBezTo>
                    <a:pt x="150045" y="30059"/>
                    <a:pt x="175898" y="50426"/>
                    <a:pt x="205158" y="74366"/>
                  </a:cubicBezTo>
                  <a:close/>
                </a:path>
              </a:pathLst>
            </a:custGeom>
            <a:solidFill>
              <a:srgbClr val="FDFDFD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BB783636-92EE-41D2-9062-2E73A52E0382}"/>
                </a:ext>
              </a:extLst>
            </p:cNvPr>
            <p:cNvSpPr/>
            <p:nvPr/>
          </p:nvSpPr>
          <p:spPr>
            <a:xfrm>
              <a:off x="3617935" y="3588312"/>
              <a:ext cx="152987" cy="131550"/>
            </a:xfrm>
            <a:custGeom>
              <a:avLst/>
              <a:gdLst>
                <a:gd name="connsiteX0" fmla="*/ 77432 w 152987"/>
                <a:gd name="connsiteY0" fmla="*/ 131550 h 131550"/>
                <a:gd name="connsiteX1" fmla="*/ 44430 w 152987"/>
                <a:gd name="connsiteY1" fmla="*/ 131550 h 131550"/>
                <a:gd name="connsiteX2" fmla="*/ 3781 w 152987"/>
                <a:gd name="connsiteY2" fmla="*/ 76021 h 131550"/>
                <a:gd name="connsiteX3" fmla="*/ 41022 w 152987"/>
                <a:gd name="connsiteY3" fmla="*/ 63386 h 131550"/>
                <a:gd name="connsiteX4" fmla="*/ 79011 w 152987"/>
                <a:gd name="connsiteY4" fmla="*/ 32130 h 131550"/>
                <a:gd name="connsiteX5" fmla="*/ 140443 w 152987"/>
                <a:gd name="connsiteY5" fmla="*/ 458 h 131550"/>
                <a:gd name="connsiteX6" fmla="*/ 151582 w 152987"/>
                <a:gd name="connsiteY6" fmla="*/ 31548 h 131550"/>
                <a:gd name="connsiteX7" fmla="*/ 151997 w 152987"/>
                <a:gd name="connsiteY7" fmla="*/ 56237 h 131550"/>
                <a:gd name="connsiteX8" fmla="*/ 77432 w 152987"/>
                <a:gd name="connsiteY8" fmla="*/ 131550 h 13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987" h="131550">
                  <a:moveTo>
                    <a:pt x="77432" y="131550"/>
                  </a:moveTo>
                  <a:cubicBezTo>
                    <a:pt x="66459" y="131550"/>
                    <a:pt x="55403" y="131550"/>
                    <a:pt x="44430" y="131550"/>
                  </a:cubicBezTo>
                  <a:cubicBezTo>
                    <a:pt x="4696" y="131467"/>
                    <a:pt x="-6942" y="115507"/>
                    <a:pt x="3781" y="76021"/>
                  </a:cubicBezTo>
                  <a:cubicBezTo>
                    <a:pt x="9849" y="53660"/>
                    <a:pt x="28221" y="63718"/>
                    <a:pt x="41022" y="63386"/>
                  </a:cubicBezTo>
                  <a:cubicBezTo>
                    <a:pt x="62968" y="62721"/>
                    <a:pt x="78346" y="64716"/>
                    <a:pt x="79011" y="32130"/>
                  </a:cubicBezTo>
                  <a:cubicBezTo>
                    <a:pt x="79759" y="-3864"/>
                    <a:pt x="118497" y="4532"/>
                    <a:pt x="140443" y="458"/>
                  </a:cubicBezTo>
                  <a:cubicBezTo>
                    <a:pt x="161972" y="-3615"/>
                    <a:pt x="148589" y="20492"/>
                    <a:pt x="151582" y="31548"/>
                  </a:cubicBezTo>
                  <a:cubicBezTo>
                    <a:pt x="153743" y="39196"/>
                    <a:pt x="151997" y="47924"/>
                    <a:pt x="151997" y="56237"/>
                  </a:cubicBezTo>
                  <a:cubicBezTo>
                    <a:pt x="151997" y="131550"/>
                    <a:pt x="151997" y="131550"/>
                    <a:pt x="77432" y="131550"/>
                  </a:cubicBezTo>
                  <a:close/>
                </a:path>
              </a:pathLst>
            </a:custGeom>
            <a:solidFill>
              <a:srgbClr val="FBFCFC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AAE7B6BB-A23F-43CA-B518-598DD1633611}"/>
                </a:ext>
              </a:extLst>
            </p:cNvPr>
            <p:cNvSpPr/>
            <p:nvPr/>
          </p:nvSpPr>
          <p:spPr>
            <a:xfrm>
              <a:off x="6618122" y="95613"/>
              <a:ext cx="751741" cy="592597"/>
            </a:xfrm>
            <a:custGeom>
              <a:avLst/>
              <a:gdLst>
                <a:gd name="connsiteX0" fmla="*/ 148299 w 751741"/>
                <a:gd name="connsiteY0" fmla="*/ 592598 h 592597"/>
                <a:gd name="connsiteX1" fmla="*/ 13798 w 751741"/>
                <a:gd name="connsiteY1" fmla="*/ 220852 h 592597"/>
                <a:gd name="connsiteX2" fmla="*/ 612315 w 751741"/>
                <a:gd name="connsiteY2" fmla="*/ 4722 h 592597"/>
                <a:gd name="connsiteX3" fmla="*/ 737006 w 751741"/>
                <a:gd name="connsiteY3" fmla="*/ 195914 h 592597"/>
                <a:gd name="connsiteX4" fmla="*/ 148299 w 751741"/>
                <a:gd name="connsiteY4" fmla="*/ 592598 h 592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1741" h="592597">
                  <a:moveTo>
                    <a:pt x="148299" y="592598"/>
                  </a:moveTo>
                  <a:cubicBezTo>
                    <a:pt x="108647" y="550286"/>
                    <a:pt x="-46635" y="274386"/>
                    <a:pt x="13798" y="220852"/>
                  </a:cubicBezTo>
                  <a:cubicBezTo>
                    <a:pt x="113551" y="170976"/>
                    <a:pt x="491697" y="44623"/>
                    <a:pt x="612315" y="4722"/>
                  </a:cubicBezTo>
                  <a:cubicBezTo>
                    <a:pt x="761944" y="-28529"/>
                    <a:pt x="767347" y="122180"/>
                    <a:pt x="737006" y="195914"/>
                  </a:cubicBezTo>
                  <a:cubicBezTo>
                    <a:pt x="705251" y="272807"/>
                    <a:pt x="462686" y="478464"/>
                    <a:pt x="148299" y="592598"/>
                  </a:cubicBezTo>
                  <a:close/>
                </a:path>
              </a:pathLst>
            </a:custGeom>
            <a:solidFill>
              <a:srgbClr val="FECAA6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04AC14B6-8B86-4CDC-82B1-5F56EF65C3BE}"/>
                </a:ext>
              </a:extLst>
            </p:cNvPr>
            <p:cNvSpPr/>
            <p:nvPr/>
          </p:nvSpPr>
          <p:spPr>
            <a:xfrm>
              <a:off x="7750564" y="2483287"/>
              <a:ext cx="763524" cy="578799"/>
            </a:xfrm>
            <a:custGeom>
              <a:avLst/>
              <a:gdLst>
                <a:gd name="connsiteX0" fmla="*/ 0 w 763524"/>
                <a:gd name="connsiteY0" fmla="*/ 199812 h 578799"/>
                <a:gd name="connsiteX1" fmla="*/ 90110 w 763524"/>
                <a:gd name="connsiteY1" fmla="*/ 52843 h 578799"/>
                <a:gd name="connsiteX2" fmla="*/ 295268 w 763524"/>
                <a:gd name="connsiteY2" fmla="*/ 19426 h 578799"/>
                <a:gd name="connsiteX3" fmla="*/ 500094 w 763524"/>
                <a:gd name="connsiteY3" fmla="*/ 164898 h 578799"/>
                <a:gd name="connsiteX4" fmla="*/ 763524 w 763524"/>
                <a:gd name="connsiteY4" fmla="*/ 439717 h 578799"/>
                <a:gd name="connsiteX5" fmla="*/ 688377 w 763524"/>
                <a:gd name="connsiteY5" fmla="*/ 495412 h 578799"/>
                <a:gd name="connsiteX6" fmla="*/ 472911 w 763524"/>
                <a:gd name="connsiteY6" fmla="*/ 578789 h 578799"/>
                <a:gd name="connsiteX7" fmla="*/ 251793 w 763524"/>
                <a:gd name="connsiteY7" fmla="*/ 489760 h 578799"/>
                <a:gd name="connsiteX8" fmla="*/ 30674 w 763524"/>
                <a:gd name="connsiteY8" fmla="*/ 230319 h 578799"/>
                <a:gd name="connsiteX9" fmla="*/ 0 w 763524"/>
                <a:gd name="connsiteY9" fmla="*/ 199812 h 578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3524" h="578799">
                  <a:moveTo>
                    <a:pt x="0" y="199812"/>
                  </a:moveTo>
                  <a:cubicBezTo>
                    <a:pt x="23525" y="146860"/>
                    <a:pt x="47050" y="94240"/>
                    <a:pt x="90110" y="52843"/>
                  </a:cubicBezTo>
                  <a:cubicBezTo>
                    <a:pt x="148216" y="-3019"/>
                    <a:pt x="222365" y="-15322"/>
                    <a:pt x="295268" y="19426"/>
                  </a:cubicBezTo>
                  <a:cubicBezTo>
                    <a:pt x="372078" y="56085"/>
                    <a:pt x="438995" y="106543"/>
                    <a:pt x="500094" y="164898"/>
                  </a:cubicBezTo>
                  <a:cubicBezTo>
                    <a:pt x="591866" y="252681"/>
                    <a:pt x="679815" y="344204"/>
                    <a:pt x="763524" y="439717"/>
                  </a:cubicBezTo>
                  <a:cubicBezTo>
                    <a:pt x="730938" y="447947"/>
                    <a:pt x="713232" y="476792"/>
                    <a:pt x="688377" y="495412"/>
                  </a:cubicBezTo>
                  <a:cubicBezTo>
                    <a:pt x="623787" y="543709"/>
                    <a:pt x="552630" y="578041"/>
                    <a:pt x="472911" y="578789"/>
                  </a:cubicBezTo>
                  <a:cubicBezTo>
                    <a:pt x="389701" y="579537"/>
                    <a:pt x="316549" y="542795"/>
                    <a:pt x="251793" y="489760"/>
                  </a:cubicBezTo>
                  <a:cubicBezTo>
                    <a:pt x="162348" y="416524"/>
                    <a:pt x="95680" y="324253"/>
                    <a:pt x="30674" y="230319"/>
                  </a:cubicBezTo>
                  <a:cubicBezTo>
                    <a:pt x="22611" y="218765"/>
                    <a:pt x="18704" y="201391"/>
                    <a:pt x="0" y="199812"/>
                  </a:cubicBezTo>
                  <a:close/>
                </a:path>
              </a:pathLst>
            </a:custGeom>
            <a:solidFill>
              <a:srgbClr val="FECAA6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31A8A57-B6B4-428F-BE6B-FA8BCEF38EA4}"/>
              </a:ext>
            </a:extLst>
          </p:cNvPr>
          <p:cNvGrpSpPr/>
          <p:nvPr/>
        </p:nvGrpSpPr>
        <p:grpSpPr>
          <a:xfrm flipH="1">
            <a:off x="2333725" y="1713364"/>
            <a:ext cx="2909001" cy="2764544"/>
            <a:chOff x="6957846" y="390184"/>
            <a:chExt cx="3835060" cy="364461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6974F655-37C0-474B-B53D-536705169473}"/>
                </a:ext>
              </a:extLst>
            </p:cNvPr>
            <p:cNvGrpSpPr/>
            <p:nvPr/>
          </p:nvGrpSpPr>
          <p:grpSpPr>
            <a:xfrm>
              <a:off x="6957846" y="390184"/>
              <a:ext cx="3835060" cy="3644618"/>
              <a:chOff x="6957846" y="390184"/>
              <a:chExt cx="3835060" cy="3644618"/>
            </a:xfrm>
          </p:grpSpPr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B70DE6EE-F4D0-4529-8D1D-8804F24145D6}"/>
                  </a:ext>
                </a:extLst>
              </p:cNvPr>
              <p:cNvSpPr/>
              <p:nvPr/>
            </p:nvSpPr>
            <p:spPr>
              <a:xfrm>
                <a:off x="9741118" y="1802306"/>
                <a:ext cx="1051788" cy="1120687"/>
              </a:xfrm>
              <a:custGeom>
                <a:avLst/>
                <a:gdLst>
                  <a:gd name="connsiteX0" fmla="*/ 1038197 w 1051788"/>
                  <a:gd name="connsiteY0" fmla="*/ 861877 h 1120687"/>
                  <a:gd name="connsiteX1" fmla="*/ 977598 w 1051788"/>
                  <a:gd name="connsiteY1" fmla="*/ 774938 h 1120687"/>
                  <a:gd name="connsiteX2" fmla="*/ 575884 w 1051788"/>
                  <a:gd name="connsiteY2" fmla="*/ 363798 h 1120687"/>
                  <a:gd name="connsiteX3" fmla="*/ 218630 w 1051788"/>
                  <a:gd name="connsiteY3" fmla="*/ 72976 h 1120687"/>
                  <a:gd name="connsiteX4" fmla="*/ 189871 w 1051788"/>
                  <a:gd name="connsiteY4" fmla="*/ 48325 h 1120687"/>
                  <a:gd name="connsiteX5" fmla="*/ 164303 w 1051788"/>
                  <a:gd name="connsiteY5" fmla="*/ 31268 h 1120687"/>
                  <a:gd name="connsiteX6" fmla="*/ 28980 w 1051788"/>
                  <a:gd name="connsiteY6" fmla="*/ 4783 h 1120687"/>
                  <a:gd name="connsiteX7" fmla="*/ 38 w 1051788"/>
                  <a:gd name="connsiteY7" fmla="*/ 136108 h 1120687"/>
                  <a:gd name="connsiteX8" fmla="*/ 63609 w 1051788"/>
                  <a:gd name="connsiteY8" fmla="*/ 363871 h 1120687"/>
                  <a:gd name="connsiteX9" fmla="*/ 110563 w 1051788"/>
                  <a:gd name="connsiteY9" fmla="*/ 450626 h 1120687"/>
                  <a:gd name="connsiteX10" fmla="*/ 125713 w 1051788"/>
                  <a:gd name="connsiteY10" fmla="*/ 470398 h 1120687"/>
                  <a:gd name="connsiteX11" fmla="*/ 282568 w 1051788"/>
                  <a:gd name="connsiteY11" fmla="*/ 568304 h 1120687"/>
                  <a:gd name="connsiteX12" fmla="*/ 282605 w 1051788"/>
                  <a:gd name="connsiteY12" fmla="*/ 566984 h 1120687"/>
                  <a:gd name="connsiteX13" fmla="*/ 644884 w 1051788"/>
                  <a:gd name="connsiteY13" fmla="*/ 780881 h 1120687"/>
                  <a:gd name="connsiteX14" fmla="*/ 712234 w 1051788"/>
                  <a:gd name="connsiteY14" fmla="*/ 830916 h 1120687"/>
                  <a:gd name="connsiteX15" fmla="*/ 701596 w 1051788"/>
                  <a:gd name="connsiteY15" fmla="*/ 895735 h 1120687"/>
                  <a:gd name="connsiteX16" fmla="*/ 535496 w 1051788"/>
                  <a:gd name="connsiteY16" fmla="*/ 951309 h 1120687"/>
                  <a:gd name="connsiteX17" fmla="*/ 532855 w 1051788"/>
                  <a:gd name="connsiteY17" fmla="*/ 951529 h 1120687"/>
                  <a:gd name="connsiteX18" fmla="*/ 539788 w 1051788"/>
                  <a:gd name="connsiteY18" fmla="*/ 970311 h 1120687"/>
                  <a:gd name="connsiteX19" fmla="*/ 639125 w 1051788"/>
                  <a:gd name="connsiteY19" fmla="*/ 1109706 h 1120687"/>
                  <a:gd name="connsiteX20" fmla="*/ 663960 w 1051788"/>
                  <a:gd name="connsiteY20" fmla="*/ 1119610 h 1120687"/>
                  <a:gd name="connsiteX21" fmla="*/ 767221 w 1051788"/>
                  <a:gd name="connsiteY21" fmla="*/ 1082634 h 1120687"/>
                  <a:gd name="connsiteX22" fmla="*/ 1007861 w 1051788"/>
                  <a:gd name="connsiteY22" fmla="*/ 971705 h 1120687"/>
                  <a:gd name="connsiteX23" fmla="*/ 1038197 w 1051788"/>
                  <a:gd name="connsiteY23" fmla="*/ 861877 h 1120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051788" h="1120687">
                    <a:moveTo>
                      <a:pt x="1038197" y="861877"/>
                    </a:moveTo>
                    <a:cubicBezTo>
                      <a:pt x="1022240" y="829999"/>
                      <a:pt x="1000377" y="802047"/>
                      <a:pt x="977598" y="774938"/>
                    </a:cubicBezTo>
                    <a:cubicBezTo>
                      <a:pt x="853903" y="627914"/>
                      <a:pt x="718434" y="492444"/>
                      <a:pt x="575884" y="363798"/>
                    </a:cubicBezTo>
                    <a:cubicBezTo>
                      <a:pt x="461727" y="260756"/>
                      <a:pt x="351642" y="152871"/>
                      <a:pt x="218630" y="72976"/>
                    </a:cubicBezTo>
                    <a:cubicBezTo>
                      <a:pt x="207956" y="66557"/>
                      <a:pt x="196841" y="59587"/>
                      <a:pt x="189871" y="48325"/>
                    </a:cubicBezTo>
                    <a:cubicBezTo>
                      <a:pt x="179637" y="45171"/>
                      <a:pt x="172777" y="36991"/>
                      <a:pt x="164303" y="31268"/>
                    </a:cubicBezTo>
                    <a:cubicBezTo>
                      <a:pt x="122925" y="3206"/>
                      <a:pt x="78098" y="-6919"/>
                      <a:pt x="28980" y="4783"/>
                    </a:cubicBezTo>
                    <a:cubicBezTo>
                      <a:pt x="12693" y="47078"/>
                      <a:pt x="698" y="90437"/>
                      <a:pt x="38" y="136108"/>
                    </a:cubicBezTo>
                    <a:cubicBezTo>
                      <a:pt x="-1100" y="218204"/>
                      <a:pt x="23588" y="293220"/>
                      <a:pt x="63609" y="363871"/>
                    </a:cubicBezTo>
                    <a:cubicBezTo>
                      <a:pt x="79823" y="392484"/>
                      <a:pt x="97467" y="420399"/>
                      <a:pt x="110563" y="450626"/>
                    </a:cubicBezTo>
                    <a:cubicBezTo>
                      <a:pt x="114121" y="458843"/>
                      <a:pt x="119073" y="465042"/>
                      <a:pt x="125713" y="470398"/>
                    </a:cubicBezTo>
                    <a:cubicBezTo>
                      <a:pt x="128170" y="473369"/>
                      <a:pt x="194970" y="514454"/>
                      <a:pt x="282568" y="568304"/>
                    </a:cubicBezTo>
                    <a:cubicBezTo>
                      <a:pt x="282605" y="567864"/>
                      <a:pt x="282605" y="567424"/>
                      <a:pt x="282605" y="566984"/>
                    </a:cubicBezTo>
                    <a:cubicBezTo>
                      <a:pt x="402485" y="639799"/>
                      <a:pt x="522768" y="711881"/>
                      <a:pt x="644884" y="780881"/>
                    </a:cubicBezTo>
                    <a:cubicBezTo>
                      <a:pt x="669352" y="794711"/>
                      <a:pt x="692829" y="810227"/>
                      <a:pt x="712234" y="830916"/>
                    </a:cubicBezTo>
                    <a:cubicBezTo>
                      <a:pt x="738059" y="858502"/>
                      <a:pt x="735271" y="878824"/>
                      <a:pt x="701596" y="895735"/>
                    </a:cubicBezTo>
                    <a:cubicBezTo>
                      <a:pt x="657246" y="918038"/>
                      <a:pt x="544190" y="948558"/>
                      <a:pt x="535496" y="951309"/>
                    </a:cubicBezTo>
                    <a:cubicBezTo>
                      <a:pt x="534616" y="951346"/>
                      <a:pt x="533736" y="951456"/>
                      <a:pt x="532855" y="951529"/>
                    </a:cubicBezTo>
                    <a:cubicBezTo>
                      <a:pt x="531534" y="959013"/>
                      <a:pt x="535900" y="964845"/>
                      <a:pt x="539788" y="970311"/>
                    </a:cubicBezTo>
                    <a:cubicBezTo>
                      <a:pt x="572766" y="1016898"/>
                      <a:pt x="606074" y="1063192"/>
                      <a:pt x="639125" y="1109706"/>
                    </a:cubicBezTo>
                    <a:cubicBezTo>
                      <a:pt x="645178" y="1118216"/>
                      <a:pt x="653028" y="1122948"/>
                      <a:pt x="663960" y="1119610"/>
                    </a:cubicBezTo>
                    <a:cubicBezTo>
                      <a:pt x="699175" y="1109559"/>
                      <a:pt x="733253" y="1096133"/>
                      <a:pt x="767221" y="1082634"/>
                    </a:cubicBezTo>
                    <a:cubicBezTo>
                      <a:pt x="849391" y="1049949"/>
                      <a:pt x="932074" y="1018072"/>
                      <a:pt x="1007861" y="971705"/>
                    </a:cubicBezTo>
                    <a:cubicBezTo>
                      <a:pt x="1054741" y="943056"/>
                      <a:pt x="1062812" y="911105"/>
                      <a:pt x="1038197" y="861877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39BE19EB-8DDA-4B33-8DB5-6F14AFAB6BCC}"/>
                  </a:ext>
                </a:extLst>
              </p:cNvPr>
              <p:cNvSpPr/>
              <p:nvPr/>
            </p:nvSpPr>
            <p:spPr>
              <a:xfrm>
                <a:off x="8762612" y="1805011"/>
                <a:ext cx="1202235" cy="1454239"/>
              </a:xfrm>
              <a:custGeom>
                <a:avLst/>
                <a:gdLst>
                  <a:gd name="connsiteX0" fmla="*/ 1106236 w 1202235"/>
                  <a:gd name="connsiteY0" fmla="*/ 466812 h 1454239"/>
                  <a:gd name="connsiteX1" fmla="*/ 1058365 w 1202235"/>
                  <a:gd name="connsiteY1" fmla="*/ 372501 h 1454239"/>
                  <a:gd name="connsiteX2" fmla="*/ 986833 w 1202235"/>
                  <a:gd name="connsiteY2" fmla="*/ 133659 h 1454239"/>
                  <a:gd name="connsiteX3" fmla="*/ 1006679 w 1202235"/>
                  <a:gd name="connsiteY3" fmla="*/ 29847 h 1454239"/>
                  <a:gd name="connsiteX4" fmla="*/ 1007449 w 1202235"/>
                  <a:gd name="connsiteY4" fmla="*/ 2005 h 1454239"/>
                  <a:gd name="connsiteX5" fmla="*/ 923849 w 1202235"/>
                  <a:gd name="connsiteY5" fmla="*/ 13046 h 1454239"/>
                  <a:gd name="connsiteX6" fmla="*/ 911780 w 1202235"/>
                  <a:gd name="connsiteY6" fmla="*/ 32158 h 1454239"/>
                  <a:gd name="connsiteX7" fmla="*/ 860388 w 1202235"/>
                  <a:gd name="connsiteY7" fmla="*/ 188390 h 1454239"/>
                  <a:gd name="connsiteX8" fmla="*/ 765416 w 1202235"/>
                  <a:gd name="connsiteY8" fmla="*/ 386073 h 1454239"/>
                  <a:gd name="connsiteX9" fmla="*/ 735776 w 1202235"/>
                  <a:gd name="connsiteY9" fmla="*/ 392676 h 1454239"/>
                  <a:gd name="connsiteX10" fmla="*/ 626755 w 1202235"/>
                  <a:gd name="connsiteY10" fmla="*/ 352802 h 1454239"/>
                  <a:gd name="connsiteX11" fmla="*/ 519385 w 1202235"/>
                  <a:gd name="connsiteY11" fmla="*/ 375912 h 1454239"/>
                  <a:gd name="connsiteX12" fmla="*/ 491396 w 1202235"/>
                  <a:gd name="connsiteY12" fmla="*/ 368136 h 1454239"/>
                  <a:gd name="connsiteX13" fmla="*/ 353725 w 1202235"/>
                  <a:gd name="connsiteY13" fmla="*/ 430019 h 1454239"/>
                  <a:gd name="connsiteX14" fmla="*/ 331826 w 1202235"/>
                  <a:gd name="connsiteY14" fmla="*/ 430460 h 1454239"/>
                  <a:gd name="connsiteX15" fmla="*/ 264182 w 1202235"/>
                  <a:gd name="connsiteY15" fmla="*/ 278996 h 1454239"/>
                  <a:gd name="connsiteX16" fmla="*/ 234323 w 1202235"/>
                  <a:gd name="connsiteY16" fmla="*/ 103066 h 1454239"/>
                  <a:gd name="connsiteX17" fmla="*/ 226399 w 1202235"/>
                  <a:gd name="connsiteY17" fmla="*/ 85935 h 1454239"/>
                  <a:gd name="connsiteX18" fmla="*/ 149292 w 1202235"/>
                  <a:gd name="connsiteY18" fmla="*/ 122361 h 1454239"/>
                  <a:gd name="connsiteX19" fmla="*/ 114003 w 1202235"/>
                  <a:gd name="connsiteY19" fmla="*/ 177532 h 1454239"/>
                  <a:gd name="connsiteX20" fmla="*/ 49258 w 1202235"/>
                  <a:gd name="connsiteY20" fmla="*/ 322649 h 1454239"/>
                  <a:gd name="connsiteX21" fmla="*/ 2451 w 1202235"/>
                  <a:gd name="connsiteY21" fmla="*/ 604483 h 1454239"/>
                  <a:gd name="connsiteX22" fmla="*/ 17380 w 1202235"/>
                  <a:gd name="connsiteY22" fmla="*/ 643183 h 1454239"/>
                  <a:gd name="connsiteX23" fmla="*/ 54577 w 1202235"/>
                  <a:gd name="connsiteY23" fmla="*/ 726453 h 1454239"/>
                  <a:gd name="connsiteX24" fmla="*/ 107107 w 1202235"/>
                  <a:gd name="connsiteY24" fmla="*/ 805945 h 1454239"/>
                  <a:gd name="connsiteX25" fmla="*/ 201418 w 1202235"/>
                  <a:gd name="connsiteY25" fmla="*/ 1276879 h 1454239"/>
                  <a:gd name="connsiteX26" fmla="*/ 168147 w 1202235"/>
                  <a:gd name="connsiteY26" fmla="*/ 1402260 h 1454239"/>
                  <a:gd name="connsiteX27" fmla="*/ 604305 w 1202235"/>
                  <a:gd name="connsiteY27" fmla="*/ 1454240 h 1454239"/>
                  <a:gd name="connsiteX28" fmla="*/ 1202235 w 1202235"/>
                  <a:gd name="connsiteY28" fmla="*/ 1347860 h 1454239"/>
                  <a:gd name="connsiteX29" fmla="*/ 1040831 w 1202235"/>
                  <a:gd name="connsiteY29" fmla="*/ 1069070 h 1454239"/>
                  <a:gd name="connsiteX30" fmla="*/ 1055504 w 1202235"/>
                  <a:gd name="connsiteY30" fmla="*/ 760935 h 1454239"/>
                  <a:gd name="connsiteX31" fmla="*/ 1106236 w 1202235"/>
                  <a:gd name="connsiteY31" fmla="*/ 466812 h 1454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202235" h="1454239">
                    <a:moveTo>
                      <a:pt x="1106236" y="466812"/>
                    </a:moveTo>
                    <a:cubicBezTo>
                      <a:pt x="1094571" y="433211"/>
                      <a:pt x="1076450" y="402801"/>
                      <a:pt x="1058365" y="372501"/>
                    </a:cubicBezTo>
                    <a:cubicBezTo>
                      <a:pt x="1014419" y="298842"/>
                      <a:pt x="986173" y="220451"/>
                      <a:pt x="986833" y="133659"/>
                    </a:cubicBezTo>
                    <a:cubicBezTo>
                      <a:pt x="987127" y="98077"/>
                      <a:pt x="994867" y="63485"/>
                      <a:pt x="1006679" y="29847"/>
                    </a:cubicBezTo>
                    <a:cubicBezTo>
                      <a:pt x="1009797" y="20896"/>
                      <a:pt x="1014822" y="11469"/>
                      <a:pt x="1007449" y="2005"/>
                    </a:cubicBezTo>
                    <a:cubicBezTo>
                      <a:pt x="978397" y="-3461"/>
                      <a:pt x="950884" y="2922"/>
                      <a:pt x="923849" y="13046"/>
                    </a:cubicBezTo>
                    <a:cubicBezTo>
                      <a:pt x="915082" y="16421"/>
                      <a:pt x="913872" y="24564"/>
                      <a:pt x="911780" y="32158"/>
                    </a:cubicBezTo>
                    <a:cubicBezTo>
                      <a:pt x="897144" y="85054"/>
                      <a:pt x="880453" y="137254"/>
                      <a:pt x="860388" y="188390"/>
                    </a:cubicBezTo>
                    <a:cubicBezTo>
                      <a:pt x="833573" y="256657"/>
                      <a:pt x="801292" y="322245"/>
                      <a:pt x="765416" y="386073"/>
                    </a:cubicBezTo>
                    <a:cubicBezTo>
                      <a:pt x="756135" y="402617"/>
                      <a:pt x="752871" y="407570"/>
                      <a:pt x="735776" y="392676"/>
                    </a:cubicBezTo>
                    <a:cubicBezTo>
                      <a:pt x="704853" y="365714"/>
                      <a:pt x="668427" y="352509"/>
                      <a:pt x="626755" y="352802"/>
                    </a:cubicBezTo>
                    <a:cubicBezTo>
                      <a:pt x="599683" y="352986"/>
                      <a:pt x="530793" y="381085"/>
                      <a:pt x="519385" y="375912"/>
                    </a:cubicBezTo>
                    <a:cubicBezTo>
                      <a:pt x="509444" y="375545"/>
                      <a:pt x="501300" y="368979"/>
                      <a:pt x="491396" y="368136"/>
                    </a:cubicBezTo>
                    <a:cubicBezTo>
                      <a:pt x="433950" y="363183"/>
                      <a:pt x="387327" y="382038"/>
                      <a:pt x="353725" y="430019"/>
                    </a:cubicBezTo>
                    <a:cubicBezTo>
                      <a:pt x="342683" y="445756"/>
                      <a:pt x="341436" y="445976"/>
                      <a:pt x="331826" y="430460"/>
                    </a:cubicBezTo>
                    <a:cubicBezTo>
                      <a:pt x="302406" y="383065"/>
                      <a:pt x="280690" y="332150"/>
                      <a:pt x="264182" y="278996"/>
                    </a:cubicBezTo>
                    <a:cubicBezTo>
                      <a:pt x="246391" y="221698"/>
                      <a:pt x="237367" y="162859"/>
                      <a:pt x="234323" y="103066"/>
                    </a:cubicBezTo>
                    <a:cubicBezTo>
                      <a:pt x="233993" y="96353"/>
                      <a:pt x="233846" y="89420"/>
                      <a:pt x="226399" y="85935"/>
                    </a:cubicBezTo>
                    <a:cubicBezTo>
                      <a:pt x="193165" y="82156"/>
                      <a:pt x="171412" y="102589"/>
                      <a:pt x="149292" y="122361"/>
                    </a:cubicBezTo>
                    <a:cubicBezTo>
                      <a:pt x="136343" y="140005"/>
                      <a:pt x="123834" y="157650"/>
                      <a:pt x="114003" y="177532"/>
                    </a:cubicBezTo>
                    <a:cubicBezTo>
                      <a:pt x="90526" y="225109"/>
                      <a:pt x="67562" y="272797"/>
                      <a:pt x="49258" y="322649"/>
                    </a:cubicBezTo>
                    <a:cubicBezTo>
                      <a:pt x="15803" y="413659"/>
                      <a:pt x="-7894" y="506320"/>
                      <a:pt x="2451" y="604483"/>
                    </a:cubicBezTo>
                    <a:cubicBezTo>
                      <a:pt x="3918" y="618275"/>
                      <a:pt x="1350" y="634599"/>
                      <a:pt x="17380" y="643183"/>
                    </a:cubicBezTo>
                    <a:cubicBezTo>
                      <a:pt x="25964" y="672639"/>
                      <a:pt x="37629" y="700775"/>
                      <a:pt x="54577" y="726453"/>
                    </a:cubicBezTo>
                    <a:cubicBezTo>
                      <a:pt x="72075" y="752975"/>
                      <a:pt x="90783" y="778726"/>
                      <a:pt x="107107" y="805945"/>
                    </a:cubicBezTo>
                    <a:cubicBezTo>
                      <a:pt x="194559" y="951612"/>
                      <a:pt x="228930" y="1107918"/>
                      <a:pt x="201418" y="1276879"/>
                    </a:cubicBezTo>
                    <a:cubicBezTo>
                      <a:pt x="194412" y="1319907"/>
                      <a:pt x="178895" y="1360369"/>
                      <a:pt x="168147" y="1402260"/>
                    </a:cubicBezTo>
                    <a:cubicBezTo>
                      <a:pt x="274600" y="1424160"/>
                      <a:pt x="495467" y="1454313"/>
                      <a:pt x="604305" y="1454240"/>
                    </a:cubicBezTo>
                    <a:cubicBezTo>
                      <a:pt x="671362" y="1454203"/>
                      <a:pt x="1135729" y="1357544"/>
                      <a:pt x="1202235" y="1347860"/>
                    </a:cubicBezTo>
                    <a:cubicBezTo>
                      <a:pt x="1139874" y="1215802"/>
                      <a:pt x="1092187" y="1171782"/>
                      <a:pt x="1040831" y="1069070"/>
                    </a:cubicBezTo>
                    <a:cubicBezTo>
                      <a:pt x="1015153" y="1021383"/>
                      <a:pt x="963797" y="900330"/>
                      <a:pt x="1055504" y="760935"/>
                    </a:cubicBezTo>
                    <a:cubicBezTo>
                      <a:pt x="1189836" y="556795"/>
                      <a:pt x="1104439" y="477230"/>
                      <a:pt x="1106236" y="46681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BDEDFFC3-1798-4CDC-A474-5D92F48864A3}"/>
                  </a:ext>
                </a:extLst>
              </p:cNvPr>
              <p:cNvSpPr/>
              <p:nvPr/>
            </p:nvSpPr>
            <p:spPr>
              <a:xfrm>
                <a:off x="8805827" y="3138198"/>
                <a:ext cx="1734940" cy="896604"/>
              </a:xfrm>
              <a:custGeom>
                <a:avLst/>
                <a:gdLst>
                  <a:gd name="connsiteX0" fmla="*/ 283 w 1734940"/>
                  <a:gd name="connsiteY0" fmla="*/ 1167320 h 1170479"/>
                  <a:gd name="connsiteX1" fmla="*/ 27 w 1734940"/>
                  <a:gd name="connsiteY1" fmla="*/ 1079502 h 1170479"/>
                  <a:gd name="connsiteX2" fmla="*/ 35719 w 1734940"/>
                  <a:gd name="connsiteY2" fmla="*/ 535679 h 1170479"/>
                  <a:gd name="connsiteX3" fmla="*/ 124968 w 1734940"/>
                  <a:gd name="connsiteY3" fmla="*/ 69074 h 1170479"/>
                  <a:gd name="connsiteX4" fmla="*/ 646598 w 1734940"/>
                  <a:gd name="connsiteY4" fmla="*/ 87195 h 1170479"/>
                  <a:gd name="connsiteX5" fmla="*/ 1151720 w 1734940"/>
                  <a:gd name="connsiteY5" fmla="*/ 0 h 1170479"/>
                  <a:gd name="connsiteX6" fmla="*/ 1469283 w 1734940"/>
                  <a:gd name="connsiteY6" fmla="*/ 451639 h 1170479"/>
                  <a:gd name="connsiteX7" fmla="*/ 1649506 w 1734940"/>
                  <a:gd name="connsiteY7" fmla="*/ 877966 h 1170479"/>
                  <a:gd name="connsiteX8" fmla="*/ 1734720 w 1734940"/>
                  <a:gd name="connsiteY8" fmla="*/ 1167504 h 1170479"/>
                  <a:gd name="connsiteX9" fmla="*/ 283 w 1734940"/>
                  <a:gd name="connsiteY9" fmla="*/ 1167320 h 1170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34940" h="1170479">
                    <a:moveTo>
                      <a:pt x="283" y="1167320"/>
                    </a:moveTo>
                    <a:cubicBezTo>
                      <a:pt x="174" y="1138047"/>
                      <a:pt x="-83" y="1108774"/>
                      <a:pt x="27" y="1079502"/>
                    </a:cubicBezTo>
                    <a:cubicBezTo>
                      <a:pt x="724" y="897481"/>
                      <a:pt x="11912" y="716232"/>
                      <a:pt x="35719" y="535679"/>
                    </a:cubicBezTo>
                    <a:cubicBezTo>
                      <a:pt x="55821" y="383225"/>
                      <a:pt x="123611" y="73769"/>
                      <a:pt x="124968" y="69074"/>
                    </a:cubicBezTo>
                    <a:cubicBezTo>
                      <a:pt x="131975" y="62067"/>
                      <a:pt x="586218" y="88112"/>
                      <a:pt x="646598" y="87195"/>
                    </a:cubicBezTo>
                    <a:cubicBezTo>
                      <a:pt x="655108" y="90020"/>
                      <a:pt x="1101685" y="13719"/>
                      <a:pt x="1151720" y="0"/>
                    </a:cubicBezTo>
                    <a:cubicBezTo>
                      <a:pt x="1313124" y="179746"/>
                      <a:pt x="1430179" y="370863"/>
                      <a:pt x="1469283" y="451639"/>
                    </a:cubicBezTo>
                    <a:cubicBezTo>
                      <a:pt x="1536559" y="590667"/>
                      <a:pt x="1597343" y="732519"/>
                      <a:pt x="1649506" y="877966"/>
                    </a:cubicBezTo>
                    <a:cubicBezTo>
                      <a:pt x="1680649" y="964721"/>
                      <a:pt x="1738975" y="1158626"/>
                      <a:pt x="1734720" y="1167504"/>
                    </a:cubicBezTo>
                    <a:cubicBezTo>
                      <a:pt x="1728557" y="1171465"/>
                      <a:pt x="6410" y="1171539"/>
                      <a:pt x="283" y="116732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1E10310C-D47D-4A4D-86D5-3058798B835C}"/>
                  </a:ext>
                </a:extLst>
              </p:cNvPr>
              <p:cNvSpPr/>
              <p:nvPr/>
            </p:nvSpPr>
            <p:spPr>
              <a:xfrm>
                <a:off x="8339708" y="390184"/>
                <a:ext cx="1625541" cy="1373519"/>
              </a:xfrm>
              <a:custGeom>
                <a:avLst/>
                <a:gdLst>
                  <a:gd name="connsiteX0" fmla="*/ 159808 w 1625541"/>
                  <a:gd name="connsiteY0" fmla="*/ 1084449 h 1373519"/>
                  <a:gd name="connsiteX1" fmla="*/ 242822 w 1625541"/>
                  <a:gd name="connsiteY1" fmla="*/ 1197469 h 1373519"/>
                  <a:gd name="connsiteX2" fmla="*/ 159808 w 1625541"/>
                  <a:gd name="connsiteY2" fmla="*/ 1084449 h 1373519"/>
                  <a:gd name="connsiteX3" fmla="*/ 1457389 w 1625541"/>
                  <a:gd name="connsiteY3" fmla="*/ 985808 h 1373519"/>
                  <a:gd name="connsiteX4" fmla="*/ 1398843 w 1625541"/>
                  <a:gd name="connsiteY4" fmla="*/ 1056790 h 1373519"/>
                  <a:gd name="connsiteX5" fmla="*/ 1375659 w 1625541"/>
                  <a:gd name="connsiteY5" fmla="*/ 1140573 h 1373519"/>
                  <a:gd name="connsiteX6" fmla="*/ 1457902 w 1625541"/>
                  <a:gd name="connsiteY6" fmla="*/ 1070619 h 1373519"/>
                  <a:gd name="connsiteX7" fmla="*/ 1457205 w 1625541"/>
                  <a:gd name="connsiteY7" fmla="*/ 1067024 h 1373519"/>
                  <a:gd name="connsiteX8" fmla="*/ 1453684 w 1625541"/>
                  <a:gd name="connsiteY8" fmla="*/ 1034340 h 1373519"/>
                  <a:gd name="connsiteX9" fmla="*/ 1480499 w 1625541"/>
                  <a:gd name="connsiteY9" fmla="*/ 997767 h 1373519"/>
                  <a:gd name="connsiteX10" fmla="*/ 1502435 w 1625541"/>
                  <a:gd name="connsiteY10" fmla="*/ 992008 h 1373519"/>
                  <a:gd name="connsiteX11" fmla="*/ 1457389 w 1625541"/>
                  <a:gd name="connsiteY11" fmla="*/ 985808 h 1373519"/>
                  <a:gd name="connsiteX12" fmla="*/ 79457 w 1625541"/>
                  <a:gd name="connsiteY12" fmla="*/ 882109 h 1373519"/>
                  <a:gd name="connsiteX13" fmla="*/ 66180 w 1625541"/>
                  <a:gd name="connsiteY13" fmla="*/ 891190 h 1373519"/>
                  <a:gd name="connsiteX14" fmla="*/ 52145 w 1625541"/>
                  <a:gd name="connsiteY14" fmla="*/ 902759 h 1373519"/>
                  <a:gd name="connsiteX15" fmla="*/ 43231 w 1625541"/>
                  <a:gd name="connsiteY15" fmla="*/ 985955 h 1373519"/>
                  <a:gd name="connsiteX16" fmla="*/ 28521 w 1625541"/>
                  <a:gd name="connsiteY16" fmla="*/ 928363 h 1373519"/>
                  <a:gd name="connsiteX17" fmla="*/ 47738 w 1625541"/>
                  <a:gd name="connsiteY17" fmla="*/ 896954 h 1373519"/>
                  <a:gd name="connsiteX18" fmla="*/ 216484 w 1625541"/>
                  <a:gd name="connsiteY18" fmla="*/ 273429 h 1373519"/>
                  <a:gd name="connsiteX19" fmla="*/ 185519 w 1625541"/>
                  <a:gd name="connsiteY19" fmla="*/ 306943 h 1373519"/>
                  <a:gd name="connsiteX20" fmla="*/ 169050 w 1625541"/>
                  <a:gd name="connsiteY20" fmla="*/ 348907 h 1373519"/>
                  <a:gd name="connsiteX21" fmla="*/ 161386 w 1625541"/>
                  <a:gd name="connsiteY21" fmla="*/ 353769 h 1373519"/>
                  <a:gd name="connsiteX22" fmla="*/ 158745 w 1625541"/>
                  <a:gd name="connsiteY22" fmla="*/ 345107 h 1373519"/>
                  <a:gd name="connsiteX23" fmla="*/ 188054 w 1625541"/>
                  <a:gd name="connsiteY23" fmla="*/ 285461 h 1373519"/>
                  <a:gd name="connsiteX24" fmla="*/ 216484 w 1625541"/>
                  <a:gd name="connsiteY24" fmla="*/ 273429 h 1373519"/>
                  <a:gd name="connsiteX25" fmla="*/ 1080854 w 1625541"/>
                  <a:gd name="connsiteY25" fmla="*/ 12696 h 1373519"/>
                  <a:gd name="connsiteX26" fmla="*/ 1045294 w 1625541"/>
                  <a:gd name="connsiteY26" fmla="*/ 24425 h 1373519"/>
                  <a:gd name="connsiteX27" fmla="*/ 1080106 w 1625541"/>
                  <a:gd name="connsiteY27" fmla="*/ 62466 h 1373519"/>
                  <a:gd name="connsiteX28" fmla="*/ 1124529 w 1625541"/>
                  <a:gd name="connsiteY28" fmla="*/ 67234 h 1373519"/>
                  <a:gd name="connsiteX29" fmla="*/ 1121044 w 1625541"/>
                  <a:gd name="connsiteY29" fmla="*/ 29158 h 1373519"/>
                  <a:gd name="connsiteX30" fmla="*/ 1115175 w 1625541"/>
                  <a:gd name="connsiteY30" fmla="*/ 22811 h 1373519"/>
                  <a:gd name="connsiteX31" fmla="*/ 1115285 w 1625541"/>
                  <a:gd name="connsiteY31" fmla="*/ 22848 h 1373519"/>
                  <a:gd name="connsiteX32" fmla="*/ 1114955 w 1625541"/>
                  <a:gd name="connsiteY32" fmla="*/ 22555 h 1373519"/>
                  <a:gd name="connsiteX33" fmla="*/ 1115175 w 1625541"/>
                  <a:gd name="connsiteY33" fmla="*/ 22811 h 1373519"/>
                  <a:gd name="connsiteX34" fmla="*/ 1080854 w 1625541"/>
                  <a:gd name="connsiteY34" fmla="*/ 12696 h 1373519"/>
                  <a:gd name="connsiteX35" fmla="*/ 1076438 w 1625541"/>
                  <a:gd name="connsiteY35" fmla="*/ 518 h 1373519"/>
                  <a:gd name="connsiteX36" fmla="*/ 1114991 w 1625541"/>
                  <a:gd name="connsiteY36" fmla="*/ 22518 h 1373519"/>
                  <a:gd name="connsiteX37" fmla="*/ 1226434 w 1625541"/>
                  <a:gd name="connsiteY37" fmla="*/ 47205 h 1373519"/>
                  <a:gd name="connsiteX38" fmla="*/ 1293197 w 1625541"/>
                  <a:gd name="connsiteY38" fmla="*/ 100102 h 1373519"/>
                  <a:gd name="connsiteX39" fmla="*/ 1325661 w 1625541"/>
                  <a:gd name="connsiteY39" fmla="*/ 185316 h 1373519"/>
                  <a:gd name="connsiteX40" fmla="*/ 1405849 w 1625541"/>
                  <a:gd name="connsiteY40" fmla="*/ 235572 h 1373519"/>
                  <a:gd name="connsiteX41" fmla="*/ 1490403 w 1625541"/>
                  <a:gd name="connsiteY41" fmla="*/ 257361 h 1373519"/>
                  <a:gd name="connsiteX42" fmla="*/ 1511496 w 1625541"/>
                  <a:gd name="connsiteY42" fmla="*/ 313009 h 1373519"/>
                  <a:gd name="connsiteX43" fmla="*/ 1511679 w 1625541"/>
                  <a:gd name="connsiteY43" fmla="*/ 369427 h 1373519"/>
                  <a:gd name="connsiteX44" fmla="*/ 1498400 w 1625541"/>
                  <a:gd name="connsiteY44" fmla="*/ 370821 h 1373519"/>
                  <a:gd name="connsiteX45" fmla="*/ 1477711 w 1625541"/>
                  <a:gd name="connsiteY45" fmla="*/ 394078 h 1373519"/>
                  <a:gd name="connsiteX46" fmla="*/ 1487982 w 1625541"/>
                  <a:gd name="connsiteY46" fmla="*/ 412566 h 1373519"/>
                  <a:gd name="connsiteX47" fmla="*/ 1564832 w 1625541"/>
                  <a:gd name="connsiteY47" fmla="*/ 495433 h 1373519"/>
                  <a:gd name="connsiteX48" fmla="*/ 1516815 w 1625541"/>
                  <a:gd name="connsiteY48" fmla="*/ 376837 h 1373519"/>
                  <a:gd name="connsiteX49" fmla="*/ 1569455 w 1625541"/>
                  <a:gd name="connsiteY49" fmla="*/ 509812 h 1373519"/>
                  <a:gd name="connsiteX50" fmla="*/ 1558853 w 1625541"/>
                  <a:gd name="connsiteY50" fmla="*/ 571733 h 1373519"/>
                  <a:gd name="connsiteX51" fmla="*/ 1552104 w 1625541"/>
                  <a:gd name="connsiteY51" fmla="*/ 584755 h 1373519"/>
                  <a:gd name="connsiteX52" fmla="*/ 1544951 w 1625541"/>
                  <a:gd name="connsiteY52" fmla="*/ 612231 h 1373519"/>
                  <a:gd name="connsiteX53" fmla="*/ 1567950 w 1625541"/>
                  <a:gd name="connsiteY53" fmla="*/ 635928 h 1373519"/>
                  <a:gd name="connsiteX54" fmla="*/ 1590621 w 1625541"/>
                  <a:gd name="connsiteY54" fmla="*/ 661973 h 1373519"/>
                  <a:gd name="connsiteX55" fmla="*/ 1572463 w 1625541"/>
                  <a:gd name="connsiteY55" fmla="*/ 595650 h 1373519"/>
                  <a:gd name="connsiteX56" fmla="*/ 1596233 w 1625541"/>
                  <a:gd name="connsiteY56" fmla="*/ 652655 h 1373519"/>
                  <a:gd name="connsiteX57" fmla="*/ 1602653 w 1625541"/>
                  <a:gd name="connsiteY57" fmla="*/ 681304 h 1373519"/>
                  <a:gd name="connsiteX58" fmla="*/ 1591244 w 1625541"/>
                  <a:gd name="connsiteY58" fmla="*/ 824404 h 1373519"/>
                  <a:gd name="connsiteX59" fmla="*/ 1586989 w 1625541"/>
                  <a:gd name="connsiteY59" fmla="*/ 840728 h 1373519"/>
                  <a:gd name="connsiteX60" fmla="*/ 1592015 w 1625541"/>
                  <a:gd name="connsiteY60" fmla="*/ 920953 h 1373519"/>
                  <a:gd name="connsiteX61" fmla="*/ 1536550 w 1625541"/>
                  <a:gd name="connsiteY61" fmla="*/ 987312 h 1373519"/>
                  <a:gd name="connsiteX62" fmla="*/ 1486882 w 1625541"/>
                  <a:gd name="connsiteY62" fmla="*/ 1005507 h 1373519"/>
                  <a:gd name="connsiteX63" fmla="*/ 1473052 w 1625541"/>
                  <a:gd name="connsiteY63" fmla="*/ 1031222 h 1373519"/>
                  <a:gd name="connsiteX64" fmla="*/ 1471768 w 1625541"/>
                  <a:gd name="connsiteY64" fmla="*/ 1118893 h 1373519"/>
                  <a:gd name="connsiteX65" fmla="*/ 1424227 w 1625541"/>
                  <a:gd name="connsiteY65" fmla="*/ 1159465 h 1373519"/>
                  <a:gd name="connsiteX66" fmla="*/ 1367773 w 1625541"/>
                  <a:gd name="connsiteY66" fmla="*/ 1143398 h 1373519"/>
                  <a:gd name="connsiteX67" fmla="*/ 1362014 w 1625541"/>
                  <a:gd name="connsiteY67" fmla="*/ 1141417 h 1373519"/>
                  <a:gd name="connsiteX68" fmla="*/ 1313482 w 1625541"/>
                  <a:gd name="connsiteY68" fmla="*/ 1154843 h 1373519"/>
                  <a:gd name="connsiteX69" fmla="*/ 1240007 w 1625541"/>
                  <a:gd name="connsiteY69" fmla="*/ 1211077 h 1373519"/>
                  <a:gd name="connsiteX70" fmla="*/ 1159231 w 1625541"/>
                  <a:gd name="connsiteY70" fmla="*/ 1302014 h 1373519"/>
                  <a:gd name="connsiteX71" fmla="*/ 1151381 w 1625541"/>
                  <a:gd name="connsiteY71" fmla="*/ 1313496 h 1373519"/>
                  <a:gd name="connsiteX72" fmla="*/ 1075484 w 1625541"/>
                  <a:gd name="connsiteY72" fmla="*/ 1334992 h 1373519"/>
                  <a:gd name="connsiteX73" fmla="*/ 1057986 w 1625541"/>
                  <a:gd name="connsiteY73" fmla="*/ 1318485 h 1373519"/>
                  <a:gd name="connsiteX74" fmla="*/ 863971 w 1625541"/>
                  <a:gd name="connsiteY74" fmla="*/ 1357662 h 1373519"/>
                  <a:gd name="connsiteX75" fmla="*/ 832240 w 1625541"/>
                  <a:gd name="connsiteY75" fmla="*/ 1356635 h 1373519"/>
                  <a:gd name="connsiteX76" fmla="*/ 825051 w 1625541"/>
                  <a:gd name="connsiteY76" fmla="*/ 1363054 h 1373519"/>
                  <a:gd name="connsiteX77" fmla="*/ 748347 w 1625541"/>
                  <a:gd name="connsiteY77" fmla="*/ 1368740 h 1373519"/>
                  <a:gd name="connsiteX78" fmla="*/ 554662 w 1625541"/>
                  <a:gd name="connsiteY78" fmla="*/ 1310855 h 1373519"/>
                  <a:gd name="connsiteX79" fmla="*/ 504113 w 1625541"/>
                  <a:gd name="connsiteY79" fmla="*/ 1251428 h 1373519"/>
                  <a:gd name="connsiteX80" fmla="*/ 477444 w 1625541"/>
                  <a:gd name="connsiteY80" fmla="*/ 1241047 h 1373519"/>
                  <a:gd name="connsiteX81" fmla="*/ 399016 w 1625541"/>
                  <a:gd name="connsiteY81" fmla="*/ 1257738 h 1373519"/>
                  <a:gd name="connsiteX82" fmla="*/ 300377 w 1625541"/>
                  <a:gd name="connsiteY82" fmla="*/ 1210784 h 1373519"/>
                  <a:gd name="connsiteX83" fmla="*/ 268096 w 1625541"/>
                  <a:gd name="connsiteY83" fmla="*/ 1180117 h 1373519"/>
                  <a:gd name="connsiteX84" fmla="*/ 214759 w 1625541"/>
                  <a:gd name="connsiteY84" fmla="*/ 1133750 h 1373519"/>
                  <a:gd name="connsiteX85" fmla="*/ 197371 w 1625541"/>
                  <a:gd name="connsiteY85" fmla="*/ 1085659 h 1373519"/>
                  <a:gd name="connsiteX86" fmla="*/ 125473 w 1625541"/>
                  <a:gd name="connsiteY86" fmla="*/ 1036651 h 1373519"/>
                  <a:gd name="connsiteX87" fmla="*/ 55922 w 1625541"/>
                  <a:gd name="connsiteY87" fmla="*/ 1000115 h 1373519"/>
                  <a:gd name="connsiteX88" fmla="*/ 106104 w 1625541"/>
                  <a:gd name="connsiteY88" fmla="*/ 1018456 h 1373519"/>
                  <a:gd name="connsiteX89" fmla="*/ 159551 w 1625541"/>
                  <a:gd name="connsiteY89" fmla="*/ 1004406 h 1373519"/>
                  <a:gd name="connsiteX90" fmla="*/ 167071 w 1625541"/>
                  <a:gd name="connsiteY90" fmla="*/ 992595 h 1373519"/>
                  <a:gd name="connsiteX91" fmla="*/ 155333 w 1625541"/>
                  <a:gd name="connsiteY91" fmla="*/ 985662 h 1373519"/>
                  <a:gd name="connsiteX92" fmla="*/ 124556 w 1625541"/>
                  <a:gd name="connsiteY92" fmla="*/ 981296 h 1373519"/>
                  <a:gd name="connsiteX93" fmla="*/ 78372 w 1625541"/>
                  <a:gd name="connsiteY93" fmla="*/ 911709 h 1373519"/>
                  <a:gd name="connsiteX94" fmla="*/ 83604 w 1625541"/>
                  <a:gd name="connsiteY94" fmla="*/ 896738 h 1373519"/>
                  <a:gd name="connsiteX95" fmla="*/ 81210 w 1625541"/>
                  <a:gd name="connsiteY95" fmla="*/ 881289 h 1373519"/>
                  <a:gd name="connsiteX96" fmla="*/ 79457 w 1625541"/>
                  <a:gd name="connsiteY96" fmla="*/ 882109 h 1373519"/>
                  <a:gd name="connsiteX97" fmla="*/ 81124 w 1625541"/>
                  <a:gd name="connsiteY97" fmla="*/ 880969 h 1373519"/>
                  <a:gd name="connsiteX98" fmla="*/ 81168 w 1625541"/>
                  <a:gd name="connsiteY98" fmla="*/ 881020 h 1373519"/>
                  <a:gd name="connsiteX99" fmla="*/ 81160 w 1625541"/>
                  <a:gd name="connsiteY99" fmla="*/ 880969 h 1373519"/>
                  <a:gd name="connsiteX100" fmla="*/ 81417 w 1625541"/>
                  <a:gd name="connsiteY100" fmla="*/ 881262 h 1373519"/>
                  <a:gd name="connsiteX101" fmla="*/ 98254 w 1625541"/>
                  <a:gd name="connsiteY101" fmla="*/ 849825 h 1373519"/>
                  <a:gd name="connsiteX102" fmla="*/ 88240 w 1625541"/>
                  <a:gd name="connsiteY102" fmla="*/ 837060 h 1373519"/>
                  <a:gd name="connsiteX103" fmla="*/ 38792 w 1625541"/>
                  <a:gd name="connsiteY103" fmla="*/ 779761 h 1373519"/>
                  <a:gd name="connsiteX104" fmla="*/ 46128 w 1625541"/>
                  <a:gd name="connsiteY104" fmla="*/ 698325 h 1373519"/>
                  <a:gd name="connsiteX105" fmla="*/ 41579 w 1625541"/>
                  <a:gd name="connsiteY105" fmla="*/ 662303 h 1373519"/>
                  <a:gd name="connsiteX106" fmla="*/ 2585 w 1625541"/>
                  <a:gd name="connsiteY106" fmla="*/ 594843 h 1373519"/>
                  <a:gd name="connsiteX107" fmla="*/ 6767 w 1625541"/>
                  <a:gd name="connsiteY107" fmla="*/ 551264 h 1373519"/>
                  <a:gd name="connsiteX108" fmla="*/ 58160 w 1625541"/>
                  <a:gd name="connsiteY108" fmla="*/ 669382 h 1373519"/>
                  <a:gd name="connsiteX109" fmla="*/ 64543 w 1625541"/>
                  <a:gd name="connsiteY109" fmla="*/ 644585 h 1373519"/>
                  <a:gd name="connsiteX110" fmla="*/ 68651 w 1625541"/>
                  <a:gd name="connsiteY110" fmla="*/ 544808 h 1373519"/>
                  <a:gd name="connsiteX111" fmla="*/ 57463 w 1625541"/>
                  <a:gd name="connsiteY111" fmla="*/ 523055 h 1373519"/>
                  <a:gd name="connsiteX112" fmla="*/ 105114 w 1625541"/>
                  <a:gd name="connsiteY112" fmla="*/ 509299 h 1373519"/>
                  <a:gd name="connsiteX113" fmla="*/ 164943 w 1625541"/>
                  <a:gd name="connsiteY113" fmla="*/ 421407 h 1373519"/>
                  <a:gd name="connsiteX114" fmla="*/ 169236 w 1625541"/>
                  <a:gd name="connsiteY114" fmla="*/ 348775 h 1373519"/>
                  <a:gd name="connsiteX115" fmla="*/ 169185 w 1625541"/>
                  <a:gd name="connsiteY115" fmla="*/ 348833 h 1373519"/>
                  <a:gd name="connsiteX116" fmla="*/ 168943 w 1625541"/>
                  <a:gd name="connsiteY116" fmla="*/ 349179 h 1373519"/>
                  <a:gd name="connsiteX117" fmla="*/ 168996 w 1625541"/>
                  <a:gd name="connsiteY117" fmla="*/ 349045 h 1373519"/>
                  <a:gd name="connsiteX118" fmla="*/ 168942 w 1625541"/>
                  <a:gd name="connsiteY118" fmla="*/ 349105 h 1373519"/>
                  <a:gd name="connsiteX119" fmla="*/ 169011 w 1625541"/>
                  <a:gd name="connsiteY119" fmla="*/ 349005 h 1373519"/>
                  <a:gd name="connsiteX120" fmla="*/ 169050 w 1625541"/>
                  <a:gd name="connsiteY120" fmla="*/ 348907 h 1373519"/>
                  <a:gd name="connsiteX121" fmla="*/ 169103 w 1625541"/>
                  <a:gd name="connsiteY121" fmla="*/ 348873 h 1373519"/>
                  <a:gd name="connsiteX122" fmla="*/ 194890 w 1625541"/>
                  <a:gd name="connsiteY122" fmla="*/ 311725 h 1373519"/>
                  <a:gd name="connsiteX123" fmla="*/ 229946 w 1625541"/>
                  <a:gd name="connsiteY123" fmla="*/ 282599 h 1373519"/>
                  <a:gd name="connsiteX124" fmla="*/ 233137 w 1625541"/>
                  <a:gd name="connsiteY124" fmla="*/ 270053 h 1373519"/>
                  <a:gd name="connsiteX125" fmla="*/ 240914 w 1625541"/>
                  <a:gd name="connsiteY125" fmla="*/ 265505 h 1373519"/>
                  <a:gd name="connsiteX126" fmla="*/ 297075 w 1625541"/>
                  <a:gd name="connsiteY126" fmla="*/ 257398 h 1373519"/>
                  <a:gd name="connsiteX127" fmla="*/ 353310 w 1625541"/>
                  <a:gd name="connsiteY127" fmla="*/ 151091 h 1373519"/>
                  <a:gd name="connsiteX128" fmla="*/ 349531 w 1625541"/>
                  <a:gd name="connsiteY128" fmla="*/ 145552 h 1373519"/>
                  <a:gd name="connsiteX129" fmla="*/ 341425 w 1625541"/>
                  <a:gd name="connsiteY129" fmla="*/ 151385 h 1373519"/>
                  <a:gd name="connsiteX130" fmla="*/ 316223 w 1625541"/>
                  <a:gd name="connsiteY130" fmla="*/ 206225 h 1373519"/>
                  <a:gd name="connsiteX131" fmla="*/ 302247 w 1625541"/>
                  <a:gd name="connsiteY131" fmla="*/ 232527 h 1373519"/>
                  <a:gd name="connsiteX132" fmla="*/ 365415 w 1625541"/>
                  <a:gd name="connsiteY132" fmla="*/ 114849 h 1373519"/>
                  <a:gd name="connsiteX133" fmla="*/ 441458 w 1625541"/>
                  <a:gd name="connsiteY133" fmla="*/ 108869 h 1373519"/>
                  <a:gd name="connsiteX134" fmla="*/ 518566 w 1625541"/>
                  <a:gd name="connsiteY134" fmla="*/ 129008 h 1373519"/>
                  <a:gd name="connsiteX135" fmla="*/ 640610 w 1625541"/>
                  <a:gd name="connsiteY135" fmla="*/ 50177 h 1373519"/>
                  <a:gd name="connsiteX136" fmla="*/ 519996 w 1625541"/>
                  <a:gd name="connsiteY136" fmla="*/ 109493 h 1373519"/>
                  <a:gd name="connsiteX137" fmla="*/ 525242 w 1625541"/>
                  <a:gd name="connsiteY137" fmla="*/ 99002 h 1373519"/>
                  <a:gd name="connsiteX138" fmla="*/ 600479 w 1625541"/>
                  <a:gd name="connsiteY138" fmla="*/ 51351 h 1373519"/>
                  <a:gd name="connsiteX139" fmla="*/ 705721 w 1625541"/>
                  <a:gd name="connsiteY139" fmla="*/ 72847 h 1373519"/>
                  <a:gd name="connsiteX140" fmla="*/ 796585 w 1625541"/>
                  <a:gd name="connsiteY140" fmla="*/ 59934 h 1373519"/>
                  <a:gd name="connsiteX141" fmla="*/ 909935 w 1625541"/>
                  <a:gd name="connsiteY141" fmla="*/ 16759 h 1373519"/>
                  <a:gd name="connsiteX142" fmla="*/ 979412 w 1625541"/>
                  <a:gd name="connsiteY142" fmla="*/ 49296 h 1373519"/>
                  <a:gd name="connsiteX143" fmla="*/ 999734 w 1625541"/>
                  <a:gd name="connsiteY143" fmla="*/ 47976 h 1373519"/>
                  <a:gd name="connsiteX144" fmla="*/ 1043056 w 1625541"/>
                  <a:gd name="connsiteY144" fmla="*/ 12027 h 1373519"/>
                  <a:gd name="connsiteX145" fmla="*/ 1076438 w 1625541"/>
                  <a:gd name="connsiteY145" fmla="*/ 518 h 1373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</a:cxnLst>
                <a:rect l="l" t="t" r="r" b="b"/>
                <a:pathLst>
                  <a:path w="1625541" h="1373519">
                    <a:moveTo>
                      <a:pt x="159808" y="1084449"/>
                    </a:moveTo>
                    <a:cubicBezTo>
                      <a:pt x="171547" y="1136135"/>
                      <a:pt x="195684" y="1174615"/>
                      <a:pt x="242822" y="1197469"/>
                    </a:cubicBezTo>
                    <a:cubicBezTo>
                      <a:pt x="185156" y="1193030"/>
                      <a:pt x="146456" y="1141417"/>
                      <a:pt x="159808" y="1084449"/>
                    </a:cubicBezTo>
                    <a:close/>
                    <a:moveTo>
                      <a:pt x="1457389" y="985808"/>
                    </a:moveTo>
                    <a:cubicBezTo>
                      <a:pt x="1409077" y="985221"/>
                      <a:pt x="1388278" y="1009542"/>
                      <a:pt x="1398843" y="1056790"/>
                    </a:cubicBezTo>
                    <a:cubicBezTo>
                      <a:pt x="1406033" y="1088850"/>
                      <a:pt x="1399686" y="1115629"/>
                      <a:pt x="1375659" y="1140573"/>
                    </a:cubicBezTo>
                    <a:cubicBezTo>
                      <a:pt x="1445687" y="1153632"/>
                      <a:pt x="1464579" y="1146589"/>
                      <a:pt x="1457902" y="1070619"/>
                    </a:cubicBezTo>
                    <a:cubicBezTo>
                      <a:pt x="1457792" y="1069408"/>
                      <a:pt x="1457352" y="1068235"/>
                      <a:pt x="1457205" y="1067024"/>
                    </a:cubicBezTo>
                    <a:cubicBezTo>
                      <a:pt x="1455958" y="1056129"/>
                      <a:pt x="1454051" y="1045271"/>
                      <a:pt x="1453684" y="1034340"/>
                    </a:cubicBezTo>
                    <a:cubicBezTo>
                      <a:pt x="1453023" y="1015448"/>
                      <a:pt x="1462451" y="1003233"/>
                      <a:pt x="1480499" y="997767"/>
                    </a:cubicBezTo>
                    <a:cubicBezTo>
                      <a:pt x="1486771" y="995896"/>
                      <a:pt x="1493191" y="994429"/>
                      <a:pt x="1502435" y="992008"/>
                    </a:cubicBezTo>
                    <a:cubicBezTo>
                      <a:pt x="1486148" y="985368"/>
                      <a:pt x="1471512" y="985992"/>
                      <a:pt x="1457389" y="985808"/>
                    </a:cubicBezTo>
                    <a:close/>
                    <a:moveTo>
                      <a:pt x="79457" y="882109"/>
                    </a:moveTo>
                    <a:lnTo>
                      <a:pt x="66180" y="891190"/>
                    </a:lnTo>
                    <a:cubicBezTo>
                      <a:pt x="61105" y="894468"/>
                      <a:pt x="56180" y="897972"/>
                      <a:pt x="52145" y="902759"/>
                    </a:cubicBezTo>
                    <a:cubicBezTo>
                      <a:pt x="30539" y="928437"/>
                      <a:pt x="27934" y="956022"/>
                      <a:pt x="43231" y="985955"/>
                    </a:cubicBezTo>
                    <a:cubicBezTo>
                      <a:pt x="26650" y="969448"/>
                      <a:pt x="21258" y="949969"/>
                      <a:pt x="28521" y="928363"/>
                    </a:cubicBezTo>
                    <a:cubicBezTo>
                      <a:pt x="32795" y="915726"/>
                      <a:pt x="39068" y="905033"/>
                      <a:pt x="47738" y="896954"/>
                    </a:cubicBezTo>
                    <a:close/>
                    <a:moveTo>
                      <a:pt x="216484" y="273429"/>
                    </a:moveTo>
                    <a:cubicBezTo>
                      <a:pt x="204214" y="283461"/>
                      <a:pt x="193667" y="294475"/>
                      <a:pt x="185519" y="306943"/>
                    </a:cubicBezTo>
                    <a:lnTo>
                      <a:pt x="169050" y="348907"/>
                    </a:lnTo>
                    <a:lnTo>
                      <a:pt x="161386" y="353769"/>
                    </a:lnTo>
                    <a:cubicBezTo>
                      <a:pt x="159653" y="352975"/>
                      <a:pt x="158782" y="349912"/>
                      <a:pt x="158745" y="345107"/>
                    </a:cubicBezTo>
                    <a:cubicBezTo>
                      <a:pt x="158598" y="320456"/>
                      <a:pt x="167769" y="300134"/>
                      <a:pt x="188054" y="285461"/>
                    </a:cubicBezTo>
                    <a:cubicBezTo>
                      <a:pt x="196418" y="279408"/>
                      <a:pt x="205846" y="275483"/>
                      <a:pt x="216484" y="273429"/>
                    </a:cubicBezTo>
                    <a:close/>
                    <a:moveTo>
                      <a:pt x="1080854" y="12696"/>
                    </a:moveTo>
                    <a:cubicBezTo>
                      <a:pt x="1069285" y="12256"/>
                      <a:pt x="1057510" y="15457"/>
                      <a:pt x="1045294" y="24425"/>
                    </a:cubicBezTo>
                    <a:cubicBezTo>
                      <a:pt x="1065726" y="30221"/>
                      <a:pt x="1070165" y="48599"/>
                      <a:pt x="1080106" y="62466"/>
                    </a:cubicBezTo>
                    <a:cubicBezTo>
                      <a:pt x="1091074" y="77799"/>
                      <a:pt x="1109893" y="79560"/>
                      <a:pt x="1124529" y="67234"/>
                    </a:cubicBezTo>
                    <a:cubicBezTo>
                      <a:pt x="1137955" y="55936"/>
                      <a:pt x="1136928" y="44711"/>
                      <a:pt x="1121044" y="29158"/>
                    </a:cubicBezTo>
                    <a:cubicBezTo>
                      <a:pt x="1118990" y="27140"/>
                      <a:pt x="1117119" y="24939"/>
                      <a:pt x="1115175" y="22811"/>
                    </a:cubicBezTo>
                    <a:cubicBezTo>
                      <a:pt x="1115212" y="22848"/>
                      <a:pt x="1115248" y="22848"/>
                      <a:pt x="1115285" y="22848"/>
                    </a:cubicBezTo>
                    <a:cubicBezTo>
                      <a:pt x="1115285" y="22848"/>
                      <a:pt x="1114955" y="22555"/>
                      <a:pt x="1114955" y="22555"/>
                    </a:cubicBezTo>
                    <a:cubicBezTo>
                      <a:pt x="1115028" y="22665"/>
                      <a:pt x="1115101" y="22738"/>
                      <a:pt x="1115175" y="22811"/>
                    </a:cubicBezTo>
                    <a:cubicBezTo>
                      <a:pt x="1103785" y="17217"/>
                      <a:pt x="1092422" y="13136"/>
                      <a:pt x="1080854" y="12696"/>
                    </a:cubicBezTo>
                    <a:close/>
                    <a:moveTo>
                      <a:pt x="1076438" y="518"/>
                    </a:moveTo>
                    <a:cubicBezTo>
                      <a:pt x="1088800" y="2489"/>
                      <a:pt x="1102024" y="10046"/>
                      <a:pt x="1114991" y="22518"/>
                    </a:cubicBezTo>
                    <a:cubicBezTo>
                      <a:pt x="1149033" y="44821"/>
                      <a:pt x="1185569" y="51901"/>
                      <a:pt x="1226434" y="47205"/>
                    </a:cubicBezTo>
                    <a:cubicBezTo>
                      <a:pt x="1255266" y="43867"/>
                      <a:pt x="1286080" y="71306"/>
                      <a:pt x="1293197" y="100102"/>
                    </a:cubicBezTo>
                    <a:cubicBezTo>
                      <a:pt x="1300570" y="129852"/>
                      <a:pt x="1309557" y="158941"/>
                      <a:pt x="1325661" y="185316"/>
                    </a:cubicBezTo>
                    <a:cubicBezTo>
                      <a:pt x="1344002" y="215359"/>
                      <a:pt x="1369423" y="233334"/>
                      <a:pt x="1405849" y="235572"/>
                    </a:cubicBezTo>
                    <a:cubicBezTo>
                      <a:pt x="1435159" y="237406"/>
                      <a:pt x="1464065" y="243348"/>
                      <a:pt x="1490403" y="257361"/>
                    </a:cubicBezTo>
                    <a:cubicBezTo>
                      <a:pt x="1516008" y="270971"/>
                      <a:pt x="1521730" y="285754"/>
                      <a:pt x="1511496" y="313009"/>
                    </a:cubicBezTo>
                    <a:cubicBezTo>
                      <a:pt x="1504489" y="331681"/>
                      <a:pt x="1505773" y="349985"/>
                      <a:pt x="1511679" y="369427"/>
                    </a:cubicBezTo>
                    <a:cubicBezTo>
                      <a:pt x="1506654" y="369941"/>
                      <a:pt x="1502472" y="370087"/>
                      <a:pt x="1498400" y="370821"/>
                    </a:cubicBezTo>
                    <a:cubicBezTo>
                      <a:pt x="1485451" y="373132"/>
                      <a:pt x="1481966" y="383770"/>
                      <a:pt x="1477711" y="394078"/>
                    </a:cubicBezTo>
                    <a:cubicBezTo>
                      <a:pt x="1473236" y="405009"/>
                      <a:pt x="1482186" y="407907"/>
                      <a:pt x="1487982" y="412566"/>
                    </a:cubicBezTo>
                    <a:cubicBezTo>
                      <a:pt x="1516962" y="435823"/>
                      <a:pt x="1544657" y="460290"/>
                      <a:pt x="1564832" y="495433"/>
                    </a:cubicBezTo>
                    <a:cubicBezTo>
                      <a:pt x="1573526" y="443893"/>
                      <a:pt x="1547592" y="409411"/>
                      <a:pt x="1516815" y="376837"/>
                    </a:cubicBezTo>
                    <a:cubicBezTo>
                      <a:pt x="1568574" y="394445"/>
                      <a:pt x="1590180" y="459740"/>
                      <a:pt x="1569455" y="509812"/>
                    </a:cubicBezTo>
                    <a:cubicBezTo>
                      <a:pt x="1562228" y="527200"/>
                      <a:pt x="1552654" y="549540"/>
                      <a:pt x="1558853" y="571733"/>
                    </a:cubicBezTo>
                    <a:cubicBezTo>
                      <a:pt x="1560614" y="578079"/>
                      <a:pt x="1563805" y="582811"/>
                      <a:pt x="1552104" y="584755"/>
                    </a:cubicBezTo>
                    <a:cubicBezTo>
                      <a:pt x="1535707" y="587470"/>
                      <a:pt x="1533285" y="600199"/>
                      <a:pt x="1544951" y="612231"/>
                    </a:cubicBezTo>
                    <a:cubicBezTo>
                      <a:pt x="1552617" y="620154"/>
                      <a:pt x="1560504" y="627858"/>
                      <a:pt x="1567950" y="635928"/>
                    </a:cubicBezTo>
                    <a:cubicBezTo>
                      <a:pt x="1574884" y="643411"/>
                      <a:pt x="1581376" y="651298"/>
                      <a:pt x="1590621" y="661973"/>
                    </a:cubicBezTo>
                    <a:cubicBezTo>
                      <a:pt x="1592161" y="635854"/>
                      <a:pt x="1584605" y="616119"/>
                      <a:pt x="1572463" y="595650"/>
                    </a:cubicBezTo>
                    <a:cubicBezTo>
                      <a:pt x="1592345" y="607609"/>
                      <a:pt x="1600488" y="626390"/>
                      <a:pt x="1596233" y="652655"/>
                    </a:cubicBezTo>
                    <a:cubicBezTo>
                      <a:pt x="1594436" y="663843"/>
                      <a:pt x="1596820" y="672024"/>
                      <a:pt x="1602653" y="681304"/>
                    </a:cubicBezTo>
                    <a:cubicBezTo>
                      <a:pt x="1634090" y="731486"/>
                      <a:pt x="1635741" y="780165"/>
                      <a:pt x="1591244" y="824404"/>
                    </a:cubicBezTo>
                    <a:cubicBezTo>
                      <a:pt x="1586219" y="829393"/>
                      <a:pt x="1585742" y="834125"/>
                      <a:pt x="1586989" y="840728"/>
                    </a:cubicBezTo>
                    <a:cubicBezTo>
                      <a:pt x="1592381" y="867213"/>
                      <a:pt x="1594472" y="893991"/>
                      <a:pt x="1592015" y="920953"/>
                    </a:cubicBezTo>
                    <a:cubicBezTo>
                      <a:pt x="1588640" y="957783"/>
                      <a:pt x="1571986" y="976968"/>
                      <a:pt x="1536550" y="987312"/>
                    </a:cubicBezTo>
                    <a:cubicBezTo>
                      <a:pt x="1519639" y="992228"/>
                      <a:pt x="1503206" y="998831"/>
                      <a:pt x="1486882" y="1005507"/>
                    </a:cubicBezTo>
                    <a:cubicBezTo>
                      <a:pt x="1475767" y="1010056"/>
                      <a:pt x="1471218" y="1017062"/>
                      <a:pt x="1473052" y="1031222"/>
                    </a:cubicBezTo>
                    <a:cubicBezTo>
                      <a:pt x="1476867" y="1060238"/>
                      <a:pt x="1472062" y="1089621"/>
                      <a:pt x="1471768" y="1118893"/>
                    </a:cubicBezTo>
                    <a:cubicBezTo>
                      <a:pt x="1471548" y="1140903"/>
                      <a:pt x="1447888" y="1158804"/>
                      <a:pt x="1424227" y="1159465"/>
                    </a:cubicBezTo>
                    <a:cubicBezTo>
                      <a:pt x="1404015" y="1160015"/>
                      <a:pt x="1384243" y="1156934"/>
                      <a:pt x="1367773" y="1143398"/>
                    </a:cubicBezTo>
                    <a:cubicBezTo>
                      <a:pt x="1366012" y="1141930"/>
                      <a:pt x="1363921" y="1139106"/>
                      <a:pt x="1362014" y="1141417"/>
                    </a:cubicBezTo>
                    <a:cubicBezTo>
                      <a:pt x="1348991" y="1157374"/>
                      <a:pt x="1329769" y="1151981"/>
                      <a:pt x="1313482" y="1154843"/>
                    </a:cubicBezTo>
                    <a:cubicBezTo>
                      <a:pt x="1278560" y="1161005"/>
                      <a:pt x="1254203" y="1178906"/>
                      <a:pt x="1240007" y="1211077"/>
                    </a:cubicBezTo>
                    <a:cubicBezTo>
                      <a:pt x="1222729" y="1249961"/>
                      <a:pt x="1196611" y="1280995"/>
                      <a:pt x="1159231" y="1302014"/>
                    </a:cubicBezTo>
                    <a:cubicBezTo>
                      <a:pt x="1158717" y="1307260"/>
                      <a:pt x="1156003" y="1311258"/>
                      <a:pt x="1151381" y="1313496"/>
                    </a:cubicBezTo>
                    <a:cubicBezTo>
                      <a:pt x="1127354" y="1325124"/>
                      <a:pt x="1103106" y="1336019"/>
                      <a:pt x="1075484" y="1334992"/>
                    </a:cubicBezTo>
                    <a:cubicBezTo>
                      <a:pt x="1065616" y="1332718"/>
                      <a:pt x="1060517" y="1326665"/>
                      <a:pt x="1057986" y="1318485"/>
                    </a:cubicBezTo>
                    <a:cubicBezTo>
                      <a:pt x="997900" y="1343759"/>
                      <a:pt x="932458" y="1357662"/>
                      <a:pt x="863971" y="1357662"/>
                    </a:cubicBezTo>
                    <a:cubicBezTo>
                      <a:pt x="853333" y="1357662"/>
                      <a:pt x="842732" y="1357295"/>
                      <a:pt x="832240" y="1356635"/>
                    </a:cubicBezTo>
                    <a:cubicBezTo>
                      <a:pt x="830479" y="1359092"/>
                      <a:pt x="828205" y="1361293"/>
                      <a:pt x="825051" y="1363054"/>
                    </a:cubicBezTo>
                    <a:cubicBezTo>
                      <a:pt x="799923" y="1371088"/>
                      <a:pt x="774795" y="1378791"/>
                      <a:pt x="748347" y="1368740"/>
                    </a:cubicBezTo>
                    <a:cubicBezTo>
                      <a:pt x="678173" y="1368263"/>
                      <a:pt x="611190" y="1357478"/>
                      <a:pt x="554662" y="1310855"/>
                    </a:cubicBezTo>
                    <a:cubicBezTo>
                      <a:pt x="534156" y="1293944"/>
                      <a:pt x="516952" y="1274465"/>
                      <a:pt x="504113" y="1251428"/>
                    </a:cubicBezTo>
                    <a:cubicBezTo>
                      <a:pt x="497620" y="1239763"/>
                      <a:pt x="489953" y="1236352"/>
                      <a:pt x="477444" y="1241047"/>
                    </a:cubicBezTo>
                    <a:cubicBezTo>
                      <a:pt x="452206" y="1250475"/>
                      <a:pt x="425611" y="1254913"/>
                      <a:pt x="399016" y="1257738"/>
                    </a:cubicBezTo>
                    <a:cubicBezTo>
                      <a:pt x="356134" y="1262250"/>
                      <a:pt x="314059" y="1251355"/>
                      <a:pt x="300377" y="1210784"/>
                    </a:cubicBezTo>
                    <a:cubicBezTo>
                      <a:pt x="300120" y="1189398"/>
                      <a:pt x="289702" y="1182171"/>
                      <a:pt x="268096" y="1180117"/>
                    </a:cubicBezTo>
                    <a:cubicBezTo>
                      <a:pt x="241500" y="1177623"/>
                      <a:pt x="222829" y="1160785"/>
                      <a:pt x="214759" y="1133750"/>
                    </a:cubicBezTo>
                    <a:cubicBezTo>
                      <a:pt x="209880" y="1117389"/>
                      <a:pt x="205258" y="1100589"/>
                      <a:pt x="197371" y="1085659"/>
                    </a:cubicBezTo>
                    <a:cubicBezTo>
                      <a:pt x="182368" y="1057230"/>
                      <a:pt x="161385" y="1036761"/>
                      <a:pt x="125473" y="1036651"/>
                    </a:cubicBezTo>
                    <a:cubicBezTo>
                      <a:pt x="96970" y="1036541"/>
                      <a:pt x="75658" y="1019190"/>
                      <a:pt x="55922" y="1000115"/>
                    </a:cubicBezTo>
                    <a:cubicBezTo>
                      <a:pt x="72319" y="1007304"/>
                      <a:pt x="88056" y="1015888"/>
                      <a:pt x="106104" y="1018456"/>
                    </a:cubicBezTo>
                    <a:cubicBezTo>
                      <a:pt x="126023" y="1021281"/>
                      <a:pt x="143521" y="1015741"/>
                      <a:pt x="159551" y="1004406"/>
                    </a:cubicBezTo>
                    <a:cubicBezTo>
                      <a:pt x="163513" y="1001582"/>
                      <a:pt x="167952" y="997803"/>
                      <a:pt x="167071" y="992595"/>
                    </a:cubicBezTo>
                    <a:cubicBezTo>
                      <a:pt x="166117" y="986835"/>
                      <a:pt x="159991" y="986469"/>
                      <a:pt x="155333" y="985662"/>
                    </a:cubicBezTo>
                    <a:cubicBezTo>
                      <a:pt x="145135" y="983937"/>
                      <a:pt x="134717" y="983240"/>
                      <a:pt x="124556" y="981296"/>
                    </a:cubicBezTo>
                    <a:cubicBezTo>
                      <a:pt x="83801" y="973520"/>
                      <a:pt x="70779" y="952941"/>
                      <a:pt x="78372" y="911709"/>
                    </a:cubicBezTo>
                    <a:cubicBezTo>
                      <a:pt x="79289" y="906739"/>
                      <a:pt x="82086" y="901805"/>
                      <a:pt x="83604" y="896738"/>
                    </a:cubicBezTo>
                    <a:lnTo>
                      <a:pt x="81210" y="881289"/>
                    </a:lnTo>
                    <a:lnTo>
                      <a:pt x="79457" y="882109"/>
                    </a:lnTo>
                    <a:lnTo>
                      <a:pt x="81124" y="880969"/>
                    </a:lnTo>
                    <a:lnTo>
                      <a:pt x="81168" y="881020"/>
                    </a:lnTo>
                    <a:lnTo>
                      <a:pt x="81160" y="880969"/>
                    </a:lnTo>
                    <a:lnTo>
                      <a:pt x="81417" y="881262"/>
                    </a:lnTo>
                    <a:cubicBezTo>
                      <a:pt x="93155" y="874146"/>
                      <a:pt x="93339" y="860573"/>
                      <a:pt x="98254" y="849825"/>
                    </a:cubicBezTo>
                    <a:cubicBezTo>
                      <a:pt x="101886" y="841938"/>
                      <a:pt x="92679" y="840214"/>
                      <a:pt x="88240" y="837060"/>
                    </a:cubicBezTo>
                    <a:cubicBezTo>
                      <a:pt x="67111" y="821909"/>
                      <a:pt x="48366" y="804852"/>
                      <a:pt x="38792" y="779761"/>
                    </a:cubicBezTo>
                    <a:cubicBezTo>
                      <a:pt x="27970" y="751405"/>
                      <a:pt x="33619" y="724113"/>
                      <a:pt x="46128" y="698325"/>
                    </a:cubicBezTo>
                    <a:cubicBezTo>
                      <a:pt x="53024" y="684056"/>
                      <a:pt x="53868" y="674848"/>
                      <a:pt x="41579" y="662303"/>
                    </a:cubicBezTo>
                    <a:cubicBezTo>
                      <a:pt x="23201" y="643558"/>
                      <a:pt x="9482" y="620851"/>
                      <a:pt x="2585" y="594843"/>
                    </a:cubicBezTo>
                    <a:cubicBezTo>
                      <a:pt x="-1083" y="580977"/>
                      <a:pt x="-1780" y="567294"/>
                      <a:pt x="6767" y="551264"/>
                    </a:cubicBezTo>
                    <a:cubicBezTo>
                      <a:pt x="12600" y="597264"/>
                      <a:pt x="35600" y="632626"/>
                      <a:pt x="58160" y="669382"/>
                    </a:cubicBezTo>
                    <a:cubicBezTo>
                      <a:pt x="67001" y="661202"/>
                      <a:pt x="70449" y="655003"/>
                      <a:pt x="64543" y="644585"/>
                    </a:cubicBezTo>
                    <a:cubicBezTo>
                      <a:pt x="45358" y="610800"/>
                      <a:pt x="40075" y="577235"/>
                      <a:pt x="68651" y="544808"/>
                    </a:cubicBezTo>
                    <a:cubicBezTo>
                      <a:pt x="79766" y="532189"/>
                      <a:pt x="65276" y="529254"/>
                      <a:pt x="57463" y="523055"/>
                    </a:cubicBezTo>
                    <a:cubicBezTo>
                      <a:pt x="74154" y="518286"/>
                      <a:pt x="89927" y="514654"/>
                      <a:pt x="105114" y="509299"/>
                    </a:cubicBezTo>
                    <a:cubicBezTo>
                      <a:pt x="146749" y="494626"/>
                      <a:pt x="166778" y="465573"/>
                      <a:pt x="164943" y="421407"/>
                    </a:cubicBezTo>
                    <a:cubicBezTo>
                      <a:pt x="163953" y="396939"/>
                      <a:pt x="162486" y="372692"/>
                      <a:pt x="169236" y="348775"/>
                    </a:cubicBezTo>
                    <a:lnTo>
                      <a:pt x="169185" y="348833"/>
                    </a:lnTo>
                    <a:lnTo>
                      <a:pt x="168943" y="349179"/>
                    </a:lnTo>
                    <a:lnTo>
                      <a:pt x="168996" y="349045"/>
                    </a:lnTo>
                    <a:lnTo>
                      <a:pt x="168942" y="349105"/>
                    </a:lnTo>
                    <a:lnTo>
                      <a:pt x="169011" y="349005"/>
                    </a:lnTo>
                    <a:lnTo>
                      <a:pt x="169050" y="348907"/>
                    </a:lnTo>
                    <a:lnTo>
                      <a:pt x="169103" y="348873"/>
                    </a:lnTo>
                    <a:lnTo>
                      <a:pt x="194890" y="311725"/>
                    </a:lnTo>
                    <a:cubicBezTo>
                      <a:pt x="205020" y="300619"/>
                      <a:pt x="216667" y="290889"/>
                      <a:pt x="229946" y="282599"/>
                    </a:cubicBezTo>
                    <a:cubicBezTo>
                      <a:pt x="233504" y="280361"/>
                      <a:pt x="243738" y="277867"/>
                      <a:pt x="233137" y="270053"/>
                    </a:cubicBezTo>
                    <a:cubicBezTo>
                      <a:pt x="231303" y="268733"/>
                      <a:pt x="237869" y="265982"/>
                      <a:pt x="240914" y="265505"/>
                    </a:cubicBezTo>
                    <a:cubicBezTo>
                      <a:pt x="259622" y="262644"/>
                      <a:pt x="278550" y="261030"/>
                      <a:pt x="297075" y="257398"/>
                    </a:cubicBezTo>
                    <a:cubicBezTo>
                      <a:pt x="337866" y="249401"/>
                      <a:pt x="369377" y="189278"/>
                      <a:pt x="353310" y="151091"/>
                    </a:cubicBezTo>
                    <a:cubicBezTo>
                      <a:pt x="352429" y="149000"/>
                      <a:pt x="351182" y="146029"/>
                      <a:pt x="349531" y="145552"/>
                    </a:cubicBezTo>
                    <a:cubicBezTo>
                      <a:pt x="345093" y="144305"/>
                      <a:pt x="343295" y="148413"/>
                      <a:pt x="341425" y="151385"/>
                    </a:cubicBezTo>
                    <a:cubicBezTo>
                      <a:pt x="330603" y="168515"/>
                      <a:pt x="324000" y="187664"/>
                      <a:pt x="316223" y="206225"/>
                    </a:cubicBezTo>
                    <a:cubicBezTo>
                      <a:pt x="313069" y="213782"/>
                      <a:pt x="312188" y="222476"/>
                      <a:pt x="302247" y="232527"/>
                    </a:cubicBezTo>
                    <a:cubicBezTo>
                      <a:pt x="315306" y="185169"/>
                      <a:pt x="328916" y="143718"/>
                      <a:pt x="365415" y="114849"/>
                    </a:cubicBezTo>
                    <a:cubicBezTo>
                      <a:pt x="388965" y="96214"/>
                      <a:pt x="414863" y="96984"/>
                      <a:pt x="441458" y="108869"/>
                    </a:cubicBezTo>
                    <a:cubicBezTo>
                      <a:pt x="465999" y="119837"/>
                      <a:pt x="490613" y="131392"/>
                      <a:pt x="518566" y="129008"/>
                    </a:cubicBezTo>
                    <a:cubicBezTo>
                      <a:pt x="572966" y="124349"/>
                      <a:pt x="612400" y="96104"/>
                      <a:pt x="640610" y="50177"/>
                    </a:cubicBezTo>
                    <a:cubicBezTo>
                      <a:pt x="596847" y="62245"/>
                      <a:pt x="560788" y="89868"/>
                      <a:pt x="519996" y="109493"/>
                    </a:cubicBezTo>
                    <a:cubicBezTo>
                      <a:pt x="518015" y="103550"/>
                      <a:pt x="522638" y="101496"/>
                      <a:pt x="525242" y="99002"/>
                    </a:cubicBezTo>
                    <a:cubicBezTo>
                      <a:pt x="547068" y="77982"/>
                      <a:pt x="571646" y="61402"/>
                      <a:pt x="600479" y="51351"/>
                    </a:cubicBezTo>
                    <a:cubicBezTo>
                      <a:pt x="639949" y="37558"/>
                      <a:pt x="674651" y="44711"/>
                      <a:pt x="705721" y="72847"/>
                    </a:cubicBezTo>
                    <a:cubicBezTo>
                      <a:pt x="749484" y="112464"/>
                      <a:pt x="765881" y="109860"/>
                      <a:pt x="796585" y="59934"/>
                    </a:cubicBezTo>
                    <a:cubicBezTo>
                      <a:pt x="825381" y="13127"/>
                      <a:pt x="857405" y="875"/>
                      <a:pt x="909935" y="16759"/>
                    </a:cubicBezTo>
                    <a:cubicBezTo>
                      <a:pt x="934659" y="24242"/>
                      <a:pt x="957696" y="35504"/>
                      <a:pt x="979412" y="49296"/>
                    </a:cubicBezTo>
                    <a:cubicBezTo>
                      <a:pt x="987189" y="54249"/>
                      <a:pt x="992581" y="55386"/>
                      <a:pt x="999734" y="47976"/>
                    </a:cubicBezTo>
                    <a:cubicBezTo>
                      <a:pt x="1012793" y="34513"/>
                      <a:pt x="1029704" y="25856"/>
                      <a:pt x="1043056" y="12027"/>
                    </a:cubicBezTo>
                    <a:cubicBezTo>
                      <a:pt x="1052575" y="2159"/>
                      <a:pt x="1064076" y="-1454"/>
                      <a:pt x="1076438" y="518"/>
                    </a:cubicBezTo>
                    <a:close/>
                  </a:path>
                </a:pathLst>
              </a:custGeom>
              <a:solidFill>
                <a:srgbClr val="693723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9A9C1565-C9B6-43D0-AA3D-72FD46CD09E0}"/>
                  </a:ext>
                </a:extLst>
              </p:cNvPr>
              <p:cNvSpPr/>
              <p:nvPr/>
            </p:nvSpPr>
            <p:spPr>
              <a:xfrm>
                <a:off x="7940651" y="1937869"/>
                <a:ext cx="969670" cy="1131758"/>
              </a:xfrm>
              <a:custGeom>
                <a:avLst/>
                <a:gdLst>
                  <a:gd name="connsiteX0" fmla="*/ 967768 w 969670"/>
                  <a:gd name="connsiteY0" fmla="*/ 764 h 1131758"/>
                  <a:gd name="connsiteX1" fmla="*/ 967842 w 969670"/>
                  <a:gd name="connsiteY1" fmla="*/ 874 h 1131758"/>
                  <a:gd name="connsiteX2" fmla="*/ 845285 w 969670"/>
                  <a:gd name="connsiteY2" fmla="*/ 303984 h 1131758"/>
                  <a:gd name="connsiteX3" fmla="*/ 839379 w 969670"/>
                  <a:gd name="connsiteY3" fmla="*/ 510288 h 1131758"/>
                  <a:gd name="connsiteX4" fmla="*/ 693748 w 969670"/>
                  <a:gd name="connsiteY4" fmla="*/ 693482 h 1131758"/>
                  <a:gd name="connsiteX5" fmla="*/ 445736 w 969670"/>
                  <a:gd name="connsiteY5" fmla="*/ 1017648 h 1131758"/>
                  <a:gd name="connsiteX6" fmla="*/ 380917 w 969670"/>
                  <a:gd name="connsiteY6" fmla="*/ 1087199 h 1131758"/>
                  <a:gd name="connsiteX7" fmla="*/ 205537 w 969670"/>
                  <a:gd name="connsiteY7" fmla="*/ 1118342 h 1131758"/>
                  <a:gd name="connsiteX8" fmla="*/ 2901 w 969670"/>
                  <a:gd name="connsiteY8" fmla="*/ 969410 h 1131758"/>
                  <a:gd name="connsiteX9" fmla="*/ 11888 w 969670"/>
                  <a:gd name="connsiteY9" fmla="*/ 940724 h 1131758"/>
                  <a:gd name="connsiteX10" fmla="*/ 68636 w 969670"/>
                  <a:gd name="connsiteY10" fmla="*/ 869083 h 1131758"/>
                  <a:gd name="connsiteX11" fmla="*/ 105906 w 969670"/>
                  <a:gd name="connsiteY11" fmla="*/ 814792 h 1131758"/>
                  <a:gd name="connsiteX12" fmla="*/ 124394 w 969670"/>
                  <a:gd name="connsiteY12" fmla="*/ 803934 h 1131758"/>
                  <a:gd name="connsiteX13" fmla="*/ 204803 w 969670"/>
                  <a:gd name="connsiteY13" fmla="*/ 858151 h 1131758"/>
                  <a:gd name="connsiteX14" fmla="*/ 279783 w 969670"/>
                  <a:gd name="connsiteY14" fmla="*/ 848320 h 1131758"/>
                  <a:gd name="connsiteX15" fmla="*/ 398635 w 969670"/>
                  <a:gd name="connsiteY15" fmla="*/ 688457 h 1131758"/>
                  <a:gd name="connsiteX16" fmla="*/ 853979 w 969670"/>
                  <a:gd name="connsiteY16" fmla="*/ 91591 h 1131758"/>
                  <a:gd name="connsiteX17" fmla="*/ 967768 w 969670"/>
                  <a:gd name="connsiteY17" fmla="*/ 764 h 1131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69670" h="1131758">
                    <a:moveTo>
                      <a:pt x="967768" y="764"/>
                    </a:moveTo>
                    <a:cubicBezTo>
                      <a:pt x="970850" y="5790"/>
                      <a:pt x="969676" y="-2611"/>
                      <a:pt x="967842" y="874"/>
                    </a:cubicBezTo>
                    <a:cubicBezTo>
                      <a:pt x="917366" y="98010"/>
                      <a:pt x="869862" y="196357"/>
                      <a:pt x="845285" y="303984"/>
                    </a:cubicBezTo>
                    <a:cubicBezTo>
                      <a:pt x="829658" y="372361"/>
                      <a:pt x="823532" y="441031"/>
                      <a:pt x="839379" y="510288"/>
                    </a:cubicBezTo>
                    <a:cubicBezTo>
                      <a:pt x="788536" y="569531"/>
                      <a:pt x="741436" y="631745"/>
                      <a:pt x="693748" y="693482"/>
                    </a:cubicBezTo>
                    <a:cubicBezTo>
                      <a:pt x="610588" y="801146"/>
                      <a:pt x="528565" y="909727"/>
                      <a:pt x="445736" y="1017648"/>
                    </a:cubicBezTo>
                    <a:cubicBezTo>
                      <a:pt x="426404" y="1042849"/>
                      <a:pt x="404798" y="1066069"/>
                      <a:pt x="380917" y="1087199"/>
                    </a:cubicBezTo>
                    <a:cubicBezTo>
                      <a:pt x="328718" y="1133419"/>
                      <a:pt x="269768" y="1143470"/>
                      <a:pt x="205537" y="1118342"/>
                    </a:cubicBezTo>
                    <a:cubicBezTo>
                      <a:pt x="124944" y="1086832"/>
                      <a:pt x="57815" y="1036246"/>
                      <a:pt x="2901" y="969410"/>
                    </a:cubicBezTo>
                    <a:cubicBezTo>
                      <a:pt x="-5059" y="956498"/>
                      <a:pt x="5175" y="948171"/>
                      <a:pt x="11888" y="940724"/>
                    </a:cubicBezTo>
                    <a:cubicBezTo>
                      <a:pt x="32357" y="918018"/>
                      <a:pt x="50075" y="893257"/>
                      <a:pt x="68636" y="869083"/>
                    </a:cubicBezTo>
                    <a:cubicBezTo>
                      <a:pt x="82026" y="851622"/>
                      <a:pt x="93251" y="832730"/>
                      <a:pt x="105906" y="814792"/>
                    </a:cubicBezTo>
                    <a:cubicBezTo>
                      <a:pt x="110418" y="808409"/>
                      <a:pt x="114160" y="800596"/>
                      <a:pt x="124394" y="803934"/>
                    </a:cubicBezTo>
                    <a:cubicBezTo>
                      <a:pt x="151173" y="822055"/>
                      <a:pt x="177731" y="840507"/>
                      <a:pt x="204803" y="858151"/>
                    </a:cubicBezTo>
                    <a:cubicBezTo>
                      <a:pt x="236680" y="878950"/>
                      <a:pt x="256196" y="877410"/>
                      <a:pt x="279783" y="848320"/>
                    </a:cubicBezTo>
                    <a:cubicBezTo>
                      <a:pt x="321601" y="796744"/>
                      <a:pt x="363529" y="745535"/>
                      <a:pt x="398635" y="688457"/>
                    </a:cubicBezTo>
                    <a:cubicBezTo>
                      <a:pt x="530326" y="474339"/>
                      <a:pt x="675150" y="269833"/>
                      <a:pt x="853979" y="91591"/>
                    </a:cubicBezTo>
                    <a:cubicBezTo>
                      <a:pt x="890735" y="54981"/>
                      <a:pt x="926464" y="32238"/>
                      <a:pt x="967768" y="764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175363C1-C20F-443C-BB6E-E782D9179061}"/>
                  </a:ext>
                </a:extLst>
              </p:cNvPr>
              <p:cNvSpPr/>
              <p:nvPr/>
            </p:nvSpPr>
            <p:spPr>
              <a:xfrm>
                <a:off x="6957846" y="2094246"/>
                <a:ext cx="962414" cy="681932"/>
              </a:xfrm>
              <a:custGeom>
                <a:avLst/>
                <a:gdLst>
                  <a:gd name="connsiteX0" fmla="*/ 846568 w 962414"/>
                  <a:gd name="connsiteY0" fmla="*/ 681086 h 681932"/>
                  <a:gd name="connsiteX1" fmla="*/ 552225 w 962414"/>
                  <a:gd name="connsiteY1" fmla="*/ 450938 h 681932"/>
                  <a:gd name="connsiteX2" fmla="*/ 517780 w 962414"/>
                  <a:gd name="connsiteY2" fmla="*/ 435054 h 681932"/>
                  <a:gd name="connsiteX3" fmla="*/ 176814 w 962414"/>
                  <a:gd name="connsiteY3" fmla="*/ 398408 h 681932"/>
                  <a:gd name="connsiteX4" fmla="*/ 100110 w 962414"/>
                  <a:gd name="connsiteY4" fmla="*/ 395767 h 681932"/>
                  <a:gd name="connsiteX5" fmla="*/ 77770 w 962414"/>
                  <a:gd name="connsiteY5" fmla="*/ 337001 h 681932"/>
                  <a:gd name="connsiteX6" fmla="*/ 87711 w 962414"/>
                  <a:gd name="connsiteY6" fmla="*/ 323832 h 681932"/>
                  <a:gd name="connsiteX7" fmla="*/ 67426 w 962414"/>
                  <a:gd name="connsiteY7" fmla="*/ 322145 h 681932"/>
                  <a:gd name="connsiteX8" fmla="*/ 33384 w 962414"/>
                  <a:gd name="connsiteY8" fmla="*/ 316239 h 681932"/>
                  <a:gd name="connsiteX9" fmla="*/ 14822 w 962414"/>
                  <a:gd name="connsiteY9" fmla="*/ 260004 h 681932"/>
                  <a:gd name="connsiteX10" fmla="*/ 14346 w 962414"/>
                  <a:gd name="connsiteY10" fmla="*/ 239645 h 681932"/>
                  <a:gd name="connsiteX11" fmla="*/ 39547 w 962414"/>
                  <a:gd name="connsiteY11" fmla="*/ 164152 h 681932"/>
                  <a:gd name="connsiteX12" fmla="*/ 47507 w 962414"/>
                  <a:gd name="connsiteY12" fmla="*/ 148268 h 681932"/>
                  <a:gd name="connsiteX13" fmla="*/ 65848 w 962414"/>
                  <a:gd name="connsiteY13" fmla="*/ 98820 h 681932"/>
                  <a:gd name="connsiteX14" fmla="*/ 115517 w 962414"/>
                  <a:gd name="connsiteY14" fmla="*/ 87081 h 681932"/>
                  <a:gd name="connsiteX15" fmla="*/ 287412 w 962414"/>
                  <a:gd name="connsiteY15" fmla="*/ 92327 h 681932"/>
                  <a:gd name="connsiteX16" fmla="*/ 377872 w 962414"/>
                  <a:gd name="connsiteY16" fmla="*/ 102781 h 681932"/>
                  <a:gd name="connsiteX17" fmla="*/ 355202 w 962414"/>
                  <a:gd name="connsiteY17" fmla="*/ 84733 h 681932"/>
                  <a:gd name="connsiteX18" fmla="*/ 349883 w 962414"/>
                  <a:gd name="connsiteY18" fmla="*/ 19842 h 681932"/>
                  <a:gd name="connsiteX19" fmla="*/ 422882 w 962414"/>
                  <a:gd name="connsiteY19" fmla="*/ 13312 h 681932"/>
                  <a:gd name="connsiteX20" fmla="*/ 458868 w 962414"/>
                  <a:gd name="connsiteY20" fmla="*/ 49848 h 681932"/>
                  <a:gd name="connsiteX21" fmla="*/ 592723 w 962414"/>
                  <a:gd name="connsiteY21" fmla="*/ 165839 h 681932"/>
                  <a:gd name="connsiteX22" fmla="*/ 673792 w 962414"/>
                  <a:gd name="connsiteY22" fmla="*/ 314551 h 681932"/>
                  <a:gd name="connsiteX23" fmla="*/ 685604 w 962414"/>
                  <a:gd name="connsiteY23" fmla="*/ 337735 h 681932"/>
                  <a:gd name="connsiteX24" fmla="*/ 942971 w 962414"/>
                  <a:gd name="connsiteY24" fmla="*/ 549578 h 681932"/>
                  <a:gd name="connsiteX25" fmla="*/ 961899 w 962414"/>
                  <a:gd name="connsiteY25" fmla="*/ 566819 h 681932"/>
                  <a:gd name="connsiteX26" fmla="*/ 954269 w 962414"/>
                  <a:gd name="connsiteY26" fmla="*/ 584060 h 681932"/>
                  <a:gd name="connsiteX27" fmla="*/ 864653 w 962414"/>
                  <a:gd name="connsiteY27" fmla="*/ 672135 h 681932"/>
                  <a:gd name="connsiteX28" fmla="*/ 846568 w 962414"/>
                  <a:gd name="connsiteY28" fmla="*/ 681086 h 681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962414" h="681932">
                    <a:moveTo>
                      <a:pt x="846568" y="681086"/>
                    </a:moveTo>
                    <a:cubicBezTo>
                      <a:pt x="748442" y="604419"/>
                      <a:pt x="650205" y="527825"/>
                      <a:pt x="552225" y="450938"/>
                    </a:cubicBezTo>
                    <a:cubicBezTo>
                      <a:pt x="541771" y="442721"/>
                      <a:pt x="530289" y="438356"/>
                      <a:pt x="517780" y="435054"/>
                    </a:cubicBezTo>
                    <a:cubicBezTo>
                      <a:pt x="405934" y="405855"/>
                      <a:pt x="292328" y="393786"/>
                      <a:pt x="176814" y="398408"/>
                    </a:cubicBezTo>
                    <a:cubicBezTo>
                      <a:pt x="151246" y="399435"/>
                      <a:pt x="125421" y="401343"/>
                      <a:pt x="100110" y="395767"/>
                    </a:cubicBezTo>
                    <a:cubicBezTo>
                      <a:pt x="62583" y="387513"/>
                      <a:pt x="55540" y="368548"/>
                      <a:pt x="77770" y="337001"/>
                    </a:cubicBezTo>
                    <a:cubicBezTo>
                      <a:pt x="80851" y="332636"/>
                      <a:pt x="84190" y="328491"/>
                      <a:pt x="87711" y="323832"/>
                    </a:cubicBezTo>
                    <a:cubicBezTo>
                      <a:pt x="80448" y="319430"/>
                      <a:pt x="73772" y="322255"/>
                      <a:pt x="67426" y="322145"/>
                    </a:cubicBezTo>
                    <a:cubicBezTo>
                      <a:pt x="55724" y="321961"/>
                      <a:pt x="44242" y="321044"/>
                      <a:pt x="33384" y="316239"/>
                    </a:cubicBezTo>
                    <a:cubicBezTo>
                      <a:pt x="7302" y="304720"/>
                      <a:pt x="296" y="284508"/>
                      <a:pt x="14822" y="260004"/>
                    </a:cubicBezTo>
                    <a:cubicBezTo>
                      <a:pt x="19298" y="252447"/>
                      <a:pt x="21682" y="247678"/>
                      <a:pt x="14346" y="239645"/>
                    </a:cubicBezTo>
                    <a:cubicBezTo>
                      <a:pt x="-12506" y="210115"/>
                      <a:pt x="-291" y="173066"/>
                      <a:pt x="39547" y="164152"/>
                    </a:cubicBezTo>
                    <a:cubicBezTo>
                      <a:pt x="51762" y="161400"/>
                      <a:pt x="52862" y="159273"/>
                      <a:pt x="47507" y="148268"/>
                    </a:cubicBezTo>
                    <a:cubicBezTo>
                      <a:pt x="36759" y="126295"/>
                      <a:pt x="43655" y="109201"/>
                      <a:pt x="65848" y="98820"/>
                    </a:cubicBezTo>
                    <a:cubicBezTo>
                      <a:pt x="81548" y="91483"/>
                      <a:pt x="98569" y="87998"/>
                      <a:pt x="115517" y="87081"/>
                    </a:cubicBezTo>
                    <a:cubicBezTo>
                      <a:pt x="172925" y="84073"/>
                      <a:pt x="230260" y="85320"/>
                      <a:pt x="287412" y="92327"/>
                    </a:cubicBezTo>
                    <a:cubicBezTo>
                      <a:pt x="316869" y="95958"/>
                      <a:pt x="346325" y="99150"/>
                      <a:pt x="377872" y="102781"/>
                    </a:cubicBezTo>
                    <a:cubicBezTo>
                      <a:pt x="369142" y="95922"/>
                      <a:pt x="361548" y="90933"/>
                      <a:pt x="355202" y="84733"/>
                    </a:cubicBezTo>
                    <a:cubicBezTo>
                      <a:pt x="333706" y="63788"/>
                      <a:pt x="331909" y="39650"/>
                      <a:pt x="349883" y="19842"/>
                    </a:cubicBezTo>
                    <a:cubicBezTo>
                      <a:pt x="371269" y="-3782"/>
                      <a:pt x="400469" y="-6753"/>
                      <a:pt x="422882" y="13312"/>
                    </a:cubicBezTo>
                    <a:cubicBezTo>
                      <a:pt x="435574" y="24720"/>
                      <a:pt x="447753" y="36899"/>
                      <a:pt x="458868" y="49848"/>
                    </a:cubicBezTo>
                    <a:cubicBezTo>
                      <a:pt x="497825" y="95115"/>
                      <a:pt x="542321" y="134292"/>
                      <a:pt x="592723" y="165839"/>
                    </a:cubicBezTo>
                    <a:cubicBezTo>
                      <a:pt x="648444" y="200724"/>
                      <a:pt x="672472" y="251163"/>
                      <a:pt x="673792" y="314551"/>
                    </a:cubicBezTo>
                    <a:cubicBezTo>
                      <a:pt x="674012" y="324932"/>
                      <a:pt x="678121" y="331609"/>
                      <a:pt x="685604" y="337735"/>
                    </a:cubicBezTo>
                    <a:cubicBezTo>
                      <a:pt x="771478" y="408276"/>
                      <a:pt x="857243" y="478890"/>
                      <a:pt x="942971" y="549578"/>
                    </a:cubicBezTo>
                    <a:cubicBezTo>
                      <a:pt x="949537" y="555007"/>
                      <a:pt x="955589" y="561059"/>
                      <a:pt x="961899" y="566819"/>
                    </a:cubicBezTo>
                    <a:cubicBezTo>
                      <a:pt x="963953" y="574595"/>
                      <a:pt x="959551" y="579694"/>
                      <a:pt x="954269" y="584060"/>
                    </a:cubicBezTo>
                    <a:cubicBezTo>
                      <a:pt x="921951" y="610948"/>
                      <a:pt x="891028" y="639194"/>
                      <a:pt x="864653" y="672135"/>
                    </a:cubicBezTo>
                    <a:cubicBezTo>
                      <a:pt x="860251" y="677821"/>
                      <a:pt x="855555" y="684277"/>
                      <a:pt x="846568" y="681086"/>
                    </a:cubicBezTo>
                    <a:close/>
                  </a:path>
                </a:pathLst>
              </a:custGeom>
              <a:solidFill>
                <a:srgbClr val="F4AB92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151A7C95-B90A-4500-B397-32E965BEC009}"/>
                  </a:ext>
                </a:extLst>
              </p:cNvPr>
              <p:cNvSpPr/>
              <p:nvPr/>
            </p:nvSpPr>
            <p:spPr>
              <a:xfrm>
                <a:off x="7787994" y="2641952"/>
                <a:ext cx="279522" cy="296708"/>
              </a:xfrm>
              <a:custGeom>
                <a:avLst/>
                <a:gdLst>
                  <a:gd name="connsiteX0" fmla="*/ 16420 w 279522"/>
                  <a:gd name="connsiteY0" fmla="*/ 133380 h 296708"/>
                  <a:gd name="connsiteX1" fmla="*/ 131787 w 279522"/>
                  <a:gd name="connsiteY1" fmla="*/ 19260 h 296708"/>
                  <a:gd name="connsiteX2" fmla="*/ 135126 w 279522"/>
                  <a:gd name="connsiteY2" fmla="*/ 17792 h 296708"/>
                  <a:gd name="connsiteX3" fmla="*/ 205666 w 279522"/>
                  <a:gd name="connsiteY3" fmla="*/ 18526 h 296708"/>
                  <a:gd name="connsiteX4" fmla="*/ 271035 w 279522"/>
                  <a:gd name="connsiteY4" fmla="*/ 73330 h 296708"/>
                  <a:gd name="connsiteX5" fmla="*/ 277088 w 279522"/>
                  <a:gd name="connsiteY5" fmla="*/ 99852 h 296708"/>
                  <a:gd name="connsiteX6" fmla="*/ 224742 w 279522"/>
                  <a:gd name="connsiteY6" fmla="*/ 174171 h 296708"/>
                  <a:gd name="connsiteX7" fmla="*/ 162381 w 279522"/>
                  <a:gd name="connsiteY7" fmla="*/ 252672 h 296708"/>
                  <a:gd name="connsiteX8" fmla="*/ 155595 w 279522"/>
                  <a:gd name="connsiteY8" fmla="*/ 265328 h 296708"/>
                  <a:gd name="connsiteX9" fmla="*/ 126138 w 279522"/>
                  <a:gd name="connsiteY9" fmla="*/ 290419 h 296708"/>
                  <a:gd name="connsiteX10" fmla="*/ 105559 w 279522"/>
                  <a:gd name="connsiteY10" fmla="*/ 291409 h 296708"/>
                  <a:gd name="connsiteX11" fmla="*/ 3838 w 279522"/>
                  <a:gd name="connsiteY11" fmla="*/ 170283 h 296708"/>
                  <a:gd name="connsiteX12" fmla="*/ 4975 w 279522"/>
                  <a:gd name="connsiteY12" fmla="*/ 149704 h 296708"/>
                  <a:gd name="connsiteX13" fmla="*/ 16420 w 279522"/>
                  <a:gd name="connsiteY13" fmla="*/ 133380 h 29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79522" h="296708">
                    <a:moveTo>
                      <a:pt x="16420" y="133380"/>
                    </a:moveTo>
                    <a:cubicBezTo>
                      <a:pt x="50755" y="91158"/>
                      <a:pt x="89566" y="53521"/>
                      <a:pt x="131787" y="19260"/>
                    </a:cubicBezTo>
                    <a:cubicBezTo>
                      <a:pt x="132924" y="18783"/>
                      <a:pt x="134135" y="18452"/>
                      <a:pt x="135126" y="17792"/>
                    </a:cubicBezTo>
                    <a:cubicBezTo>
                      <a:pt x="170268" y="-6052"/>
                      <a:pt x="170268" y="-6052"/>
                      <a:pt x="205666" y="18526"/>
                    </a:cubicBezTo>
                    <a:cubicBezTo>
                      <a:pt x="229107" y="34813"/>
                      <a:pt x="250309" y="53705"/>
                      <a:pt x="271035" y="73330"/>
                    </a:cubicBezTo>
                    <a:cubicBezTo>
                      <a:pt x="279986" y="81804"/>
                      <a:pt x="281600" y="89507"/>
                      <a:pt x="277088" y="99852"/>
                    </a:cubicBezTo>
                    <a:cubicBezTo>
                      <a:pt x="259700" y="124686"/>
                      <a:pt x="242936" y="149960"/>
                      <a:pt x="224742" y="174171"/>
                    </a:cubicBezTo>
                    <a:cubicBezTo>
                      <a:pt x="204676" y="200876"/>
                      <a:pt x="183290" y="226591"/>
                      <a:pt x="162381" y="252672"/>
                    </a:cubicBezTo>
                    <a:cubicBezTo>
                      <a:pt x="159299" y="256524"/>
                      <a:pt x="156218" y="260229"/>
                      <a:pt x="155595" y="265328"/>
                    </a:cubicBezTo>
                    <a:cubicBezTo>
                      <a:pt x="140921" y="267859"/>
                      <a:pt x="135639" y="281798"/>
                      <a:pt x="126138" y="290419"/>
                    </a:cubicBezTo>
                    <a:cubicBezTo>
                      <a:pt x="118545" y="297315"/>
                      <a:pt x="114180" y="299773"/>
                      <a:pt x="105559" y="291409"/>
                    </a:cubicBezTo>
                    <a:cubicBezTo>
                      <a:pt x="67446" y="254506"/>
                      <a:pt x="33294" y="214449"/>
                      <a:pt x="3838" y="170283"/>
                    </a:cubicBezTo>
                    <a:cubicBezTo>
                      <a:pt x="-1628" y="162102"/>
                      <a:pt x="-1261" y="156600"/>
                      <a:pt x="4975" y="149704"/>
                    </a:cubicBezTo>
                    <a:cubicBezTo>
                      <a:pt x="9377" y="144825"/>
                      <a:pt x="12642" y="138882"/>
                      <a:pt x="16420" y="133380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5B2A4472-458C-4213-8240-4B48916AA59B}"/>
                  </a:ext>
                </a:extLst>
              </p:cNvPr>
              <p:cNvSpPr/>
              <p:nvPr/>
            </p:nvSpPr>
            <p:spPr>
              <a:xfrm>
                <a:off x="8989048" y="1692235"/>
                <a:ext cx="697450" cy="575626"/>
              </a:xfrm>
              <a:custGeom>
                <a:avLst/>
                <a:gdLst>
                  <a:gd name="connsiteX0" fmla="*/ 509964 w 697450"/>
                  <a:gd name="connsiteY0" fmla="*/ 0 h 575626"/>
                  <a:gd name="connsiteX1" fmla="*/ 424530 w 697450"/>
                  <a:gd name="connsiteY1" fmla="*/ 27512 h 575626"/>
                  <a:gd name="connsiteX2" fmla="*/ 170391 w 697450"/>
                  <a:gd name="connsiteY2" fmla="*/ 55795 h 575626"/>
                  <a:gd name="connsiteX3" fmla="*/ 99044 w 697450"/>
                  <a:gd name="connsiteY3" fmla="*/ 66726 h 575626"/>
                  <a:gd name="connsiteX4" fmla="*/ 55574 w 697450"/>
                  <a:gd name="connsiteY4" fmla="*/ 112690 h 575626"/>
                  <a:gd name="connsiteX5" fmla="*/ 0 w 697450"/>
                  <a:gd name="connsiteY5" fmla="*/ 198711 h 575626"/>
                  <a:gd name="connsiteX6" fmla="*/ 115844 w 697450"/>
                  <a:gd name="connsiteY6" fmla="*/ 575627 h 575626"/>
                  <a:gd name="connsiteX7" fmla="*/ 293462 w 697450"/>
                  <a:gd name="connsiteY7" fmla="*/ 495585 h 575626"/>
                  <a:gd name="connsiteX8" fmla="*/ 330255 w 697450"/>
                  <a:gd name="connsiteY8" fmla="*/ 488541 h 575626"/>
                  <a:gd name="connsiteX9" fmla="*/ 385169 w 697450"/>
                  <a:gd name="connsiteY9" fmla="*/ 474602 h 575626"/>
                  <a:gd name="connsiteX10" fmla="*/ 514990 w 697450"/>
                  <a:gd name="connsiteY10" fmla="*/ 522473 h 575626"/>
                  <a:gd name="connsiteX11" fmla="*/ 537476 w 697450"/>
                  <a:gd name="connsiteY11" fmla="*/ 518548 h 575626"/>
                  <a:gd name="connsiteX12" fmla="*/ 652440 w 697450"/>
                  <a:gd name="connsiteY12" fmla="*/ 276148 h 575626"/>
                  <a:gd name="connsiteX13" fmla="*/ 697450 w 697450"/>
                  <a:gd name="connsiteY13" fmla="*/ 125895 h 575626"/>
                  <a:gd name="connsiteX14" fmla="*/ 509964 w 697450"/>
                  <a:gd name="connsiteY14" fmla="*/ 0 h 575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97450" h="575626">
                    <a:moveTo>
                      <a:pt x="509964" y="0"/>
                    </a:moveTo>
                    <a:cubicBezTo>
                      <a:pt x="482525" y="12436"/>
                      <a:pt x="454426" y="22780"/>
                      <a:pt x="424530" y="27512"/>
                    </a:cubicBezTo>
                    <a:cubicBezTo>
                      <a:pt x="409160" y="31547"/>
                      <a:pt x="200251" y="45487"/>
                      <a:pt x="170391" y="55795"/>
                    </a:cubicBezTo>
                    <a:cubicBezTo>
                      <a:pt x="146621" y="59426"/>
                      <a:pt x="122814" y="63058"/>
                      <a:pt x="99044" y="66726"/>
                    </a:cubicBezTo>
                    <a:cubicBezTo>
                      <a:pt x="84554" y="82059"/>
                      <a:pt x="70064" y="97356"/>
                      <a:pt x="55574" y="112690"/>
                    </a:cubicBezTo>
                    <a:cubicBezTo>
                      <a:pt x="41965" y="127106"/>
                      <a:pt x="6199" y="185468"/>
                      <a:pt x="0" y="198711"/>
                    </a:cubicBezTo>
                    <a:cubicBezTo>
                      <a:pt x="1321" y="335538"/>
                      <a:pt x="40131" y="460663"/>
                      <a:pt x="115844" y="575627"/>
                    </a:cubicBezTo>
                    <a:cubicBezTo>
                      <a:pt x="169731" y="495218"/>
                      <a:pt x="215108" y="475079"/>
                      <a:pt x="293462" y="495585"/>
                    </a:cubicBezTo>
                    <a:cubicBezTo>
                      <a:pt x="315582" y="514219"/>
                      <a:pt x="322919" y="499546"/>
                      <a:pt x="330255" y="488541"/>
                    </a:cubicBezTo>
                    <a:cubicBezTo>
                      <a:pt x="346432" y="486524"/>
                      <a:pt x="370239" y="480912"/>
                      <a:pt x="385169" y="474602"/>
                    </a:cubicBezTo>
                    <a:cubicBezTo>
                      <a:pt x="432123" y="468549"/>
                      <a:pt x="475666" y="484030"/>
                      <a:pt x="514990" y="522473"/>
                    </a:cubicBezTo>
                    <a:cubicBezTo>
                      <a:pt x="527499" y="534689"/>
                      <a:pt x="530910" y="529736"/>
                      <a:pt x="537476" y="518548"/>
                    </a:cubicBezTo>
                    <a:cubicBezTo>
                      <a:pt x="582963" y="441111"/>
                      <a:pt x="621810" y="360555"/>
                      <a:pt x="652440" y="276148"/>
                    </a:cubicBezTo>
                    <a:cubicBezTo>
                      <a:pt x="670305" y="226956"/>
                      <a:pt x="687619" y="177545"/>
                      <a:pt x="697450" y="125895"/>
                    </a:cubicBezTo>
                    <a:cubicBezTo>
                      <a:pt x="644076" y="70321"/>
                      <a:pt x="581716" y="28136"/>
                      <a:pt x="509964" y="0"/>
                    </a:cubicBezTo>
                    <a:close/>
                  </a:path>
                </a:pathLst>
              </a:custGeom>
              <a:solidFill>
                <a:srgbClr val="FEFCFC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DCF6F6E9-B527-482F-B191-FEE9F3AF9D48}"/>
                  </a:ext>
                </a:extLst>
              </p:cNvPr>
              <p:cNvSpPr/>
              <p:nvPr/>
            </p:nvSpPr>
            <p:spPr>
              <a:xfrm>
                <a:off x="8704170" y="639896"/>
                <a:ext cx="948498" cy="1555521"/>
              </a:xfrm>
              <a:custGeom>
                <a:avLst/>
                <a:gdLst>
                  <a:gd name="connsiteX0" fmla="*/ 578304 w 948498"/>
                  <a:gd name="connsiteY0" fmla="*/ 1547887 h 1555521"/>
                  <a:gd name="connsiteX1" fmla="*/ 477573 w 948498"/>
                  <a:gd name="connsiteY1" fmla="*/ 1363373 h 1555521"/>
                  <a:gd name="connsiteX2" fmla="*/ 421375 w 948498"/>
                  <a:gd name="connsiteY2" fmla="*/ 1279883 h 1555521"/>
                  <a:gd name="connsiteX3" fmla="*/ 406592 w 948498"/>
                  <a:gd name="connsiteY3" fmla="*/ 1252554 h 1555521"/>
                  <a:gd name="connsiteX4" fmla="*/ 422218 w 948498"/>
                  <a:gd name="connsiteY4" fmla="*/ 1190340 h 1555521"/>
                  <a:gd name="connsiteX5" fmla="*/ 463413 w 948498"/>
                  <a:gd name="connsiteY5" fmla="*/ 1121120 h 1555521"/>
                  <a:gd name="connsiteX6" fmla="*/ 459195 w 948498"/>
                  <a:gd name="connsiteY6" fmla="*/ 1007476 h 1555521"/>
                  <a:gd name="connsiteX7" fmla="*/ 438359 w 948498"/>
                  <a:gd name="connsiteY7" fmla="*/ 978020 h 1555521"/>
                  <a:gd name="connsiteX8" fmla="*/ 312610 w 948498"/>
                  <a:gd name="connsiteY8" fmla="*/ 906709 h 1555521"/>
                  <a:gd name="connsiteX9" fmla="*/ 126738 w 948498"/>
                  <a:gd name="connsiteY9" fmla="*/ 703192 h 1555521"/>
                  <a:gd name="connsiteX10" fmla="*/ 104692 w 948498"/>
                  <a:gd name="connsiteY10" fmla="*/ 688042 h 1555521"/>
                  <a:gd name="connsiteX11" fmla="*/ 3154 w 948498"/>
                  <a:gd name="connsiteY11" fmla="*/ 537570 h 1555521"/>
                  <a:gd name="connsiteX12" fmla="*/ 71788 w 948498"/>
                  <a:gd name="connsiteY12" fmla="*/ 523777 h 1555521"/>
                  <a:gd name="connsiteX13" fmla="*/ 93320 w 948498"/>
                  <a:gd name="connsiteY13" fmla="*/ 557892 h 1555521"/>
                  <a:gd name="connsiteX14" fmla="*/ 92037 w 948498"/>
                  <a:gd name="connsiteY14" fmla="*/ 537863 h 1555521"/>
                  <a:gd name="connsiteX15" fmla="*/ 76813 w 948498"/>
                  <a:gd name="connsiteY15" fmla="*/ 460719 h 1555521"/>
                  <a:gd name="connsiteX16" fmla="*/ 137670 w 948498"/>
                  <a:gd name="connsiteY16" fmla="*/ 332659 h 1555521"/>
                  <a:gd name="connsiteX17" fmla="*/ 234439 w 948498"/>
                  <a:gd name="connsiteY17" fmla="*/ 191284 h 1555521"/>
                  <a:gd name="connsiteX18" fmla="*/ 288620 w 948498"/>
                  <a:gd name="connsiteY18" fmla="*/ 95835 h 1555521"/>
                  <a:gd name="connsiteX19" fmla="*/ 309639 w 948498"/>
                  <a:gd name="connsiteY19" fmla="*/ 87362 h 1555521"/>
                  <a:gd name="connsiteX20" fmla="*/ 318003 w 948498"/>
                  <a:gd name="connsiteY20" fmla="*/ 107721 h 1555521"/>
                  <a:gd name="connsiteX21" fmla="*/ 386709 w 948498"/>
                  <a:gd name="connsiteY21" fmla="*/ 200455 h 1555521"/>
                  <a:gd name="connsiteX22" fmla="*/ 393863 w 948498"/>
                  <a:gd name="connsiteY22" fmla="*/ 218319 h 1555521"/>
                  <a:gd name="connsiteX23" fmla="*/ 374898 w 948498"/>
                  <a:gd name="connsiteY23" fmla="*/ 263622 h 1555521"/>
                  <a:gd name="connsiteX24" fmla="*/ 402006 w 948498"/>
                  <a:gd name="connsiteY24" fmla="*/ 325360 h 1555521"/>
                  <a:gd name="connsiteX25" fmla="*/ 437955 w 948498"/>
                  <a:gd name="connsiteY25" fmla="*/ 236184 h 1555521"/>
                  <a:gd name="connsiteX26" fmla="*/ 435167 w 948498"/>
                  <a:gd name="connsiteY26" fmla="*/ 169421 h 1555521"/>
                  <a:gd name="connsiteX27" fmla="*/ 404134 w 948498"/>
                  <a:gd name="connsiteY27" fmla="*/ 153904 h 1555521"/>
                  <a:gd name="connsiteX28" fmla="*/ 384985 w 948498"/>
                  <a:gd name="connsiteY28" fmla="*/ 42682 h 1555521"/>
                  <a:gd name="connsiteX29" fmla="*/ 447713 w 948498"/>
                  <a:gd name="connsiteY29" fmla="*/ 9337 h 1555521"/>
                  <a:gd name="connsiteX30" fmla="*/ 504865 w 948498"/>
                  <a:gd name="connsiteY30" fmla="*/ 37106 h 1555521"/>
                  <a:gd name="connsiteX31" fmla="*/ 519391 w 948498"/>
                  <a:gd name="connsiteY31" fmla="*/ 128997 h 1555521"/>
                  <a:gd name="connsiteX32" fmla="*/ 520932 w 948498"/>
                  <a:gd name="connsiteY32" fmla="*/ 143523 h 1555521"/>
                  <a:gd name="connsiteX33" fmla="*/ 529185 w 948498"/>
                  <a:gd name="connsiteY33" fmla="*/ 161681 h 1555521"/>
                  <a:gd name="connsiteX34" fmla="*/ 544776 w 948498"/>
                  <a:gd name="connsiteY34" fmla="*/ 147778 h 1555521"/>
                  <a:gd name="connsiteX35" fmla="*/ 563227 w 948498"/>
                  <a:gd name="connsiteY35" fmla="*/ 24561 h 1555521"/>
                  <a:gd name="connsiteX36" fmla="*/ 563814 w 948498"/>
                  <a:gd name="connsiteY36" fmla="*/ 2588 h 1555521"/>
                  <a:gd name="connsiteX37" fmla="*/ 586411 w 948498"/>
                  <a:gd name="connsiteY37" fmla="*/ 4935 h 1555521"/>
                  <a:gd name="connsiteX38" fmla="*/ 699100 w 948498"/>
                  <a:gd name="connsiteY38" fmla="*/ 161974 h 1555521"/>
                  <a:gd name="connsiteX39" fmla="*/ 694515 w 948498"/>
                  <a:gd name="connsiteY39" fmla="*/ 198620 h 1555521"/>
                  <a:gd name="connsiteX40" fmla="*/ 706950 w 948498"/>
                  <a:gd name="connsiteY40" fmla="*/ 220814 h 1555521"/>
                  <a:gd name="connsiteX41" fmla="*/ 852104 w 948498"/>
                  <a:gd name="connsiteY41" fmla="*/ 311273 h 1555521"/>
                  <a:gd name="connsiteX42" fmla="*/ 860541 w 948498"/>
                  <a:gd name="connsiteY42" fmla="*/ 362593 h 1555521"/>
                  <a:gd name="connsiteX43" fmla="*/ 849573 w 948498"/>
                  <a:gd name="connsiteY43" fmla="*/ 429135 h 1555521"/>
                  <a:gd name="connsiteX44" fmla="*/ 860064 w 948498"/>
                  <a:gd name="connsiteY44" fmla="*/ 407015 h 1555521"/>
                  <a:gd name="connsiteX45" fmla="*/ 905477 w 948498"/>
                  <a:gd name="connsiteY45" fmla="*/ 382071 h 1555521"/>
                  <a:gd name="connsiteX46" fmla="*/ 939776 w 948498"/>
                  <a:gd name="connsiteY46" fmla="*/ 413508 h 1555521"/>
                  <a:gd name="connsiteX47" fmla="*/ 909293 w 948498"/>
                  <a:gd name="connsiteY47" fmla="*/ 571501 h 1555521"/>
                  <a:gd name="connsiteX48" fmla="*/ 894216 w 948498"/>
                  <a:gd name="connsiteY48" fmla="*/ 601764 h 1555521"/>
                  <a:gd name="connsiteX49" fmla="*/ 696459 w 948498"/>
                  <a:gd name="connsiteY49" fmla="*/ 924059 h 1555521"/>
                  <a:gd name="connsiteX50" fmla="*/ 685417 w 948498"/>
                  <a:gd name="connsiteY50" fmla="*/ 951828 h 1555521"/>
                  <a:gd name="connsiteX51" fmla="*/ 706877 w 948498"/>
                  <a:gd name="connsiteY51" fmla="*/ 1092434 h 1555521"/>
                  <a:gd name="connsiteX52" fmla="*/ 775327 w 948498"/>
                  <a:gd name="connsiteY52" fmla="*/ 1158683 h 1555521"/>
                  <a:gd name="connsiteX53" fmla="*/ 793338 w 948498"/>
                  <a:gd name="connsiteY53" fmla="*/ 1203913 h 1555521"/>
                  <a:gd name="connsiteX54" fmla="*/ 741212 w 948498"/>
                  <a:gd name="connsiteY54" fmla="*/ 1274527 h 1555521"/>
                  <a:gd name="connsiteX55" fmla="*/ 622873 w 948498"/>
                  <a:gd name="connsiteY55" fmla="*/ 1511865 h 1555521"/>
                  <a:gd name="connsiteX56" fmla="*/ 611502 w 948498"/>
                  <a:gd name="connsiteY56" fmla="*/ 1544586 h 1555521"/>
                  <a:gd name="connsiteX57" fmla="*/ 578304 w 948498"/>
                  <a:gd name="connsiteY57" fmla="*/ 1547887 h 1555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948498" h="1555521">
                    <a:moveTo>
                      <a:pt x="578304" y="1547887"/>
                    </a:moveTo>
                    <a:cubicBezTo>
                      <a:pt x="545509" y="1485967"/>
                      <a:pt x="518034" y="1421148"/>
                      <a:pt x="477573" y="1363373"/>
                    </a:cubicBezTo>
                    <a:cubicBezTo>
                      <a:pt x="458351" y="1335897"/>
                      <a:pt x="439826" y="1307908"/>
                      <a:pt x="421375" y="1279883"/>
                    </a:cubicBezTo>
                    <a:cubicBezTo>
                      <a:pt x="415689" y="1271262"/>
                      <a:pt x="410700" y="1262018"/>
                      <a:pt x="406592" y="1252554"/>
                    </a:cubicBezTo>
                    <a:cubicBezTo>
                      <a:pt x="394266" y="1224088"/>
                      <a:pt x="397751" y="1209342"/>
                      <a:pt x="422218" y="1190340"/>
                    </a:cubicBezTo>
                    <a:cubicBezTo>
                      <a:pt x="445145" y="1172512"/>
                      <a:pt x="457177" y="1148668"/>
                      <a:pt x="463413" y="1121120"/>
                    </a:cubicBezTo>
                    <a:cubicBezTo>
                      <a:pt x="464514" y="1116204"/>
                      <a:pt x="459671" y="1034328"/>
                      <a:pt x="459195" y="1007476"/>
                    </a:cubicBezTo>
                    <a:cubicBezTo>
                      <a:pt x="458901" y="991629"/>
                      <a:pt x="452225" y="984403"/>
                      <a:pt x="438359" y="978020"/>
                    </a:cubicBezTo>
                    <a:cubicBezTo>
                      <a:pt x="394523" y="957808"/>
                      <a:pt x="353035" y="933157"/>
                      <a:pt x="312610" y="906709"/>
                    </a:cubicBezTo>
                    <a:cubicBezTo>
                      <a:pt x="233118" y="854766"/>
                      <a:pt x="171602" y="786536"/>
                      <a:pt x="126738" y="703192"/>
                    </a:cubicBezTo>
                    <a:cubicBezTo>
                      <a:pt x="121603" y="693692"/>
                      <a:pt x="115844" y="689510"/>
                      <a:pt x="104692" y="688042"/>
                    </a:cubicBezTo>
                    <a:cubicBezTo>
                      <a:pt x="36572" y="679202"/>
                      <a:pt x="-13280" y="604626"/>
                      <a:pt x="3154" y="537570"/>
                    </a:cubicBezTo>
                    <a:cubicBezTo>
                      <a:pt x="10564" y="507416"/>
                      <a:pt x="45999" y="500226"/>
                      <a:pt x="71788" y="523777"/>
                    </a:cubicBezTo>
                    <a:cubicBezTo>
                      <a:pt x="81252" y="532434"/>
                      <a:pt x="87011" y="543769"/>
                      <a:pt x="93320" y="557892"/>
                    </a:cubicBezTo>
                    <a:cubicBezTo>
                      <a:pt x="96512" y="548684"/>
                      <a:pt x="93761" y="543292"/>
                      <a:pt x="92037" y="537863"/>
                    </a:cubicBezTo>
                    <a:cubicBezTo>
                      <a:pt x="83966" y="512735"/>
                      <a:pt x="79674" y="486837"/>
                      <a:pt x="76813" y="460719"/>
                    </a:cubicBezTo>
                    <a:cubicBezTo>
                      <a:pt x="70724" y="405658"/>
                      <a:pt x="90753" y="361676"/>
                      <a:pt x="137670" y="332659"/>
                    </a:cubicBezTo>
                    <a:cubicBezTo>
                      <a:pt x="191337" y="299498"/>
                      <a:pt x="224755" y="254635"/>
                      <a:pt x="234439" y="191284"/>
                    </a:cubicBezTo>
                    <a:cubicBezTo>
                      <a:pt x="240198" y="153391"/>
                      <a:pt x="260337" y="121770"/>
                      <a:pt x="288620" y="95835"/>
                    </a:cubicBezTo>
                    <a:cubicBezTo>
                      <a:pt x="294379" y="90553"/>
                      <a:pt x="301018" y="84464"/>
                      <a:pt x="309639" y="87362"/>
                    </a:cubicBezTo>
                    <a:cubicBezTo>
                      <a:pt x="319250" y="90590"/>
                      <a:pt x="317929" y="99980"/>
                      <a:pt x="318003" y="107721"/>
                    </a:cubicBezTo>
                    <a:cubicBezTo>
                      <a:pt x="318516" y="155298"/>
                      <a:pt x="342213" y="185965"/>
                      <a:pt x="386709" y="200455"/>
                    </a:cubicBezTo>
                    <a:cubicBezTo>
                      <a:pt x="398338" y="204233"/>
                      <a:pt x="401786" y="207021"/>
                      <a:pt x="393863" y="218319"/>
                    </a:cubicBezTo>
                    <a:cubicBezTo>
                      <a:pt x="384362" y="231818"/>
                      <a:pt x="378052" y="247152"/>
                      <a:pt x="374898" y="263622"/>
                    </a:cubicBezTo>
                    <a:cubicBezTo>
                      <a:pt x="369945" y="289667"/>
                      <a:pt x="378089" y="309072"/>
                      <a:pt x="402006" y="325360"/>
                    </a:cubicBezTo>
                    <a:cubicBezTo>
                      <a:pt x="390011" y="285375"/>
                      <a:pt x="410590" y="259220"/>
                      <a:pt x="437955" y="236184"/>
                    </a:cubicBezTo>
                    <a:cubicBezTo>
                      <a:pt x="464367" y="213954"/>
                      <a:pt x="463560" y="189376"/>
                      <a:pt x="435167" y="169421"/>
                    </a:cubicBezTo>
                    <a:cubicBezTo>
                      <a:pt x="425630" y="162708"/>
                      <a:pt x="415029" y="158049"/>
                      <a:pt x="404134" y="153904"/>
                    </a:cubicBezTo>
                    <a:cubicBezTo>
                      <a:pt x="357033" y="136003"/>
                      <a:pt x="346395" y="75146"/>
                      <a:pt x="384985" y="42682"/>
                    </a:cubicBezTo>
                    <a:cubicBezTo>
                      <a:pt x="403400" y="27202"/>
                      <a:pt x="424860" y="16454"/>
                      <a:pt x="447713" y="9337"/>
                    </a:cubicBezTo>
                    <a:cubicBezTo>
                      <a:pt x="475408" y="717"/>
                      <a:pt x="493566" y="10364"/>
                      <a:pt x="504865" y="37106"/>
                    </a:cubicBezTo>
                    <a:cubicBezTo>
                      <a:pt x="517337" y="66599"/>
                      <a:pt x="515026" y="98293"/>
                      <a:pt x="519391" y="128997"/>
                    </a:cubicBezTo>
                    <a:cubicBezTo>
                      <a:pt x="520088" y="133839"/>
                      <a:pt x="519391" y="139011"/>
                      <a:pt x="520932" y="143523"/>
                    </a:cubicBezTo>
                    <a:cubicBezTo>
                      <a:pt x="523096" y="149906"/>
                      <a:pt x="519721" y="160580"/>
                      <a:pt x="529185" y="161681"/>
                    </a:cubicBezTo>
                    <a:cubicBezTo>
                      <a:pt x="536999" y="162598"/>
                      <a:pt x="541071" y="153867"/>
                      <a:pt x="544776" y="147778"/>
                    </a:cubicBezTo>
                    <a:cubicBezTo>
                      <a:pt x="568216" y="109371"/>
                      <a:pt x="574415" y="68250"/>
                      <a:pt x="563227" y="24561"/>
                    </a:cubicBezTo>
                    <a:cubicBezTo>
                      <a:pt x="561356" y="17224"/>
                      <a:pt x="555597" y="8787"/>
                      <a:pt x="563814" y="2588"/>
                    </a:cubicBezTo>
                    <a:cubicBezTo>
                      <a:pt x="571114" y="-2915"/>
                      <a:pt x="579478" y="1560"/>
                      <a:pt x="586411" y="4935"/>
                    </a:cubicBezTo>
                    <a:cubicBezTo>
                      <a:pt x="652110" y="36996"/>
                      <a:pt x="687068" y="91323"/>
                      <a:pt x="699100" y="161974"/>
                    </a:cubicBezTo>
                    <a:cubicBezTo>
                      <a:pt x="701228" y="174557"/>
                      <a:pt x="702475" y="186332"/>
                      <a:pt x="694515" y="198620"/>
                    </a:cubicBezTo>
                    <a:cubicBezTo>
                      <a:pt x="686848" y="210432"/>
                      <a:pt x="694845" y="219163"/>
                      <a:pt x="706950" y="220814"/>
                    </a:cubicBezTo>
                    <a:cubicBezTo>
                      <a:pt x="768981" y="229251"/>
                      <a:pt x="809259" y="272536"/>
                      <a:pt x="852104" y="311273"/>
                    </a:cubicBezTo>
                    <a:cubicBezTo>
                      <a:pt x="872903" y="330055"/>
                      <a:pt x="873050" y="337685"/>
                      <a:pt x="860541" y="362593"/>
                    </a:cubicBezTo>
                    <a:cubicBezTo>
                      <a:pt x="850527" y="382548"/>
                      <a:pt x="846015" y="403311"/>
                      <a:pt x="849573" y="429135"/>
                    </a:cubicBezTo>
                    <a:cubicBezTo>
                      <a:pt x="854012" y="419671"/>
                      <a:pt x="856506" y="413031"/>
                      <a:pt x="860064" y="407015"/>
                    </a:cubicBezTo>
                    <a:cubicBezTo>
                      <a:pt x="870225" y="389848"/>
                      <a:pt x="885009" y="380274"/>
                      <a:pt x="905477" y="382071"/>
                    </a:cubicBezTo>
                    <a:cubicBezTo>
                      <a:pt x="924699" y="383722"/>
                      <a:pt x="934787" y="397221"/>
                      <a:pt x="939776" y="413508"/>
                    </a:cubicBezTo>
                    <a:cubicBezTo>
                      <a:pt x="957457" y="471284"/>
                      <a:pt x="948727" y="524731"/>
                      <a:pt x="909293" y="571501"/>
                    </a:cubicBezTo>
                    <a:cubicBezTo>
                      <a:pt x="901516" y="580709"/>
                      <a:pt x="896564" y="590026"/>
                      <a:pt x="894216" y="601764"/>
                    </a:cubicBezTo>
                    <a:cubicBezTo>
                      <a:pt x="868208" y="733639"/>
                      <a:pt x="801555" y="840790"/>
                      <a:pt x="696459" y="924059"/>
                    </a:cubicBezTo>
                    <a:cubicBezTo>
                      <a:pt x="686334" y="932093"/>
                      <a:pt x="683583" y="939576"/>
                      <a:pt x="685417" y="951828"/>
                    </a:cubicBezTo>
                    <a:cubicBezTo>
                      <a:pt x="690773" y="987447"/>
                      <a:pt x="704859" y="1087592"/>
                      <a:pt x="706877" y="1092434"/>
                    </a:cubicBezTo>
                    <a:cubicBezTo>
                      <a:pt x="720156" y="1124421"/>
                      <a:pt x="740882" y="1148522"/>
                      <a:pt x="775327" y="1158683"/>
                    </a:cubicBezTo>
                    <a:cubicBezTo>
                      <a:pt x="803609" y="1167010"/>
                      <a:pt x="808121" y="1177978"/>
                      <a:pt x="793338" y="1203913"/>
                    </a:cubicBezTo>
                    <a:cubicBezTo>
                      <a:pt x="778775" y="1229444"/>
                      <a:pt x="759407" y="1251600"/>
                      <a:pt x="741212" y="1274527"/>
                    </a:cubicBezTo>
                    <a:cubicBezTo>
                      <a:pt x="685051" y="1345361"/>
                      <a:pt x="645433" y="1424303"/>
                      <a:pt x="622873" y="1511865"/>
                    </a:cubicBezTo>
                    <a:cubicBezTo>
                      <a:pt x="620012" y="1523016"/>
                      <a:pt x="615317" y="1533691"/>
                      <a:pt x="611502" y="1544586"/>
                    </a:cubicBezTo>
                    <a:cubicBezTo>
                      <a:pt x="601891" y="1558892"/>
                      <a:pt x="590592" y="1558268"/>
                      <a:pt x="578304" y="1547887"/>
                    </a:cubicBezTo>
                    <a:close/>
                  </a:path>
                </a:pathLst>
              </a:custGeom>
              <a:solidFill>
                <a:srgbClr val="F4AB93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5C9EBE0D-CD09-4465-AE7B-9A65331DAC88}"/>
                  </a:ext>
                </a:extLst>
              </p:cNvPr>
              <p:cNvSpPr/>
              <p:nvPr/>
            </p:nvSpPr>
            <p:spPr>
              <a:xfrm>
                <a:off x="10163345" y="2753578"/>
                <a:ext cx="241769" cy="205337"/>
              </a:xfrm>
              <a:custGeom>
                <a:avLst/>
                <a:gdLst>
                  <a:gd name="connsiteX0" fmla="*/ 221667 w 241769"/>
                  <a:gd name="connsiteY0" fmla="*/ 151096 h 205337"/>
                  <a:gd name="connsiteX1" fmla="*/ 113306 w 241769"/>
                  <a:gd name="connsiteY1" fmla="*/ 0 h 205337"/>
                  <a:gd name="connsiteX2" fmla="*/ 7109 w 241769"/>
                  <a:gd name="connsiteY2" fmla="*/ 46147 h 205337"/>
                  <a:gd name="connsiteX3" fmla="*/ 1424 w 241769"/>
                  <a:gd name="connsiteY3" fmla="*/ 65185 h 205337"/>
                  <a:gd name="connsiteX4" fmla="*/ 1424 w 241769"/>
                  <a:gd name="connsiteY4" fmla="*/ 65185 h 205337"/>
                  <a:gd name="connsiteX5" fmla="*/ 1424 w 241769"/>
                  <a:gd name="connsiteY5" fmla="*/ 65185 h 205337"/>
                  <a:gd name="connsiteX6" fmla="*/ 72588 w 241769"/>
                  <a:gd name="connsiteY6" fmla="*/ 201535 h 205337"/>
                  <a:gd name="connsiteX7" fmla="*/ 241769 w 241769"/>
                  <a:gd name="connsiteY7" fmla="*/ 168301 h 205337"/>
                  <a:gd name="connsiteX8" fmla="*/ 221667 w 241769"/>
                  <a:gd name="connsiteY8" fmla="*/ 151096 h 205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1769" h="205337">
                    <a:moveTo>
                      <a:pt x="221667" y="151096"/>
                    </a:moveTo>
                    <a:cubicBezTo>
                      <a:pt x="185608" y="100694"/>
                      <a:pt x="149439" y="50365"/>
                      <a:pt x="113306" y="0"/>
                    </a:cubicBezTo>
                    <a:cubicBezTo>
                      <a:pt x="72258" y="2384"/>
                      <a:pt x="37372" y="18782"/>
                      <a:pt x="7109" y="46147"/>
                    </a:cubicBezTo>
                    <a:cubicBezTo>
                      <a:pt x="1056" y="51613"/>
                      <a:pt x="-1988" y="57262"/>
                      <a:pt x="1424" y="65185"/>
                    </a:cubicBezTo>
                    <a:cubicBezTo>
                      <a:pt x="1424" y="65185"/>
                      <a:pt x="1424" y="65185"/>
                      <a:pt x="1424" y="65185"/>
                    </a:cubicBezTo>
                    <a:cubicBezTo>
                      <a:pt x="1424" y="65185"/>
                      <a:pt x="1424" y="65185"/>
                      <a:pt x="1424" y="65185"/>
                    </a:cubicBezTo>
                    <a:cubicBezTo>
                      <a:pt x="43682" y="116798"/>
                      <a:pt x="51019" y="157149"/>
                      <a:pt x="72588" y="201535"/>
                    </a:cubicBezTo>
                    <a:cubicBezTo>
                      <a:pt x="133298" y="212540"/>
                      <a:pt x="189239" y="199114"/>
                      <a:pt x="241769" y="168301"/>
                    </a:cubicBezTo>
                    <a:cubicBezTo>
                      <a:pt x="231571" y="166613"/>
                      <a:pt x="227023" y="158543"/>
                      <a:pt x="221667" y="151096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F517699-9D62-4882-9392-D4B0F18DE0D6}"/>
                </a:ext>
              </a:extLst>
            </p:cNvPr>
            <p:cNvGrpSpPr/>
            <p:nvPr/>
          </p:nvGrpSpPr>
          <p:grpSpPr>
            <a:xfrm>
              <a:off x="9232273" y="2240828"/>
              <a:ext cx="1014914" cy="1246329"/>
              <a:chOff x="9232273" y="2240828"/>
              <a:chExt cx="1014914" cy="1246329"/>
            </a:xfrm>
          </p:grpSpPr>
          <p:sp>
            <p:nvSpPr>
              <p:cNvPr id="9" name="자유형: 도형 8">
                <a:extLst>
                  <a:ext uri="{FF2B5EF4-FFF2-40B4-BE49-F238E27FC236}">
                    <a16:creationId xmlns:a16="http://schemas.microsoft.com/office/drawing/2014/main" id="{7B626A27-FCD6-40CA-8DB4-0D1A6A38221C}"/>
                  </a:ext>
                </a:extLst>
              </p:cNvPr>
              <p:cNvSpPr/>
              <p:nvPr/>
            </p:nvSpPr>
            <p:spPr>
              <a:xfrm>
                <a:off x="9232273" y="2240828"/>
                <a:ext cx="1014914" cy="988012"/>
              </a:xfrm>
              <a:custGeom>
                <a:avLst/>
                <a:gdLst>
                  <a:gd name="connsiteX0" fmla="*/ 1014298 w 1014914"/>
                  <a:gd name="connsiteY0" fmla="*/ 958960 h 988012"/>
                  <a:gd name="connsiteX1" fmla="*/ 791560 w 1014914"/>
                  <a:gd name="connsiteY1" fmla="*/ 136348 h 988012"/>
                  <a:gd name="connsiteX2" fmla="*/ 791487 w 1014914"/>
                  <a:gd name="connsiteY2" fmla="*/ 130882 h 988012"/>
                  <a:gd name="connsiteX3" fmla="*/ 791487 w 1014914"/>
                  <a:gd name="connsiteY3" fmla="*/ 130882 h 988012"/>
                  <a:gd name="connsiteX4" fmla="*/ 761921 w 1014914"/>
                  <a:gd name="connsiteY4" fmla="*/ 18009 h 988012"/>
                  <a:gd name="connsiteX5" fmla="*/ 735472 w 1014914"/>
                  <a:gd name="connsiteY5" fmla="*/ 2603 h 988012"/>
                  <a:gd name="connsiteX6" fmla="*/ 634595 w 1014914"/>
                  <a:gd name="connsiteY6" fmla="*/ 34297 h 988012"/>
                  <a:gd name="connsiteX7" fmla="*/ 464313 w 1014914"/>
                  <a:gd name="connsiteY7" fmla="*/ 89247 h 988012"/>
                  <a:gd name="connsiteX8" fmla="*/ 88241 w 1014914"/>
                  <a:gd name="connsiteY8" fmla="*/ 210374 h 988012"/>
                  <a:gd name="connsiteX9" fmla="*/ 16783 w 1014914"/>
                  <a:gd name="connsiteY9" fmla="*/ 253036 h 988012"/>
                  <a:gd name="connsiteX10" fmla="*/ 6108 w 1014914"/>
                  <a:gd name="connsiteY10" fmla="*/ 316937 h 988012"/>
                  <a:gd name="connsiteX11" fmla="*/ 84426 w 1014914"/>
                  <a:gd name="connsiteY11" fmla="*/ 232457 h 988012"/>
                  <a:gd name="connsiteX12" fmla="*/ 293921 w 1014914"/>
                  <a:gd name="connsiteY12" fmla="*/ 167675 h 988012"/>
                  <a:gd name="connsiteX13" fmla="*/ 721680 w 1014914"/>
                  <a:gd name="connsiteY13" fmla="*/ 35727 h 988012"/>
                  <a:gd name="connsiteX14" fmla="*/ 741525 w 1014914"/>
                  <a:gd name="connsiteY14" fmla="*/ 46805 h 988012"/>
                  <a:gd name="connsiteX15" fmla="*/ 1000836 w 1014914"/>
                  <a:gd name="connsiteY15" fmla="*/ 988013 h 988012"/>
                  <a:gd name="connsiteX16" fmla="*/ 1014298 w 1014914"/>
                  <a:gd name="connsiteY16" fmla="*/ 958960 h 988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014914" h="988012">
                    <a:moveTo>
                      <a:pt x="1014298" y="958960"/>
                    </a:moveTo>
                    <a:cubicBezTo>
                      <a:pt x="1004944" y="922497"/>
                      <a:pt x="830371" y="286894"/>
                      <a:pt x="791560" y="136348"/>
                    </a:cubicBezTo>
                    <a:cubicBezTo>
                      <a:pt x="791120" y="134624"/>
                      <a:pt x="791487" y="132716"/>
                      <a:pt x="791487" y="130882"/>
                    </a:cubicBezTo>
                    <a:cubicBezTo>
                      <a:pt x="791487" y="130882"/>
                      <a:pt x="791487" y="130882"/>
                      <a:pt x="791487" y="130882"/>
                    </a:cubicBezTo>
                    <a:cubicBezTo>
                      <a:pt x="781509" y="93282"/>
                      <a:pt x="770835" y="55829"/>
                      <a:pt x="761921" y="18009"/>
                    </a:cubicBezTo>
                    <a:cubicBezTo>
                      <a:pt x="758069" y="1759"/>
                      <a:pt x="753154" y="-3817"/>
                      <a:pt x="735472" y="2603"/>
                    </a:cubicBezTo>
                    <a:cubicBezTo>
                      <a:pt x="702348" y="14598"/>
                      <a:pt x="668270" y="23878"/>
                      <a:pt x="634595" y="34297"/>
                    </a:cubicBezTo>
                    <a:cubicBezTo>
                      <a:pt x="577846" y="52601"/>
                      <a:pt x="521062" y="70979"/>
                      <a:pt x="464313" y="89247"/>
                    </a:cubicBezTo>
                    <a:cubicBezTo>
                      <a:pt x="338931" y="129598"/>
                      <a:pt x="213513" y="169729"/>
                      <a:pt x="88241" y="210374"/>
                    </a:cubicBezTo>
                    <a:cubicBezTo>
                      <a:pt x="61353" y="219104"/>
                      <a:pt x="35785" y="231026"/>
                      <a:pt x="16783" y="253036"/>
                    </a:cubicBezTo>
                    <a:cubicBezTo>
                      <a:pt x="496" y="271891"/>
                      <a:pt x="-5667" y="293094"/>
                      <a:pt x="6108" y="316937"/>
                    </a:cubicBezTo>
                    <a:cubicBezTo>
                      <a:pt x="11060" y="269176"/>
                      <a:pt x="43818" y="247057"/>
                      <a:pt x="84426" y="232457"/>
                    </a:cubicBezTo>
                    <a:cubicBezTo>
                      <a:pt x="153280" y="207733"/>
                      <a:pt x="223747" y="188181"/>
                      <a:pt x="293921" y="167675"/>
                    </a:cubicBezTo>
                    <a:cubicBezTo>
                      <a:pt x="437168" y="125820"/>
                      <a:pt x="577480" y="74501"/>
                      <a:pt x="721680" y="35727"/>
                    </a:cubicBezTo>
                    <a:cubicBezTo>
                      <a:pt x="733601" y="32499"/>
                      <a:pt x="737930" y="33673"/>
                      <a:pt x="741525" y="46805"/>
                    </a:cubicBezTo>
                    <a:cubicBezTo>
                      <a:pt x="790790" y="228495"/>
                      <a:pt x="988070" y="941609"/>
                      <a:pt x="1000836" y="988013"/>
                    </a:cubicBezTo>
                    <a:cubicBezTo>
                      <a:pt x="1009603" y="977705"/>
                      <a:pt x="1017160" y="970185"/>
                      <a:pt x="1014298" y="958960"/>
                    </a:cubicBezTo>
                    <a:close/>
                  </a:path>
                </a:pathLst>
              </a:custGeom>
              <a:solidFill>
                <a:srgbClr val="AC342A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06C0D5A2-F7D4-4055-920C-76E4E8AF2782}"/>
                  </a:ext>
                </a:extLst>
              </p:cNvPr>
              <p:cNvSpPr/>
              <p:nvPr/>
            </p:nvSpPr>
            <p:spPr>
              <a:xfrm>
                <a:off x="9238638" y="2275035"/>
                <a:ext cx="984135" cy="1003657"/>
              </a:xfrm>
              <a:custGeom>
                <a:avLst/>
                <a:gdLst>
                  <a:gd name="connsiteX0" fmla="*/ 982879 w 984135"/>
                  <a:gd name="connsiteY0" fmla="*/ 932456 h 1003657"/>
                  <a:gd name="connsiteX1" fmla="*/ 735123 w 984135"/>
                  <a:gd name="connsiteY1" fmla="*/ 12599 h 1003657"/>
                  <a:gd name="connsiteX2" fmla="*/ 715278 w 984135"/>
                  <a:gd name="connsiteY2" fmla="*/ 1520 h 1003657"/>
                  <a:gd name="connsiteX3" fmla="*/ 287520 w 984135"/>
                  <a:gd name="connsiteY3" fmla="*/ 133468 h 1003657"/>
                  <a:gd name="connsiteX4" fmla="*/ 78024 w 984135"/>
                  <a:gd name="connsiteY4" fmla="*/ 198250 h 1003657"/>
                  <a:gd name="connsiteX5" fmla="*/ 0 w 984135"/>
                  <a:gd name="connsiteY5" fmla="*/ 280750 h 1003657"/>
                  <a:gd name="connsiteX6" fmla="*/ 652954 w 984135"/>
                  <a:gd name="connsiteY6" fmla="*/ 92017 h 1003657"/>
                  <a:gd name="connsiteX7" fmla="*/ 702586 w 984135"/>
                  <a:gd name="connsiteY7" fmla="*/ 119162 h 1003657"/>
                  <a:gd name="connsiteX8" fmla="*/ 945572 w 984135"/>
                  <a:gd name="connsiteY8" fmla="*/ 1003658 h 1003657"/>
                  <a:gd name="connsiteX9" fmla="*/ 983466 w 984135"/>
                  <a:gd name="connsiteY9" fmla="*/ 953806 h 1003657"/>
                  <a:gd name="connsiteX10" fmla="*/ 982879 w 984135"/>
                  <a:gd name="connsiteY10" fmla="*/ 932456 h 1003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84135" h="1003657">
                    <a:moveTo>
                      <a:pt x="982879" y="932456"/>
                    </a:moveTo>
                    <a:cubicBezTo>
                      <a:pt x="964868" y="863456"/>
                      <a:pt x="782114" y="185888"/>
                      <a:pt x="735123" y="12599"/>
                    </a:cubicBezTo>
                    <a:cubicBezTo>
                      <a:pt x="731565" y="-570"/>
                      <a:pt x="727236" y="-1708"/>
                      <a:pt x="715278" y="1520"/>
                    </a:cubicBezTo>
                    <a:cubicBezTo>
                      <a:pt x="571078" y="40331"/>
                      <a:pt x="430729" y="91613"/>
                      <a:pt x="287520" y="133468"/>
                    </a:cubicBezTo>
                    <a:cubicBezTo>
                      <a:pt x="217346" y="153974"/>
                      <a:pt x="146878" y="173526"/>
                      <a:pt x="78024" y="198250"/>
                    </a:cubicBezTo>
                    <a:cubicBezTo>
                      <a:pt x="38003" y="212630"/>
                      <a:pt x="5686" y="234383"/>
                      <a:pt x="0" y="280750"/>
                    </a:cubicBezTo>
                    <a:cubicBezTo>
                      <a:pt x="807" y="282180"/>
                      <a:pt x="436122" y="156322"/>
                      <a:pt x="652954" y="92017"/>
                    </a:cubicBezTo>
                    <a:cubicBezTo>
                      <a:pt x="691654" y="80535"/>
                      <a:pt x="692021" y="80498"/>
                      <a:pt x="702586" y="119162"/>
                    </a:cubicBezTo>
                    <a:cubicBezTo>
                      <a:pt x="743890" y="270295"/>
                      <a:pt x="922719" y="921672"/>
                      <a:pt x="945572" y="1003658"/>
                    </a:cubicBezTo>
                    <a:cubicBezTo>
                      <a:pt x="962960" y="988104"/>
                      <a:pt x="969343" y="972551"/>
                      <a:pt x="983466" y="953806"/>
                    </a:cubicBezTo>
                    <a:cubicBezTo>
                      <a:pt x="984163" y="946689"/>
                      <a:pt x="984750" y="939720"/>
                      <a:pt x="982879" y="932456"/>
                    </a:cubicBezTo>
                    <a:close/>
                  </a:path>
                </a:pathLst>
              </a:custGeom>
              <a:solidFill>
                <a:srgbClr val="FEFEFE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35543E65-B978-40F6-816C-AECA6A584570}"/>
                  </a:ext>
                </a:extLst>
              </p:cNvPr>
              <p:cNvSpPr/>
              <p:nvPr/>
            </p:nvSpPr>
            <p:spPr>
              <a:xfrm>
                <a:off x="9241022" y="2351240"/>
                <a:ext cx="943904" cy="1135917"/>
              </a:xfrm>
              <a:custGeom>
                <a:avLst/>
                <a:gdLst>
                  <a:gd name="connsiteX0" fmla="*/ 942602 w 943904"/>
                  <a:gd name="connsiteY0" fmla="*/ 897006 h 1135917"/>
                  <a:gd name="connsiteX1" fmla="*/ 704860 w 943904"/>
                  <a:gd name="connsiteY1" fmla="*/ 27110 h 1135917"/>
                  <a:gd name="connsiteX2" fmla="*/ 661941 w 943904"/>
                  <a:gd name="connsiteY2" fmla="*/ 3339 h 1135917"/>
                  <a:gd name="connsiteX3" fmla="*/ 24761 w 943904"/>
                  <a:gd name="connsiteY3" fmla="*/ 192513 h 1135917"/>
                  <a:gd name="connsiteX4" fmla="*/ 0 w 943904"/>
                  <a:gd name="connsiteY4" fmla="*/ 208800 h 1135917"/>
                  <a:gd name="connsiteX5" fmla="*/ 290565 w 943904"/>
                  <a:gd name="connsiteY5" fmla="*/ 1121431 h 1135917"/>
                  <a:gd name="connsiteX6" fmla="*/ 312904 w 943904"/>
                  <a:gd name="connsiteY6" fmla="*/ 1134050 h 1135917"/>
                  <a:gd name="connsiteX7" fmla="*/ 935815 w 943904"/>
                  <a:gd name="connsiteY7" fmla="*/ 927416 h 1135917"/>
                  <a:gd name="connsiteX8" fmla="*/ 942602 w 943904"/>
                  <a:gd name="connsiteY8" fmla="*/ 897006 h 1135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43904" h="1135917">
                    <a:moveTo>
                      <a:pt x="942602" y="897006"/>
                    </a:moveTo>
                    <a:cubicBezTo>
                      <a:pt x="923710" y="827529"/>
                      <a:pt x="743780" y="172080"/>
                      <a:pt x="704860" y="27110"/>
                    </a:cubicBezTo>
                    <a:cubicBezTo>
                      <a:pt x="697707" y="442"/>
                      <a:pt x="688720" y="-4401"/>
                      <a:pt x="661941" y="3339"/>
                    </a:cubicBezTo>
                    <a:cubicBezTo>
                      <a:pt x="616198" y="16582"/>
                      <a:pt x="82206" y="175859"/>
                      <a:pt x="24761" y="192513"/>
                    </a:cubicBezTo>
                    <a:cubicBezTo>
                      <a:pt x="15114" y="195301"/>
                      <a:pt x="3852" y="196731"/>
                      <a:pt x="0" y="208800"/>
                    </a:cubicBezTo>
                    <a:cubicBezTo>
                      <a:pt x="5282" y="242071"/>
                      <a:pt x="265070" y="1040546"/>
                      <a:pt x="290565" y="1121431"/>
                    </a:cubicBezTo>
                    <a:cubicBezTo>
                      <a:pt x="294526" y="1133977"/>
                      <a:pt x="298048" y="1138966"/>
                      <a:pt x="312904" y="1134050"/>
                    </a:cubicBezTo>
                    <a:cubicBezTo>
                      <a:pt x="429372" y="1095680"/>
                      <a:pt x="913328" y="941282"/>
                      <a:pt x="935815" y="927416"/>
                    </a:cubicBezTo>
                    <a:cubicBezTo>
                      <a:pt x="943959" y="922647"/>
                      <a:pt x="945389" y="907167"/>
                      <a:pt x="942602" y="897006"/>
                    </a:cubicBezTo>
                    <a:close/>
                  </a:path>
                </a:pathLst>
              </a:custGeom>
              <a:solidFill>
                <a:srgbClr val="DC5849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A97B7CD-5E37-44DA-A4DE-D5EF768C2CB1}"/>
                  </a:ext>
                </a:extLst>
              </p:cNvPr>
              <p:cNvSpPr/>
              <p:nvPr/>
            </p:nvSpPr>
            <p:spPr>
              <a:xfrm>
                <a:off x="9449297" y="2554354"/>
                <a:ext cx="406061" cy="312708"/>
              </a:xfrm>
              <a:custGeom>
                <a:avLst/>
                <a:gdLst>
                  <a:gd name="connsiteX0" fmla="*/ 2174 w 406061"/>
                  <a:gd name="connsiteY0" fmla="*/ 136240 h 312708"/>
                  <a:gd name="connsiteX1" fmla="*/ 15710 w 406061"/>
                  <a:gd name="connsiteY1" fmla="*/ 109938 h 312708"/>
                  <a:gd name="connsiteX2" fmla="*/ 329165 w 406061"/>
                  <a:gd name="connsiteY2" fmla="*/ 2274 h 312708"/>
                  <a:gd name="connsiteX3" fmla="*/ 356310 w 406061"/>
                  <a:gd name="connsiteY3" fmla="*/ 22487 h 312708"/>
                  <a:gd name="connsiteX4" fmla="*/ 401283 w 406061"/>
                  <a:gd name="connsiteY4" fmla="*/ 170025 h 312708"/>
                  <a:gd name="connsiteX5" fmla="*/ 391746 w 406061"/>
                  <a:gd name="connsiteY5" fmla="*/ 206598 h 312708"/>
                  <a:gd name="connsiteX6" fmla="*/ 92927 w 406061"/>
                  <a:gd name="connsiteY6" fmla="*/ 311254 h 312708"/>
                  <a:gd name="connsiteX7" fmla="*/ 59253 w 406061"/>
                  <a:gd name="connsiteY7" fmla="*/ 295150 h 312708"/>
                  <a:gd name="connsiteX8" fmla="*/ 2174 w 406061"/>
                  <a:gd name="connsiteY8" fmla="*/ 136240 h 312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6061" h="312708">
                    <a:moveTo>
                      <a:pt x="2174" y="136240"/>
                    </a:moveTo>
                    <a:cubicBezTo>
                      <a:pt x="-2888" y="120943"/>
                      <a:pt x="597" y="115074"/>
                      <a:pt x="15710" y="109938"/>
                    </a:cubicBezTo>
                    <a:cubicBezTo>
                      <a:pt x="120403" y="74613"/>
                      <a:pt x="224802" y="38480"/>
                      <a:pt x="329165" y="2274"/>
                    </a:cubicBezTo>
                    <a:cubicBezTo>
                      <a:pt x="345195" y="-3301"/>
                      <a:pt x="348533" y="624"/>
                      <a:pt x="356310" y="22487"/>
                    </a:cubicBezTo>
                    <a:cubicBezTo>
                      <a:pt x="379824" y="88589"/>
                      <a:pt x="387161" y="117935"/>
                      <a:pt x="401283" y="170025"/>
                    </a:cubicBezTo>
                    <a:cubicBezTo>
                      <a:pt x="407740" y="193869"/>
                      <a:pt x="410234" y="200691"/>
                      <a:pt x="391746" y="206598"/>
                    </a:cubicBezTo>
                    <a:cubicBezTo>
                      <a:pt x="320214" y="229414"/>
                      <a:pt x="177775" y="282017"/>
                      <a:pt x="92927" y="311254"/>
                    </a:cubicBezTo>
                    <a:cubicBezTo>
                      <a:pt x="79171" y="315986"/>
                      <a:pt x="64205" y="308796"/>
                      <a:pt x="59253" y="295150"/>
                    </a:cubicBezTo>
                    <a:cubicBezTo>
                      <a:pt x="41388" y="245812"/>
                      <a:pt x="16187" y="178498"/>
                      <a:pt x="2174" y="136240"/>
                    </a:cubicBezTo>
                    <a:close/>
                  </a:path>
                </a:pathLst>
              </a:custGeom>
              <a:solidFill>
                <a:srgbClr val="DE7265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5EF2C35C-202C-4E6A-872F-2FAED9D6B2E9}"/>
                </a:ext>
              </a:extLst>
            </p:cNvPr>
            <p:cNvSpPr/>
            <p:nvPr/>
          </p:nvSpPr>
          <p:spPr>
            <a:xfrm>
              <a:off x="9341642" y="2816026"/>
              <a:ext cx="894641" cy="410257"/>
            </a:xfrm>
            <a:custGeom>
              <a:avLst/>
              <a:gdLst>
                <a:gd name="connsiteX0" fmla="*/ 825805 w 894641"/>
                <a:gd name="connsiteY0" fmla="*/ 244 h 410257"/>
                <a:gd name="connsiteX1" fmla="*/ 633550 w 894641"/>
                <a:gd name="connsiteY1" fmla="*/ 62054 h 410257"/>
                <a:gd name="connsiteX2" fmla="*/ 434546 w 894641"/>
                <a:gd name="connsiteY2" fmla="*/ 124305 h 410257"/>
                <a:gd name="connsiteX3" fmla="*/ 403989 w 894641"/>
                <a:gd name="connsiteY3" fmla="*/ 116822 h 410257"/>
                <a:gd name="connsiteX4" fmla="*/ 252783 w 894641"/>
                <a:gd name="connsiteY4" fmla="*/ 31974 h 410257"/>
                <a:gd name="connsiteX5" fmla="*/ 252783 w 894641"/>
                <a:gd name="connsiteY5" fmla="*/ 31974 h 410257"/>
                <a:gd name="connsiteX6" fmla="*/ 252783 w 894641"/>
                <a:gd name="connsiteY6" fmla="*/ 31974 h 410257"/>
                <a:gd name="connsiteX7" fmla="*/ 157151 w 894641"/>
                <a:gd name="connsiteY7" fmla="*/ 24748 h 410257"/>
                <a:gd name="connsiteX8" fmla="*/ 157151 w 894641"/>
                <a:gd name="connsiteY8" fmla="*/ 24748 h 410257"/>
                <a:gd name="connsiteX9" fmla="*/ 157151 w 894641"/>
                <a:gd name="connsiteY9" fmla="*/ 24748 h 410257"/>
                <a:gd name="connsiteX10" fmla="*/ 157664 w 894641"/>
                <a:gd name="connsiteY10" fmla="*/ 45657 h 410257"/>
                <a:gd name="connsiteX11" fmla="*/ 207590 w 894641"/>
                <a:gd name="connsiteY11" fmla="*/ 82597 h 410257"/>
                <a:gd name="connsiteX12" fmla="*/ 262651 w 894641"/>
                <a:gd name="connsiteY12" fmla="*/ 124782 h 410257"/>
                <a:gd name="connsiteX13" fmla="*/ 255461 w 894641"/>
                <a:gd name="connsiteY13" fmla="*/ 154568 h 410257"/>
                <a:gd name="connsiteX14" fmla="*/ 162176 w 894641"/>
                <a:gd name="connsiteY14" fmla="*/ 170635 h 410257"/>
                <a:gd name="connsiteX15" fmla="*/ 72450 w 894641"/>
                <a:gd name="connsiteY15" fmla="*/ 171699 h 410257"/>
                <a:gd name="connsiteX16" fmla="*/ 25863 w 894641"/>
                <a:gd name="connsiteY16" fmla="*/ 147048 h 410257"/>
                <a:gd name="connsiteX17" fmla="*/ 25863 w 894641"/>
                <a:gd name="connsiteY17" fmla="*/ 147048 h 410257"/>
                <a:gd name="connsiteX18" fmla="*/ 13171 w 894641"/>
                <a:gd name="connsiteY18" fmla="*/ 221991 h 410257"/>
                <a:gd name="connsiteX19" fmla="*/ 12841 w 894641"/>
                <a:gd name="connsiteY19" fmla="*/ 237215 h 410257"/>
                <a:gd name="connsiteX20" fmla="*/ 39876 w 894641"/>
                <a:gd name="connsiteY20" fmla="*/ 295173 h 410257"/>
                <a:gd name="connsiteX21" fmla="*/ 51101 w 894641"/>
                <a:gd name="connsiteY21" fmla="*/ 312708 h 410257"/>
                <a:gd name="connsiteX22" fmla="*/ 85986 w 894641"/>
                <a:gd name="connsiteY22" fmla="*/ 362780 h 410257"/>
                <a:gd name="connsiteX23" fmla="*/ 102897 w 894641"/>
                <a:gd name="connsiteY23" fmla="*/ 382589 h 410257"/>
                <a:gd name="connsiteX24" fmla="*/ 107996 w 894641"/>
                <a:gd name="connsiteY24" fmla="*/ 396088 h 410257"/>
                <a:gd name="connsiteX25" fmla="*/ 150511 w 894641"/>
                <a:gd name="connsiteY25" fmla="*/ 410174 h 410257"/>
                <a:gd name="connsiteX26" fmla="*/ 260229 w 894641"/>
                <a:gd name="connsiteY26" fmla="*/ 393520 h 410257"/>
                <a:gd name="connsiteX27" fmla="*/ 433299 w 894641"/>
                <a:gd name="connsiteY27" fmla="*/ 303574 h 410257"/>
                <a:gd name="connsiteX28" fmla="*/ 503620 w 894641"/>
                <a:gd name="connsiteY28" fmla="*/ 261499 h 410257"/>
                <a:gd name="connsiteX29" fmla="*/ 725257 w 894641"/>
                <a:gd name="connsiteY29" fmla="*/ 192755 h 410257"/>
                <a:gd name="connsiteX30" fmla="*/ 894291 w 894641"/>
                <a:gd name="connsiteY30" fmla="*/ 139052 h 410257"/>
                <a:gd name="connsiteX31" fmla="*/ 825805 w 894641"/>
                <a:gd name="connsiteY31" fmla="*/ 244 h 410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94641" h="410257">
                  <a:moveTo>
                    <a:pt x="825805" y="244"/>
                  </a:moveTo>
                  <a:cubicBezTo>
                    <a:pt x="815827" y="-4158"/>
                    <a:pt x="663557" y="52407"/>
                    <a:pt x="633550" y="62054"/>
                  </a:cubicBezTo>
                  <a:cubicBezTo>
                    <a:pt x="567374" y="83257"/>
                    <a:pt x="500722" y="103102"/>
                    <a:pt x="434546" y="124305"/>
                  </a:cubicBezTo>
                  <a:cubicBezTo>
                    <a:pt x="421670" y="128450"/>
                    <a:pt x="413527" y="126286"/>
                    <a:pt x="403989" y="116822"/>
                  </a:cubicBezTo>
                  <a:cubicBezTo>
                    <a:pt x="361474" y="74746"/>
                    <a:pt x="311365" y="45657"/>
                    <a:pt x="252783" y="31974"/>
                  </a:cubicBezTo>
                  <a:cubicBezTo>
                    <a:pt x="252783" y="31974"/>
                    <a:pt x="252783" y="31974"/>
                    <a:pt x="252783" y="31974"/>
                  </a:cubicBezTo>
                  <a:cubicBezTo>
                    <a:pt x="252783" y="31974"/>
                    <a:pt x="252783" y="31974"/>
                    <a:pt x="252783" y="31974"/>
                  </a:cubicBezTo>
                  <a:cubicBezTo>
                    <a:pt x="221236" y="25005"/>
                    <a:pt x="189835" y="16384"/>
                    <a:pt x="157151" y="24748"/>
                  </a:cubicBezTo>
                  <a:lnTo>
                    <a:pt x="157151" y="24748"/>
                  </a:lnTo>
                  <a:lnTo>
                    <a:pt x="157151" y="24748"/>
                  </a:lnTo>
                  <a:cubicBezTo>
                    <a:pt x="146660" y="31974"/>
                    <a:pt x="150841" y="38797"/>
                    <a:pt x="157664" y="45657"/>
                  </a:cubicBezTo>
                  <a:cubicBezTo>
                    <a:pt x="172447" y="60514"/>
                    <a:pt x="190532" y="70858"/>
                    <a:pt x="207590" y="82597"/>
                  </a:cubicBezTo>
                  <a:cubicBezTo>
                    <a:pt x="226665" y="95729"/>
                    <a:pt x="247097" y="107101"/>
                    <a:pt x="262651" y="124782"/>
                  </a:cubicBezTo>
                  <a:cubicBezTo>
                    <a:pt x="275416" y="139308"/>
                    <a:pt x="273325" y="147158"/>
                    <a:pt x="255461" y="154568"/>
                  </a:cubicBezTo>
                  <a:cubicBezTo>
                    <a:pt x="225564" y="166967"/>
                    <a:pt x="193834" y="169205"/>
                    <a:pt x="162176" y="170635"/>
                  </a:cubicBezTo>
                  <a:cubicBezTo>
                    <a:pt x="132316" y="171993"/>
                    <a:pt x="102347" y="171552"/>
                    <a:pt x="72450" y="171699"/>
                  </a:cubicBezTo>
                  <a:cubicBezTo>
                    <a:pt x="52642" y="171809"/>
                    <a:pt x="37455" y="162712"/>
                    <a:pt x="25863" y="147048"/>
                  </a:cubicBezTo>
                  <a:cubicBezTo>
                    <a:pt x="25863" y="147048"/>
                    <a:pt x="25863" y="147048"/>
                    <a:pt x="25863" y="147048"/>
                  </a:cubicBezTo>
                  <a:cubicBezTo>
                    <a:pt x="-4584" y="174634"/>
                    <a:pt x="-7262" y="188757"/>
                    <a:pt x="13171" y="221991"/>
                  </a:cubicBezTo>
                  <a:cubicBezTo>
                    <a:pt x="16913" y="228081"/>
                    <a:pt x="14235" y="232189"/>
                    <a:pt x="12841" y="237215"/>
                  </a:cubicBezTo>
                  <a:cubicBezTo>
                    <a:pt x="5577" y="263516"/>
                    <a:pt x="14822" y="284939"/>
                    <a:pt x="39876" y="295173"/>
                  </a:cubicBezTo>
                  <a:cubicBezTo>
                    <a:pt x="49193" y="298988"/>
                    <a:pt x="51358" y="303794"/>
                    <a:pt x="51101" y="312708"/>
                  </a:cubicBezTo>
                  <a:cubicBezTo>
                    <a:pt x="50404" y="337762"/>
                    <a:pt x="63573" y="354086"/>
                    <a:pt x="85986" y="362780"/>
                  </a:cubicBezTo>
                  <a:cubicBezTo>
                    <a:pt x="95890" y="366632"/>
                    <a:pt x="103080" y="370373"/>
                    <a:pt x="102897" y="382589"/>
                  </a:cubicBezTo>
                  <a:cubicBezTo>
                    <a:pt x="102824" y="387064"/>
                    <a:pt x="106198" y="391576"/>
                    <a:pt x="107996" y="396088"/>
                  </a:cubicBezTo>
                  <a:cubicBezTo>
                    <a:pt x="120431" y="406139"/>
                    <a:pt x="134774" y="409771"/>
                    <a:pt x="150511" y="410174"/>
                  </a:cubicBezTo>
                  <a:cubicBezTo>
                    <a:pt x="188111" y="411091"/>
                    <a:pt x="224464" y="404342"/>
                    <a:pt x="260229" y="393520"/>
                  </a:cubicBezTo>
                  <a:cubicBezTo>
                    <a:pt x="323544" y="374372"/>
                    <a:pt x="377505" y="337285"/>
                    <a:pt x="433299" y="303574"/>
                  </a:cubicBezTo>
                  <a:cubicBezTo>
                    <a:pt x="456666" y="289451"/>
                    <a:pt x="477098" y="269936"/>
                    <a:pt x="503620" y="261499"/>
                  </a:cubicBezTo>
                  <a:cubicBezTo>
                    <a:pt x="577352" y="238095"/>
                    <a:pt x="651232" y="215168"/>
                    <a:pt x="725257" y="192755"/>
                  </a:cubicBezTo>
                  <a:cubicBezTo>
                    <a:pt x="738317" y="188793"/>
                    <a:pt x="880682" y="143674"/>
                    <a:pt x="894291" y="139052"/>
                  </a:cubicBezTo>
                  <a:cubicBezTo>
                    <a:pt x="900014" y="128670"/>
                    <a:pt x="833692" y="5820"/>
                    <a:pt x="825805" y="244"/>
                  </a:cubicBezTo>
                  <a:close/>
                </a:path>
              </a:pathLst>
            </a:custGeom>
            <a:solidFill>
              <a:srgbClr val="EBAE93"/>
            </a:solidFill>
            <a:ln w="3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2166DADA-A268-430F-B646-601E948CCDC4}"/>
              </a:ext>
            </a:extLst>
          </p:cNvPr>
          <p:cNvSpPr txBox="1"/>
          <p:nvPr/>
        </p:nvSpPr>
        <p:spPr>
          <a:xfrm>
            <a:off x="4758147" y="1579611"/>
            <a:ext cx="1769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3"/>
                </a:solidFill>
                <a:cs typeface="Arial" pitchFamily="34" charset="0"/>
              </a:rPr>
              <a:t>Apa</a:t>
            </a:r>
            <a:r>
              <a:rPr lang="en-US" altLang="ko-KR" dirty="0">
                <a:solidFill>
                  <a:schemeClr val="accent3"/>
                </a:solidFill>
                <a:cs typeface="Arial" pitchFamily="34" charset="0"/>
              </a:rPr>
              <a:t> itu</a:t>
            </a:r>
            <a:br>
              <a:rPr lang="en-US" altLang="ko-KR" dirty="0">
                <a:solidFill>
                  <a:schemeClr val="accent3"/>
                </a:solidFill>
                <a:cs typeface="Arial" pitchFamily="34" charset="0"/>
              </a:rPr>
            </a:br>
            <a:r>
              <a:rPr lang="en-US" altLang="ko-KR" dirty="0">
                <a:solidFill>
                  <a:schemeClr val="accent3"/>
                </a:solidFill>
                <a:cs typeface="Arial" pitchFamily="34" charset="0"/>
              </a:rPr>
              <a:t>API?</a:t>
            </a:r>
            <a:endParaRPr lang="ko-KR" altLang="en-US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98EE1FF-5045-4AE9-901B-5412119C27CC}"/>
              </a:ext>
            </a:extLst>
          </p:cNvPr>
          <p:cNvSpPr txBox="1"/>
          <p:nvPr/>
        </p:nvSpPr>
        <p:spPr>
          <a:xfrm>
            <a:off x="4758147" y="2387673"/>
            <a:ext cx="2420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Apa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itu</a:t>
            </a:r>
            <a:br>
              <a:rPr lang="en-US" altLang="ko-KR" dirty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</a:b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Shared Preferences?</a:t>
            </a:r>
            <a:endParaRPr lang="ko-KR" altLang="en-US" dirty="0">
              <a:solidFill>
                <a:schemeClr val="accent5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5FD6D86-3225-428B-9B9F-91DF9C38241A}"/>
              </a:ext>
            </a:extLst>
          </p:cNvPr>
          <p:cNvSpPr txBox="1"/>
          <p:nvPr/>
        </p:nvSpPr>
        <p:spPr>
          <a:xfrm>
            <a:off x="7617899" y="3006782"/>
            <a:ext cx="3820609" cy="43088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r"/>
            <a:r>
              <a:rPr lang="en-US" altLang="ko-KR" sz="2800" b="1" dirty="0" err="1">
                <a:solidFill>
                  <a:schemeClr val="accent2"/>
                </a:solidFill>
                <a:cs typeface="Arial" pitchFamily="34" charset="0"/>
              </a:rPr>
              <a:t>Kedua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8CF977B-8932-438D-9A0B-0B6BF323DAE4}"/>
              </a:ext>
            </a:extLst>
          </p:cNvPr>
          <p:cNvSpPr txBox="1"/>
          <p:nvPr/>
        </p:nvSpPr>
        <p:spPr>
          <a:xfrm>
            <a:off x="5151223" y="3628691"/>
            <a:ext cx="68552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SharedPreferences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adalah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kelas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memiliki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kemampuan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menyimpan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sebagai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pasangan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nilai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kunci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Data di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SharedPreferences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nantinya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bisa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digunakan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aktivitas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apa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pun di Android Studio.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2987B31-FC94-4CF6-AD32-D6749C420D72}"/>
              </a:ext>
            </a:extLst>
          </p:cNvPr>
          <p:cNvGrpSpPr/>
          <p:nvPr/>
        </p:nvGrpSpPr>
        <p:grpSpPr>
          <a:xfrm>
            <a:off x="9787887" y="1406472"/>
            <a:ext cx="1522974" cy="1523808"/>
            <a:chOff x="2667000" y="0"/>
            <a:chExt cx="6858000" cy="6861753"/>
          </a:xfrm>
        </p:grpSpPr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5057747C-7949-42A8-97AD-A6EBEFA340AC}"/>
                </a:ext>
              </a:extLst>
            </p:cNvPr>
            <p:cNvSpPr/>
            <p:nvPr/>
          </p:nvSpPr>
          <p:spPr>
            <a:xfrm>
              <a:off x="2667000" y="0"/>
              <a:ext cx="6858000" cy="6858000"/>
            </a:xfrm>
            <a:custGeom>
              <a:avLst/>
              <a:gdLst>
                <a:gd name="connsiteX0" fmla="*/ 6858000 w 6858000"/>
                <a:gd name="connsiteY0" fmla="*/ 3429000 h 6858000"/>
                <a:gd name="connsiteX1" fmla="*/ 3429000 w 6858000"/>
                <a:gd name="connsiteY1" fmla="*/ 6858000 h 6858000"/>
                <a:gd name="connsiteX2" fmla="*/ 0 w 6858000"/>
                <a:gd name="connsiteY2" fmla="*/ 3429000 h 6858000"/>
                <a:gd name="connsiteX3" fmla="*/ 3429000 w 6858000"/>
                <a:gd name="connsiteY3" fmla="*/ 0 h 6858000"/>
                <a:gd name="connsiteX4" fmla="*/ 6858000 w 6858000"/>
                <a:gd name="connsiteY4" fmla="*/ 3429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0" h="6858000">
                  <a:moveTo>
                    <a:pt x="6858000" y="3429000"/>
                  </a:moveTo>
                  <a:cubicBezTo>
                    <a:pt x="6858000" y="5322785"/>
                    <a:pt x="5322785" y="6858000"/>
                    <a:pt x="3429000" y="6858000"/>
                  </a:cubicBezTo>
                  <a:cubicBezTo>
                    <a:pt x="1535216" y="6858000"/>
                    <a:pt x="0" y="5322785"/>
                    <a:pt x="0" y="3429000"/>
                  </a:cubicBezTo>
                  <a:cubicBezTo>
                    <a:pt x="0" y="1535216"/>
                    <a:pt x="1535216" y="0"/>
                    <a:pt x="3429000" y="0"/>
                  </a:cubicBezTo>
                  <a:cubicBezTo>
                    <a:pt x="5322785" y="0"/>
                    <a:pt x="6858000" y="1535216"/>
                    <a:pt x="6858000" y="3429000"/>
                  </a:cubicBezTo>
                  <a:close/>
                </a:path>
              </a:pathLst>
            </a:custGeom>
            <a:solidFill>
              <a:schemeClr val="accent6"/>
            </a:solidFill>
            <a:ln w="7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653AD281-2362-46F4-80C1-4ECA6A4BC898}"/>
                </a:ext>
              </a:extLst>
            </p:cNvPr>
            <p:cNvSpPr/>
            <p:nvPr/>
          </p:nvSpPr>
          <p:spPr>
            <a:xfrm>
              <a:off x="4735285" y="1052606"/>
              <a:ext cx="4670270" cy="5809147"/>
            </a:xfrm>
            <a:custGeom>
              <a:avLst/>
              <a:gdLst>
                <a:gd name="connsiteX0" fmla="*/ 4586337 w 4670270"/>
                <a:gd name="connsiteY0" fmla="*/ 3256280 h 5809147"/>
                <a:gd name="connsiteX1" fmla="*/ 4336032 w 4670270"/>
                <a:gd name="connsiteY1" fmla="*/ 3376748 h 5809147"/>
                <a:gd name="connsiteX2" fmla="*/ 4296033 w 4670270"/>
                <a:gd name="connsiteY2" fmla="*/ 3374622 h 5809147"/>
                <a:gd name="connsiteX3" fmla="*/ 4258318 w 4670270"/>
                <a:gd name="connsiteY3" fmla="*/ 3349820 h 5809147"/>
                <a:gd name="connsiteX4" fmla="*/ 4209344 w 4670270"/>
                <a:gd name="connsiteY4" fmla="*/ 3289507 h 5809147"/>
                <a:gd name="connsiteX5" fmla="*/ 3988250 w 4670270"/>
                <a:gd name="connsiteY5" fmla="*/ 2671028 h 5809147"/>
                <a:gd name="connsiteX6" fmla="*/ 3751645 w 4670270"/>
                <a:gd name="connsiteY6" fmla="*/ 2350646 h 5809147"/>
                <a:gd name="connsiteX7" fmla="*/ 3628500 w 4670270"/>
                <a:gd name="connsiteY7" fmla="*/ 2215455 h 5809147"/>
                <a:gd name="connsiteX8" fmla="*/ 3502757 w 4670270"/>
                <a:gd name="connsiteY8" fmla="*/ 2023021 h 5809147"/>
                <a:gd name="connsiteX9" fmla="*/ 3432603 w 4670270"/>
                <a:gd name="connsiteY9" fmla="*/ 1884287 h 5809147"/>
                <a:gd name="connsiteX10" fmla="*/ 3477719 w 4670270"/>
                <a:gd name="connsiteY10" fmla="*/ 1863342 h 5809147"/>
                <a:gd name="connsiteX11" fmla="*/ 3465357 w 4670270"/>
                <a:gd name="connsiteY11" fmla="*/ 1767598 h 5809147"/>
                <a:gd name="connsiteX12" fmla="*/ 3474569 w 4670270"/>
                <a:gd name="connsiteY12" fmla="*/ 1609258 h 5809147"/>
                <a:gd name="connsiteX13" fmla="*/ 3553306 w 4670270"/>
                <a:gd name="connsiteY13" fmla="*/ 1488318 h 5809147"/>
                <a:gd name="connsiteX14" fmla="*/ 3632358 w 4670270"/>
                <a:gd name="connsiteY14" fmla="*/ 1219903 h 5809147"/>
                <a:gd name="connsiteX15" fmla="*/ 3630626 w 4670270"/>
                <a:gd name="connsiteY15" fmla="*/ 1051484 h 5809147"/>
                <a:gd name="connsiteX16" fmla="*/ 3651019 w 4670270"/>
                <a:gd name="connsiteY16" fmla="*/ 961724 h 5809147"/>
                <a:gd name="connsiteX17" fmla="*/ 3652751 w 4670270"/>
                <a:gd name="connsiteY17" fmla="*/ 946607 h 5809147"/>
                <a:gd name="connsiteX18" fmla="*/ 3670939 w 4670270"/>
                <a:gd name="connsiteY18" fmla="*/ 875507 h 5809147"/>
                <a:gd name="connsiteX19" fmla="*/ 3709993 w 4670270"/>
                <a:gd name="connsiteY19" fmla="*/ 805510 h 5809147"/>
                <a:gd name="connsiteX20" fmla="*/ 3728811 w 4670270"/>
                <a:gd name="connsiteY20" fmla="*/ 572920 h 5809147"/>
                <a:gd name="connsiteX21" fmla="*/ 3716213 w 4670270"/>
                <a:gd name="connsiteY21" fmla="*/ 518356 h 5809147"/>
                <a:gd name="connsiteX22" fmla="*/ 3569290 w 4670270"/>
                <a:gd name="connsiteY22" fmla="*/ 273877 h 5809147"/>
                <a:gd name="connsiteX23" fmla="*/ 3495907 w 4670270"/>
                <a:gd name="connsiteY23" fmla="*/ 181440 h 5809147"/>
                <a:gd name="connsiteX24" fmla="*/ 3439846 w 4670270"/>
                <a:gd name="connsiteY24" fmla="*/ 117269 h 5809147"/>
                <a:gd name="connsiteX25" fmla="*/ 3360716 w 4670270"/>
                <a:gd name="connsiteY25" fmla="*/ 107033 h 5809147"/>
                <a:gd name="connsiteX26" fmla="*/ 3295442 w 4670270"/>
                <a:gd name="connsiteY26" fmla="*/ 63491 h 5809147"/>
                <a:gd name="connsiteX27" fmla="*/ 3248751 w 4670270"/>
                <a:gd name="connsiteY27" fmla="*/ 10029 h 5809147"/>
                <a:gd name="connsiteX28" fmla="*/ 3203163 w 4670270"/>
                <a:gd name="connsiteY28" fmla="*/ 7903 h 5809147"/>
                <a:gd name="connsiteX29" fmla="*/ 3145763 w 4670270"/>
                <a:gd name="connsiteY29" fmla="*/ 11367 h 5809147"/>
                <a:gd name="connsiteX30" fmla="*/ 3072695 w 4670270"/>
                <a:gd name="connsiteY30" fmla="*/ 43335 h 5809147"/>
                <a:gd name="connsiteX31" fmla="*/ 3011201 w 4670270"/>
                <a:gd name="connsiteY31" fmla="*/ 85223 h 5809147"/>
                <a:gd name="connsiteX32" fmla="*/ 2949787 w 4670270"/>
                <a:gd name="connsiteY32" fmla="*/ 89632 h 5809147"/>
                <a:gd name="connsiteX33" fmla="*/ 2878766 w 4670270"/>
                <a:gd name="connsiteY33" fmla="*/ 144591 h 5809147"/>
                <a:gd name="connsiteX34" fmla="*/ 2870420 w 4670270"/>
                <a:gd name="connsiteY34" fmla="*/ 202226 h 5809147"/>
                <a:gd name="connsiteX35" fmla="*/ 2843728 w 4670270"/>
                <a:gd name="connsiteY35" fmla="*/ 264743 h 5809147"/>
                <a:gd name="connsiteX36" fmla="*/ 2759636 w 4670270"/>
                <a:gd name="connsiteY36" fmla="*/ 415052 h 5809147"/>
                <a:gd name="connsiteX37" fmla="*/ 2758219 w 4670270"/>
                <a:gd name="connsiteY37" fmla="*/ 489853 h 5809147"/>
                <a:gd name="connsiteX38" fmla="*/ 2715386 w 4670270"/>
                <a:gd name="connsiteY38" fmla="*/ 549614 h 5809147"/>
                <a:gd name="connsiteX39" fmla="*/ 2706725 w 4670270"/>
                <a:gd name="connsiteY39" fmla="*/ 555283 h 5809147"/>
                <a:gd name="connsiteX40" fmla="*/ 2689009 w 4670270"/>
                <a:gd name="connsiteY40" fmla="*/ 551661 h 5809147"/>
                <a:gd name="connsiteX41" fmla="*/ 2537677 w 4670270"/>
                <a:gd name="connsiteY41" fmla="*/ 561661 h 5809147"/>
                <a:gd name="connsiteX42" fmla="*/ 2537677 w 4670270"/>
                <a:gd name="connsiteY42" fmla="*/ 561661 h 5809147"/>
                <a:gd name="connsiteX43" fmla="*/ 2537677 w 4670270"/>
                <a:gd name="connsiteY43" fmla="*/ 561661 h 5809147"/>
                <a:gd name="connsiteX44" fmla="*/ 2457443 w 4670270"/>
                <a:gd name="connsiteY44" fmla="*/ 617328 h 5809147"/>
                <a:gd name="connsiteX45" fmla="*/ 2396737 w 4670270"/>
                <a:gd name="connsiteY45" fmla="*/ 725119 h 5809147"/>
                <a:gd name="connsiteX46" fmla="*/ 2376896 w 4670270"/>
                <a:gd name="connsiteY46" fmla="*/ 851807 h 5809147"/>
                <a:gd name="connsiteX47" fmla="*/ 2332567 w 4670270"/>
                <a:gd name="connsiteY47" fmla="*/ 903695 h 5809147"/>
                <a:gd name="connsiteX48" fmla="*/ 2307449 w 4670270"/>
                <a:gd name="connsiteY48" fmla="*/ 921883 h 5809147"/>
                <a:gd name="connsiteX49" fmla="*/ 2246192 w 4670270"/>
                <a:gd name="connsiteY49" fmla="*/ 1155181 h 5809147"/>
                <a:gd name="connsiteX50" fmla="*/ 2259420 w 4670270"/>
                <a:gd name="connsiteY50" fmla="*/ 1325962 h 5809147"/>
                <a:gd name="connsiteX51" fmla="*/ 2303670 w 4670270"/>
                <a:gd name="connsiteY51" fmla="*/ 1497845 h 5809147"/>
                <a:gd name="connsiteX52" fmla="*/ 2343039 w 4670270"/>
                <a:gd name="connsiteY52" fmla="*/ 1558157 h 5809147"/>
                <a:gd name="connsiteX53" fmla="*/ 2375400 w 4670270"/>
                <a:gd name="connsiteY53" fmla="*/ 1624454 h 5809147"/>
                <a:gd name="connsiteX54" fmla="*/ 2362251 w 4670270"/>
                <a:gd name="connsiteY54" fmla="*/ 1803266 h 5809147"/>
                <a:gd name="connsiteX55" fmla="*/ 2410516 w 4670270"/>
                <a:gd name="connsiteY55" fmla="*/ 1872397 h 5809147"/>
                <a:gd name="connsiteX56" fmla="*/ 2439806 w 4670270"/>
                <a:gd name="connsiteY56" fmla="*/ 1874681 h 5809147"/>
                <a:gd name="connsiteX57" fmla="*/ 2461538 w 4670270"/>
                <a:gd name="connsiteY57" fmla="*/ 1897672 h 5809147"/>
                <a:gd name="connsiteX58" fmla="*/ 2458388 w 4670270"/>
                <a:gd name="connsiteY58" fmla="*/ 1921450 h 5809147"/>
                <a:gd name="connsiteX59" fmla="*/ 2483584 w 4670270"/>
                <a:gd name="connsiteY59" fmla="*/ 1972472 h 5809147"/>
                <a:gd name="connsiteX60" fmla="*/ 2516733 w 4670270"/>
                <a:gd name="connsiteY60" fmla="*/ 2007825 h 5809147"/>
                <a:gd name="connsiteX61" fmla="*/ 2555078 w 4670270"/>
                <a:gd name="connsiteY61" fmla="*/ 2061130 h 5809147"/>
                <a:gd name="connsiteX62" fmla="*/ 2600115 w 4670270"/>
                <a:gd name="connsiteY62" fmla="*/ 2129395 h 5809147"/>
                <a:gd name="connsiteX63" fmla="*/ 2553582 w 4670270"/>
                <a:gd name="connsiteY63" fmla="*/ 2161756 h 5809147"/>
                <a:gd name="connsiteX64" fmla="*/ 2527992 w 4670270"/>
                <a:gd name="connsiteY64" fmla="*/ 2168921 h 5809147"/>
                <a:gd name="connsiteX65" fmla="*/ 2462798 w 4670270"/>
                <a:gd name="connsiteY65" fmla="*/ 2191440 h 5809147"/>
                <a:gd name="connsiteX66" fmla="*/ 2379573 w 4670270"/>
                <a:gd name="connsiteY66" fmla="*/ 2234194 h 5809147"/>
                <a:gd name="connsiteX67" fmla="*/ 2311307 w 4670270"/>
                <a:gd name="connsiteY67" fmla="*/ 2324978 h 5809147"/>
                <a:gd name="connsiteX68" fmla="*/ 2270758 w 4670270"/>
                <a:gd name="connsiteY68" fmla="*/ 2701499 h 5809147"/>
                <a:gd name="connsiteX69" fmla="*/ 2262333 w 4670270"/>
                <a:gd name="connsiteY69" fmla="*/ 2777165 h 5809147"/>
                <a:gd name="connsiteX70" fmla="*/ 2286820 w 4670270"/>
                <a:gd name="connsiteY70" fmla="*/ 2891728 h 5809147"/>
                <a:gd name="connsiteX71" fmla="*/ 2322173 w 4670270"/>
                <a:gd name="connsiteY71" fmla="*/ 3085421 h 5809147"/>
                <a:gd name="connsiteX72" fmla="*/ 2317056 w 4670270"/>
                <a:gd name="connsiteY72" fmla="*/ 3110380 h 5809147"/>
                <a:gd name="connsiteX73" fmla="*/ 2283198 w 4670270"/>
                <a:gd name="connsiteY73" fmla="*/ 3267776 h 5809147"/>
                <a:gd name="connsiteX74" fmla="*/ 2364613 w 4670270"/>
                <a:gd name="connsiteY74" fmla="*/ 3496350 h 5809147"/>
                <a:gd name="connsiteX75" fmla="*/ 2544054 w 4670270"/>
                <a:gd name="connsiteY75" fmla="*/ 3834211 h 5809147"/>
                <a:gd name="connsiteX76" fmla="*/ 2544291 w 4670270"/>
                <a:gd name="connsiteY76" fmla="*/ 3892948 h 5809147"/>
                <a:gd name="connsiteX77" fmla="*/ 2450042 w 4670270"/>
                <a:gd name="connsiteY77" fmla="*/ 3946647 h 5809147"/>
                <a:gd name="connsiteX78" fmla="*/ 2413981 w 4670270"/>
                <a:gd name="connsiteY78" fmla="*/ 3973497 h 5809147"/>
                <a:gd name="connsiteX79" fmla="*/ 2398548 w 4670270"/>
                <a:gd name="connsiteY79" fmla="*/ 3978457 h 5809147"/>
                <a:gd name="connsiteX80" fmla="*/ 2259341 w 4670270"/>
                <a:gd name="connsiteY80" fmla="*/ 3973181 h 5809147"/>
                <a:gd name="connsiteX81" fmla="*/ 2153519 w 4670270"/>
                <a:gd name="connsiteY81" fmla="*/ 3983417 h 5809147"/>
                <a:gd name="connsiteX82" fmla="*/ 2066199 w 4670270"/>
                <a:gd name="connsiteY82" fmla="*/ 4006645 h 5809147"/>
                <a:gd name="connsiteX83" fmla="*/ 1895812 w 4670270"/>
                <a:gd name="connsiteY83" fmla="*/ 3979559 h 5809147"/>
                <a:gd name="connsiteX84" fmla="*/ 1600784 w 4670270"/>
                <a:gd name="connsiteY84" fmla="*/ 3814762 h 5809147"/>
                <a:gd name="connsiteX85" fmla="*/ 1523228 w 4670270"/>
                <a:gd name="connsiteY85" fmla="*/ 3802165 h 5809147"/>
                <a:gd name="connsiteX86" fmla="*/ 1384887 w 4670270"/>
                <a:gd name="connsiteY86" fmla="*/ 3816416 h 5809147"/>
                <a:gd name="connsiteX87" fmla="*/ 1240641 w 4670270"/>
                <a:gd name="connsiteY87" fmla="*/ 3842006 h 5809147"/>
                <a:gd name="connsiteX88" fmla="*/ 1201981 w 4670270"/>
                <a:gd name="connsiteY88" fmla="*/ 3872634 h 5809147"/>
                <a:gd name="connsiteX89" fmla="*/ 1145841 w 4670270"/>
                <a:gd name="connsiteY89" fmla="*/ 3959324 h 5809147"/>
                <a:gd name="connsiteX90" fmla="*/ 1110095 w 4670270"/>
                <a:gd name="connsiteY90" fmla="*/ 4035384 h 5809147"/>
                <a:gd name="connsiteX91" fmla="*/ 1069939 w 4670270"/>
                <a:gd name="connsiteY91" fmla="*/ 4072705 h 5809147"/>
                <a:gd name="connsiteX92" fmla="*/ 989942 w 4670270"/>
                <a:gd name="connsiteY92" fmla="*/ 4076878 h 5809147"/>
                <a:gd name="connsiteX93" fmla="*/ 723023 w 4670270"/>
                <a:gd name="connsiteY93" fmla="*/ 4056092 h 5809147"/>
                <a:gd name="connsiteX94" fmla="*/ 601925 w 4670270"/>
                <a:gd name="connsiteY94" fmla="*/ 4037116 h 5809147"/>
                <a:gd name="connsiteX95" fmla="*/ 547991 w 4670270"/>
                <a:gd name="connsiteY95" fmla="*/ 4049950 h 5809147"/>
                <a:gd name="connsiteX96" fmla="*/ 465002 w 4670270"/>
                <a:gd name="connsiteY96" fmla="*/ 4069634 h 5809147"/>
                <a:gd name="connsiteX97" fmla="*/ 364139 w 4670270"/>
                <a:gd name="connsiteY97" fmla="*/ 4020739 h 5809147"/>
                <a:gd name="connsiteX98" fmla="*/ 270285 w 4670270"/>
                <a:gd name="connsiteY98" fmla="*/ 4026959 h 5809147"/>
                <a:gd name="connsiteX99" fmla="*/ 189658 w 4670270"/>
                <a:gd name="connsiteY99" fmla="*/ 4032864 h 5809147"/>
                <a:gd name="connsiteX100" fmla="*/ 127534 w 4670270"/>
                <a:gd name="connsiteY100" fmla="*/ 4035699 h 5809147"/>
                <a:gd name="connsiteX101" fmla="*/ 35884 w 4670270"/>
                <a:gd name="connsiteY101" fmla="*/ 4113806 h 5809147"/>
                <a:gd name="connsiteX102" fmla="*/ 35806 w 4670270"/>
                <a:gd name="connsiteY102" fmla="*/ 4288996 h 5809147"/>
                <a:gd name="connsiteX103" fmla="*/ 73757 w 4670270"/>
                <a:gd name="connsiteY103" fmla="*/ 4326790 h 5809147"/>
                <a:gd name="connsiteX104" fmla="*/ 120369 w 4670270"/>
                <a:gd name="connsiteY104" fmla="*/ 4346553 h 5809147"/>
                <a:gd name="connsiteX105" fmla="*/ 1026239 w 4670270"/>
                <a:gd name="connsiteY105" fmla="*/ 4351198 h 5809147"/>
                <a:gd name="connsiteX106" fmla="*/ 1521890 w 4670270"/>
                <a:gd name="connsiteY106" fmla="*/ 4346317 h 5809147"/>
                <a:gd name="connsiteX107" fmla="*/ 1604327 w 4670270"/>
                <a:gd name="connsiteY107" fmla="*/ 4320491 h 5809147"/>
                <a:gd name="connsiteX108" fmla="*/ 1609839 w 4670270"/>
                <a:gd name="connsiteY108" fmla="*/ 4264115 h 5809147"/>
                <a:gd name="connsiteX109" fmla="*/ 1581100 w 4670270"/>
                <a:gd name="connsiteY109" fmla="*/ 4232463 h 5809147"/>
                <a:gd name="connsiteX110" fmla="*/ 1570785 w 4670270"/>
                <a:gd name="connsiteY110" fmla="*/ 4200653 h 5809147"/>
                <a:gd name="connsiteX111" fmla="*/ 1605036 w 4670270"/>
                <a:gd name="connsiteY111" fmla="*/ 4204826 h 5809147"/>
                <a:gd name="connsiteX112" fmla="*/ 1676450 w 4670270"/>
                <a:gd name="connsiteY112" fmla="*/ 4260808 h 5809147"/>
                <a:gd name="connsiteX113" fmla="*/ 1833295 w 4670270"/>
                <a:gd name="connsiteY113" fmla="*/ 4342380 h 5809147"/>
                <a:gd name="connsiteX114" fmla="*/ 1900221 w 4670270"/>
                <a:gd name="connsiteY114" fmla="*/ 4358836 h 5809147"/>
                <a:gd name="connsiteX115" fmla="*/ 1971242 w 4670270"/>
                <a:gd name="connsiteY115" fmla="*/ 4371749 h 5809147"/>
                <a:gd name="connsiteX116" fmla="*/ 2150605 w 4670270"/>
                <a:gd name="connsiteY116" fmla="*/ 4369072 h 5809147"/>
                <a:gd name="connsiteX117" fmla="*/ 2255168 w 4670270"/>
                <a:gd name="connsiteY117" fmla="*/ 4389150 h 5809147"/>
                <a:gd name="connsiteX118" fmla="*/ 2289812 w 4670270"/>
                <a:gd name="connsiteY118" fmla="*/ 4466469 h 5809147"/>
                <a:gd name="connsiteX119" fmla="*/ 2247924 w 4670270"/>
                <a:gd name="connsiteY119" fmla="*/ 4531191 h 5809147"/>
                <a:gd name="connsiteX120" fmla="*/ 2185565 w 4670270"/>
                <a:gd name="connsiteY120" fmla="*/ 4585520 h 5809147"/>
                <a:gd name="connsiteX121" fmla="*/ 2086592 w 4670270"/>
                <a:gd name="connsiteY121" fmla="*/ 4650163 h 5809147"/>
                <a:gd name="connsiteX122" fmla="*/ 1972187 w 4670270"/>
                <a:gd name="connsiteY122" fmla="*/ 4716460 h 5809147"/>
                <a:gd name="connsiteX123" fmla="*/ 1884316 w 4670270"/>
                <a:gd name="connsiteY123" fmla="*/ 4790945 h 5809147"/>
                <a:gd name="connsiteX124" fmla="*/ 1709756 w 4670270"/>
                <a:gd name="connsiteY124" fmla="*/ 4918499 h 5809147"/>
                <a:gd name="connsiteX125" fmla="*/ 1654562 w 4670270"/>
                <a:gd name="connsiteY125" fmla="*/ 4935821 h 5809147"/>
                <a:gd name="connsiteX126" fmla="*/ 1566140 w 4670270"/>
                <a:gd name="connsiteY126" fmla="*/ 4937081 h 5809147"/>
                <a:gd name="connsiteX127" fmla="*/ 1307961 w 4670270"/>
                <a:gd name="connsiteY127" fmla="*/ 4957474 h 5809147"/>
                <a:gd name="connsiteX128" fmla="*/ 800264 w 4670270"/>
                <a:gd name="connsiteY128" fmla="*/ 5049045 h 5809147"/>
                <a:gd name="connsiteX129" fmla="*/ 532952 w 4670270"/>
                <a:gd name="connsiteY129" fmla="*/ 5113688 h 5809147"/>
                <a:gd name="connsiteX130" fmla="*/ 376501 w 4670270"/>
                <a:gd name="connsiteY130" fmla="*/ 5247856 h 5809147"/>
                <a:gd name="connsiteX131" fmla="*/ 341384 w 4670270"/>
                <a:gd name="connsiteY131" fmla="*/ 5481784 h 5809147"/>
                <a:gd name="connsiteX132" fmla="*/ 413901 w 4670270"/>
                <a:gd name="connsiteY132" fmla="*/ 5675320 h 5809147"/>
                <a:gd name="connsiteX133" fmla="*/ 421303 w 4670270"/>
                <a:gd name="connsiteY133" fmla="*/ 5678391 h 5809147"/>
                <a:gd name="connsiteX134" fmla="*/ 1099780 w 4670270"/>
                <a:gd name="connsiteY134" fmla="*/ 5799016 h 5809147"/>
                <a:gd name="connsiteX135" fmla="*/ 1650861 w 4670270"/>
                <a:gd name="connsiteY135" fmla="*/ 5795551 h 5809147"/>
                <a:gd name="connsiteX136" fmla="*/ 2428232 w 4670270"/>
                <a:gd name="connsiteY136" fmla="*/ 5640203 h 5809147"/>
                <a:gd name="connsiteX137" fmla="*/ 3867625 w 4670270"/>
                <a:gd name="connsiteY137" fmla="*/ 4721184 h 5809147"/>
                <a:gd name="connsiteX138" fmla="*/ 4641217 w 4670270"/>
                <a:gd name="connsiteY138" fmla="*/ 3391787 h 5809147"/>
                <a:gd name="connsiteX139" fmla="*/ 4670271 w 4670270"/>
                <a:gd name="connsiteY139" fmla="*/ 3281161 h 5809147"/>
                <a:gd name="connsiteX140" fmla="*/ 4586337 w 4670270"/>
                <a:gd name="connsiteY140" fmla="*/ 3256280 h 5809147"/>
                <a:gd name="connsiteX141" fmla="*/ 1282371 w 4670270"/>
                <a:gd name="connsiteY141" fmla="*/ 4050108 h 5809147"/>
                <a:gd name="connsiteX142" fmla="*/ 1226468 w 4670270"/>
                <a:gd name="connsiteY142" fmla="*/ 4107034 h 5809147"/>
                <a:gd name="connsiteX143" fmla="*/ 1212925 w 4670270"/>
                <a:gd name="connsiteY143" fmla="*/ 4076091 h 5809147"/>
                <a:gd name="connsiteX144" fmla="*/ 1247018 w 4670270"/>
                <a:gd name="connsiteY144" fmla="*/ 4025148 h 5809147"/>
                <a:gd name="connsiteX145" fmla="*/ 1269852 w 4670270"/>
                <a:gd name="connsiteY145" fmla="*/ 4009637 h 5809147"/>
                <a:gd name="connsiteX146" fmla="*/ 1282293 w 4670270"/>
                <a:gd name="connsiteY146" fmla="*/ 4036722 h 5809147"/>
                <a:gd name="connsiteX147" fmla="*/ 1282371 w 4670270"/>
                <a:gd name="connsiteY147" fmla="*/ 4050108 h 5809147"/>
                <a:gd name="connsiteX148" fmla="*/ 1438586 w 4670270"/>
                <a:gd name="connsiteY148" fmla="*/ 4165615 h 5809147"/>
                <a:gd name="connsiteX149" fmla="*/ 1411185 w 4670270"/>
                <a:gd name="connsiteY149" fmla="*/ 4155143 h 5809147"/>
                <a:gd name="connsiteX150" fmla="*/ 1379533 w 4670270"/>
                <a:gd name="connsiteY150" fmla="*/ 4106483 h 5809147"/>
                <a:gd name="connsiteX151" fmla="*/ 1393391 w 4670270"/>
                <a:gd name="connsiteY151" fmla="*/ 4082941 h 5809147"/>
                <a:gd name="connsiteX152" fmla="*/ 1452286 w 4670270"/>
                <a:gd name="connsiteY152" fmla="*/ 4133884 h 5809147"/>
                <a:gd name="connsiteX153" fmla="*/ 1438586 w 4670270"/>
                <a:gd name="connsiteY153" fmla="*/ 4165615 h 5809147"/>
                <a:gd name="connsiteX154" fmla="*/ 2501221 w 4670270"/>
                <a:gd name="connsiteY154" fmla="*/ 2848422 h 5809147"/>
                <a:gd name="connsiteX155" fmla="*/ 2521378 w 4670270"/>
                <a:gd name="connsiteY155" fmla="*/ 2869603 h 5809147"/>
                <a:gd name="connsiteX156" fmla="*/ 2508544 w 4670270"/>
                <a:gd name="connsiteY156" fmla="*/ 2882830 h 5809147"/>
                <a:gd name="connsiteX157" fmla="*/ 2494450 w 4670270"/>
                <a:gd name="connsiteY157" fmla="*/ 2862595 h 5809147"/>
                <a:gd name="connsiteX158" fmla="*/ 2501221 w 4670270"/>
                <a:gd name="connsiteY158" fmla="*/ 2848422 h 5809147"/>
                <a:gd name="connsiteX159" fmla="*/ 3019390 w 4670270"/>
                <a:gd name="connsiteY159" fmla="*/ 2254587 h 5809147"/>
                <a:gd name="connsiteX160" fmla="*/ 2920339 w 4670270"/>
                <a:gd name="connsiteY160" fmla="*/ 2411668 h 5809147"/>
                <a:gd name="connsiteX161" fmla="*/ 2843413 w 4670270"/>
                <a:gd name="connsiteY161" fmla="*/ 2542292 h 5809147"/>
                <a:gd name="connsiteX162" fmla="*/ 2679876 w 4670270"/>
                <a:gd name="connsiteY162" fmla="*/ 2776614 h 5809147"/>
                <a:gd name="connsiteX163" fmla="*/ 2544921 w 4670270"/>
                <a:gd name="connsiteY163" fmla="*/ 3040383 h 5809147"/>
                <a:gd name="connsiteX164" fmla="*/ 2534685 w 4670270"/>
                <a:gd name="connsiteY164" fmla="*/ 3053453 h 5809147"/>
                <a:gd name="connsiteX165" fmla="*/ 2525866 w 4670270"/>
                <a:gd name="connsiteY165" fmla="*/ 3041249 h 5809147"/>
                <a:gd name="connsiteX166" fmla="*/ 2494765 w 4670270"/>
                <a:gd name="connsiteY166" fmla="*/ 2928340 h 5809147"/>
                <a:gd name="connsiteX167" fmla="*/ 2514371 w 4670270"/>
                <a:gd name="connsiteY167" fmla="*/ 2895979 h 5809147"/>
                <a:gd name="connsiteX168" fmla="*/ 2525787 w 4670270"/>
                <a:gd name="connsiteY168" fmla="*/ 2838265 h 5809147"/>
                <a:gd name="connsiteX169" fmla="*/ 2508465 w 4670270"/>
                <a:gd name="connsiteY169" fmla="*/ 2752757 h 5809147"/>
                <a:gd name="connsiteX170" fmla="*/ 2598147 w 4670270"/>
                <a:gd name="connsiteY170" fmla="*/ 2567724 h 5809147"/>
                <a:gd name="connsiteX171" fmla="*/ 2662160 w 4670270"/>
                <a:gd name="connsiteY171" fmla="*/ 2459697 h 5809147"/>
                <a:gd name="connsiteX172" fmla="*/ 2718929 w 4670270"/>
                <a:gd name="connsiteY172" fmla="*/ 2453634 h 5809147"/>
                <a:gd name="connsiteX173" fmla="*/ 2795305 w 4670270"/>
                <a:gd name="connsiteY173" fmla="*/ 2450249 h 5809147"/>
                <a:gd name="connsiteX174" fmla="*/ 2825933 w 4670270"/>
                <a:gd name="connsiteY174" fmla="*/ 2437257 h 5809147"/>
                <a:gd name="connsiteX175" fmla="*/ 2851051 w 4670270"/>
                <a:gd name="connsiteY175" fmla="*/ 2389385 h 5809147"/>
                <a:gd name="connsiteX176" fmla="*/ 2799635 w 4670270"/>
                <a:gd name="connsiteY176" fmla="*/ 2310018 h 5809147"/>
                <a:gd name="connsiteX177" fmla="*/ 2853255 w 4670270"/>
                <a:gd name="connsiteY177" fmla="*/ 2296239 h 5809147"/>
                <a:gd name="connsiteX178" fmla="*/ 2859003 w 4670270"/>
                <a:gd name="connsiteY178" fmla="*/ 2251831 h 5809147"/>
                <a:gd name="connsiteX179" fmla="*/ 2783336 w 4670270"/>
                <a:gd name="connsiteY179" fmla="*/ 2201361 h 5809147"/>
                <a:gd name="connsiteX180" fmla="*/ 2787273 w 4670270"/>
                <a:gd name="connsiteY180" fmla="*/ 2136560 h 5809147"/>
                <a:gd name="connsiteX181" fmla="*/ 2884277 w 4670270"/>
                <a:gd name="connsiteY181" fmla="*/ 2080106 h 5809147"/>
                <a:gd name="connsiteX182" fmla="*/ 2916481 w 4670270"/>
                <a:gd name="connsiteY182" fmla="*/ 2078767 h 5809147"/>
                <a:gd name="connsiteX183" fmla="*/ 3028839 w 4670270"/>
                <a:gd name="connsiteY183" fmla="*/ 2212620 h 5809147"/>
                <a:gd name="connsiteX184" fmla="*/ 3019390 w 4670270"/>
                <a:gd name="connsiteY184" fmla="*/ 2254587 h 5809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4670270" h="5809147">
                  <a:moveTo>
                    <a:pt x="4586337" y="3256280"/>
                  </a:moveTo>
                  <a:cubicBezTo>
                    <a:pt x="4502167" y="3294862"/>
                    <a:pt x="4415084" y="3327537"/>
                    <a:pt x="4336032" y="3376748"/>
                  </a:cubicBezTo>
                  <a:cubicBezTo>
                    <a:pt x="4321938" y="3385488"/>
                    <a:pt x="4309970" y="3388323"/>
                    <a:pt x="4296033" y="3374622"/>
                  </a:cubicBezTo>
                  <a:cubicBezTo>
                    <a:pt x="4285404" y="3364229"/>
                    <a:pt x="4272176" y="3354938"/>
                    <a:pt x="4258318" y="3349820"/>
                  </a:cubicBezTo>
                  <a:cubicBezTo>
                    <a:pt x="4229186" y="3339033"/>
                    <a:pt x="4217296" y="3318798"/>
                    <a:pt x="4209344" y="3289507"/>
                  </a:cubicBezTo>
                  <a:cubicBezTo>
                    <a:pt x="4151630" y="3077705"/>
                    <a:pt x="4085018" y="2868894"/>
                    <a:pt x="3988250" y="2671028"/>
                  </a:cubicBezTo>
                  <a:cubicBezTo>
                    <a:pt x="3928961" y="2549851"/>
                    <a:pt x="3859751" y="2434659"/>
                    <a:pt x="3751645" y="2350646"/>
                  </a:cubicBezTo>
                  <a:cubicBezTo>
                    <a:pt x="3701883" y="2311986"/>
                    <a:pt x="3664798" y="2265138"/>
                    <a:pt x="3628500" y="2215455"/>
                  </a:cubicBezTo>
                  <a:cubicBezTo>
                    <a:pt x="3583148" y="2153331"/>
                    <a:pt x="3554409" y="2080184"/>
                    <a:pt x="3502757" y="2023021"/>
                  </a:cubicBezTo>
                  <a:cubicBezTo>
                    <a:pt x="3465751" y="1981999"/>
                    <a:pt x="3456224" y="1930348"/>
                    <a:pt x="3432603" y="1884287"/>
                  </a:cubicBezTo>
                  <a:cubicBezTo>
                    <a:pt x="3450003" y="1876964"/>
                    <a:pt x="3475829" y="1891924"/>
                    <a:pt x="3477719" y="1863342"/>
                  </a:cubicBezTo>
                  <a:cubicBezTo>
                    <a:pt x="3479845" y="1831060"/>
                    <a:pt x="3483152" y="1799802"/>
                    <a:pt x="3465357" y="1767598"/>
                  </a:cubicBezTo>
                  <a:cubicBezTo>
                    <a:pt x="3436382" y="1715081"/>
                    <a:pt x="3440712" y="1659807"/>
                    <a:pt x="3474569" y="1609258"/>
                  </a:cubicBezTo>
                  <a:cubicBezTo>
                    <a:pt x="3501340" y="1569259"/>
                    <a:pt x="3528032" y="1529340"/>
                    <a:pt x="3553306" y="1488318"/>
                  </a:cubicBezTo>
                  <a:cubicBezTo>
                    <a:pt x="3604328" y="1405408"/>
                    <a:pt x="3626374" y="1315805"/>
                    <a:pt x="3632358" y="1219903"/>
                  </a:cubicBezTo>
                  <a:cubicBezTo>
                    <a:pt x="3635902" y="1163449"/>
                    <a:pt x="3627792" y="1107388"/>
                    <a:pt x="3630626" y="1051484"/>
                  </a:cubicBezTo>
                  <a:cubicBezTo>
                    <a:pt x="3632122" y="1021564"/>
                    <a:pt x="3615351" y="985109"/>
                    <a:pt x="3651019" y="961724"/>
                  </a:cubicBezTo>
                  <a:cubicBezTo>
                    <a:pt x="3653854" y="959913"/>
                    <a:pt x="3654484" y="950858"/>
                    <a:pt x="3652751" y="946607"/>
                  </a:cubicBezTo>
                  <a:cubicBezTo>
                    <a:pt x="3640705" y="918025"/>
                    <a:pt x="3657318" y="896924"/>
                    <a:pt x="3670939" y="875507"/>
                  </a:cubicBezTo>
                  <a:cubicBezTo>
                    <a:pt x="3685348" y="852909"/>
                    <a:pt x="3699993" y="830391"/>
                    <a:pt x="3709993" y="805510"/>
                  </a:cubicBezTo>
                  <a:cubicBezTo>
                    <a:pt x="3740464" y="730001"/>
                    <a:pt x="3764401" y="654177"/>
                    <a:pt x="3728811" y="572920"/>
                  </a:cubicBezTo>
                  <a:cubicBezTo>
                    <a:pt x="3721489" y="556071"/>
                    <a:pt x="3719835" y="536701"/>
                    <a:pt x="3716213" y="518356"/>
                  </a:cubicBezTo>
                  <a:cubicBezTo>
                    <a:pt x="3696608" y="419147"/>
                    <a:pt x="3650153" y="334741"/>
                    <a:pt x="3569290" y="273877"/>
                  </a:cubicBezTo>
                  <a:cubicBezTo>
                    <a:pt x="3535354" y="248366"/>
                    <a:pt x="3508741" y="223879"/>
                    <a:pt x="3495907" y="181440"/>
                  </a:cubicBezTo>
                  <a:cubicBezTo>
                    <a:pt x="3487876" y="154826"/>
                    <a:pt x="3469845" y="126402"/>
                    <a:pt x="3439846" y="117269"/>
                  </a:cubicBezTo>
                  <a:cubicBezTo>
                    <a:pt x="3414729" y="109631"/>
                    <a:pt x="3387250" y="108214"/>
                    <a:pt x="3360716" y="107033"/>
                  </a:cubicBezTo>
                  <a:cubicBezTo>
                    <a:pt x="3329300" y="105616"/>
                    <a:pt x="3309064" y="89711"/>
                    <a:pt x="3295442" y="63491"/>
                  </a:cubicBezTo>
                  <a:cubicBezTo>
                    <a:pt x="3284105" y="41760"/>
                    <a:pt x="3270483" y="22391"/>
                    <a:pt x="3248751" y="10029"/>
                  </a:cubicBezTo>
                  <a:cubicBezTo>
                    <a:pt x="3234027" y="1683"/>
                    <a:pt x="3217020" y="-2648"/>
                    <a:pt x="3203163" y="7903"/>
                  </a:cubicBezTo>
                  <a:cubicBezTo>
                    <a:pt x="3183715" y="22706"/>
                    <a:pt x="3165999" y="19477"/>
                    <a:pt x="3145763" y="11367"/>
                  </a:cubicBezTo>
                  <a:cubicBezTo>
                    <a:pt x="3097733" y="-7844"/>
                    <a:pt x="3091592" y="-6112"/>
                    <a:pt x="3072695" y="43335"/>
                  </a:cubicBezTo>
                  <a:cubicBezTo>
                    <a:pt x="3061199" y="73570"/>
                    <a:pt x="3039468" y="82861"/>
                    <a:pt x="3011201" y="85223"/>
                  </a:cubicBezTo>
                  <a:cubicBezTo>
                    <a:pt x="2990730" y="86955"/>
                    <a:pt x="2970258" y="88136"/>
                    <a:pt x="2949787" y="89632"/>
                  </a:cubicBezTo>
                  <a:cubicBezTo>
                    <a:pt x="2913961" y="92230"/>
                    <a:pt x="2890340" y="109789"/>
                    <a:pt x="2878766" y="144591"/>
                  </a:cubicBezTo>
                  <a:cubicBezTo>
                    <a:pt x="2872467" y="163566"/>
                    <a:pt x="2867034" y="182621"/>
                    <a:pt x="2870420" y="202226"/>
                  </a:cubicBezTo>
                  <a:cubicBezTo>
                    <a:pt x="2875065" y="229627"/>
                    <a:pt x="2861680" y="247185"/>
                    <a:pt x="2843728" y="264743"/>
                  </a:cubicBezTo>
                  <a:cubicBezTo>
                    <a:pt x="2801052" y="306395"/>
                    <a:pt x="2769321" y="354267"/>
                    <a:pt x="2759636" y="415052"/>
                  </a:cubicBezTo>
                  <a:cubicBezTo>
                    <a:pt x="2755621" y="440248"/>
                    <a:pt x="2758692" y="464893"/>
                    <a:pt x="2758219" y="489853"/>
                  </a:cubicBezTo>
                  <a:cubicBezTo>
                    <a:pt x="2757353" y="533158"/>
                    <a:pt x="2755227" y="535993"/>
                    <a:pt x="2715386" y="549614"/>
                  </a:cubicBezTo>
                  <a:cubicBezTo>
                    <a:pt x="2712237" y="550717"/>
                    <a:pt x="2709560" y="553394"/>
                    <a:pt x="2706725" y="555283"/>
                  </a:cubicBezTo>
                  <a:cubicBezTo>
                    <a:pt x="2701292" y="551583"/>
                    <a:pt x="2695308" y="551740"/>
                    <a:pt x="2689009" y="551661"/>
                  </a:cubicBezTo>
                  <a:cubicBezTo>
                    <a:pt x="2638303" y="550953"/>
                    <a:pt x="2587754" y="552764"/>
                    <a:pt x="2537677" y="561661"/>
                  </a:cubicBezTo>
                  <a:cubicBezTo>
                    <a:pt x="2537677" y="561661"/>
                    <a:pt x="2537677" y="561661"/>
                    <a:pt x="2537677" y="561661"/>
                  </a:cubicBezTo>
                  <a:lnTo>
                    <a:pt x="2537677" y="561661"/>
                  </a:lnTo>
                  <a:cubicBezTo>
                    <a:pt x="2497836" y="561031"/>
                    <a:pt x="2480513" y="594731"/>
                    <a:pt x="2457443" y="617328"/>
                  </a:cubicBezTo>
                  <a:cubicBezTo>
                    <a:pt x="2427445" y="646697"/>
                    <a:pt x="2404926" y="681971"/>
                    <a:pt x="2396737" y="725119"/>
                  </a:cubicBezTo>
                  <a:cubicBezTo>
                    <a:pt x="2388785" y="767165"/>
                    <a:pt x="2386029" y="809840"/>
                    <a:pt x="2376896" y="851807"/>
                  </a:cubicBezTo>
                  <a:cubicBezTo>
                    <a:pt x="2370990" y="878735"/>
                    <a:pt x="2362802" y="899443"/>
                    <a:pt x="2332567" y="903695"/>
                  </a:cubicBezTo>
                  <a:cubicBezTo>
                    <a:pt x="2321071" y="905348"/>
                    <a:pt x="2313906" y="912592"/>
                    <a:pt x="2307449" y="921883"/>
                  </a:cubicBezTo>
                  <a:cubicBezTo>
                    <a:pt x="2258948" y="992353"/>
                    <a:pt x="2241074" y="1070933"/>
                    <a:pt x="2246192" y="1155181"/>
                  </a:cubicBezTo>
                  <a:cubicBezTo>
                    <a:pt x="2249657" y="1212187"/>
                    <a:pt x="2254932" y="1269035"/>
                    <a:pt x="2259420" y="1325962"/>
                  </a:cubicBezTo>
                  <a:cubicBezTo>
                    <a:pt x="2264144" y="1385802"/>
                    <a:pt x="2277687" y="1442729"/>
                    <a:pt x="2303670" y="1497845"/>
                  </a:cubicBezTo>
                  <a:cubicBezTo>
                    <a:pt x="2314457" y="1520679"/>
                    <a:pt x="2321780" y="1543749"/>
                    <a:pt x="2343039" y="1558157"/>
                  </a:cubicBezTo>
                  <a:cubicBezTo>
                    <a:pt x="2366896" y="1574456"/>
                    <a:pt x="2377053" y="1596975"/>
                    <a:pt x="2375400" y="1624454"/>
                  </a:cubicBezTo>
                  <a:cubicBezTo>
                    <a:pt x="2371856" y="1684137"/>
                    <a:pt x="2367762" y="1743820"/>
                    <a:pt x="2362251" y="1803266"/>
                  </a:cubicBezTo>
                  <a:cubicBezTo>
                    <a:pt x="2358629" y="1842084"/>
                    <a:pt x="2372014" y="1863657"/>
                    <a:pt x="2410516" y="1872397"/>
                  </a:cubicBezTo>
                  <a:cubicBezTo>
                    <a:pt x="2419965" y="1874523"/>
                    <a:pt x="2430043" y="1874838"/>
                    <a:pt x="2439806" y="1874681"/>
                  </a:cubicBezTo>
                  <a:cubicBezTo>
                    <a:pt x="2456026" y="1874366"/>
                    <a:pt x="2462876" y="1882082"/>
                    <a:pt x="2461538" y="1897672"/>
                  </a:cubicBezTo>
                  <a:cubicBezTo>
                    <a:pt x="2460829" y="1905624"/>
                    <a:pt x="2460200" y="1913734"/>
                    <a:pt x="2458388" y="1921450"/>
                  </a:cubicBezTo>
                  <a:cubicBezTo>
                    <a:pt x="2452719" y="1945544"/>
                    <a:pt x="2458704" y="1962551"/>
                    <a:pt x="2483584" y="1972472"/>
                  </a:cubicBezTo>
                  <a:cubicBezTo>
                    <a:pt x="2499332" y="1978692"/>
                    <a:pt x="2516812" y="1989164"/>
                    <a:pt x="2516733" y="2007825"/>
                  </a:cubicBezTo>
                  <a:cubicBezTo>
                    <a:pt x="2516654" y="2036643"/>
                    <a:pt x="2529646" y="2050894"/>
                    <a:pt x="2555078" y="2061130"/>
                  </a:cubicBezTo>
                  <a:cubicBezTo>
                    <a:pt x="2584368" y="2072941"/>
                    <a:pt x="2597832" y="2102231"/>
                    <a:pt x="2600115" y="2129395"/>
                  </a:cubicBezTo>
                  <a:cubicBezTo>
                    <a:pt x="2602162" y="2153174"/>
                    <a:pt x="2570353" y="2151993"/>
                    <a:pt x="2553582" y="2161756"/>
                  </a:cubicBezTo>
                  <a:cubicBezTo>
                    <a:pt x="2546180" y="2166087"/>
                    <a:pt x="2536732" y="2168212"/>
                    <a:pt x="2527992" y="2168921"/>
                  </a:cubicBezTo>
                  <a:cubicBezTo>
                    <a:pt x="2504134" y="2170732"/>
                    <a:pt x="2483427" y="2180417"/>
                    <a:pt x="2462798" y="2191440"/>
                  </a:cubicBezTo>
                  <a:cubicBezTo>
                    <a:pt x="2435318" y="2206164"/>
                    <a:pt x="2408154" y="2221911"/>
                    <a:pt x="2379573" y="2234194"/>
                  </a:cubicBezTo>
                  <a:cubicBezTo>
                    <a:pt x="2338629" y="2251674"/>
                    <a:pt x="2318394" y="2281200"/>
                    <a:pt x="2311307" y="2324978"/>
                  </a:cubicBezTo>
                  <a:cubicBezTo>
                    <a:pt x="2291072" y="2449855"/>
                    <a:pt x="2277215" y="2575204"/>
                    <a:pt x="2270758" y="2701499"/>
                  </a:cubicBezTo>
                  <a:cubicBezTo>
                    <a:pt x="2269498" y="2726931"/>
                    <a:pt x="2256507" y="2754174"/>
                    <a:pt x="2262333" y="2777165"/>
                  </a:cubicBezTo>
                  <a:cubicBezTo>
                    <a:pt x="2271939" y="2815274"/>
                    <a:pt x="2274616" y="2855036"/>
                    <a:pt x="2286820" y="2891728"/>
                  </a:cubicBezTo>
                  <a:cubicBezTo>
                    <a:pt x="2308001" y="2955032"/>
                    <a:pt x="2317213" y="3019597"/>
                    <a:pt x="2322173" y="3085421"/>
                  </a:cubicBezTo>
                  <a:cubicBezTo>
                    <a:pt x="2322803" y="3094160"/>
                    <a:pt x="2325086" y="3102979"/>
                    <a:pt x="2317056" y="3110380"/>
                  </a:cubicBezTo>
                  <a:cubicBezTo>
                    <a:pt x="2269104" y="3154788"/>
                    <a:pt x="2273435" y="3211715"/>
                    <a:pt x="2283198" y="3267776"/>
                  </a:cubicBezTo>
                  <a:cubicBezTo>
                    <a:pt x="2297214" y="3348324"/>
                    <a:pt x="2330440" y="3422652"/>
                    <a:pt x="2364613" y="3496350"/>
                  </a:cubicBezTo>
                  <a:cubicBezTo>
                    <a:pt x="2418311" y="3612172"/>
                    <a:pt x="2481537" y="3723034"/>
                    <a:pt x="2544054" y="3834211"/>
                  </a:cubicBezTo>
                  <a:cubicBezTo>
                    <a:pt x="2555078" y="3853895"/>
                    <a:pt x="2562715" y="3874839"/>
                    <a:pt x="2544291" y="3892948"/>
                  </a:cubicBezTo>
                  <a:cubicBezTo>
                    <a:pt x="2517913" y="3918853"/>
                    <a:pt x="2486813" y="3938537"/>
                    <a:pt x="2450042" y="3946647"/>
                  </a:cubicBezTo>
                  <a:cubicBezTo>
                    <a:pt x="2433350" y="3950348"/>
                    <a:pt x="2413272" y="3945860"/>
                    <a:pt x="2413981" y="3973497"/>
                  </a:cubicBezTo>
                  <a:cubicBezTo>
                    <a:pt x="2414217" y="3981843"/>
                    <a:pt x="2404532" y="3978693"/>
                    <a:pt x="2398548" y="3978457"/>
                  </a:cubicBezTo>
                  <a:cubicBezTo>
                    <a:pt x="2352172" y="3976646"/>
                    <a:pt x="2305717" y="3974363"/>
                    <a:pt x="2259341" y="3973181"/>
                  </a:cubicBezTo>
                  <a:cubicBezTo>
                    <a:pt x="2223673" y="3972315"/>
                    <a:pt x="2186588" y="3969717"/>
                    <a:pt x="2153519" y="3983417"/>
                  </a:cubicBezTo>
                  <a:cubicBezTo>
                    <a:pt x="2125016" y="3995306"/>
                    <a:pt x="2096198" y="4003417"/>
                    <a:pt x="2066199" y="4006645"/>
                  </a:cubicBezTo>
                  <a:cubicBezTo>
                    <a:pt x="2007304" y="4012943"/>
                    <a:pt x="1947778" y="4017196"/>
                    <a:pt x="1895812" y="3979559"/>
                  </a:cubicBezTo>
                  <a:cubicBezTo>
                    <a:pt x="1803926" y="3913026"/>
                    <a:pt x="1711410" y="3848540"/>
                    <a:pt x="1600784" y="3814762"/>
                  </a:cubicBezTo>
                  <a:cubicBezTo>
                    <a:pt x="1574643" y="3806810"/>
                    <a:pt x="1550392" y="3799251"/>
                    <a:pt x="1523228" y="3802165"/>
                  </a:cubicBezTo>
                  <a:cubicBezTo>
                    <a:pt x="1477088" y="3807125"/>
                    <a:pt x="1430948" y="3811219"/>
                    <a:pt x="1384887" y="3816416"/>
                  </a:cubicBezTo>
                  <a:cubicBezTo>
                    <a:pt x="1336306" y="3821928"/>
                    <a:pt x="1286780" y="3822478"/>
                    <a:pt x="1240641" y="3842006"/>
                  </a:cubicBezTo>
                  <a:cubicBezTo>
                    <a:pt x="1224893" y="3848698"/>
                    <a:pt x="1206784" y="3855233"/>
                    <a:pt x="1201981" y="3872634"/>
                  </a:cubicBezTo>
                  <a:cubicBezTo>
                    <a:pt x="1192139" y="3907830"/>
                    <a:pt x="1166864" y="3932002"/>
                    <a:pt x="1145841" y="3959324"/>
                  </a:cubicBezTo>
                  <a:cubicBezTo>
                    <a:pt x="1128440" y="3982000"/>
                    <a:pt x="1112221" y="4004597"/>
                    <a:pt x="1110095" y="4035384"/>
                  </a:cubicBezTo>
                  <a:cubicBezTo>
                    <a:pt x="1108520" y="4057588"/>
                    <a:pt x="1090804" y="4068689"/>
                    <a:pt x="1069939" y="4072705"/>
                  </a:cubicBezTo>
                  <a:cubicBezTo>
                    <a:pt x="1043562" y="4077823"/>
                    <a:pt x="1016791" y="4079004"/>
                    <a:pt x="989942" y="4076878"/>
                  </a:cubicBezTo>
                  <a:cubicBezTo>
                    <a:pt x="900969" y="4069950"/>
                    <a:pt x="811917" y="4063808"/>
                    <a:pt x="723023" y="4056092"/>
                  </a:cubicBezTo>
                  <a:cubicBezTo>
                    <a:pt x="682237" y="4052548"/>
                    <a:pt x="640270" y="4051604"/>
                    <a:pt x="601925" y="4037116"/>
                  </a:cubicBezTo>
                  <a:cubicBezTo>
                    <a:pt x="577989" y="4028061"/>
                    <a:pt x="562872" y="4032864"/>
                    <a:pt x="547991" y="4049950"/>
                  </a:cubicBezTo>
                  <a:cubicBezTo>
                    <a:pt x="524999" y="4076327"/>
                    <a:pt x="496496" y="4078925"/>
                    <a:pt x="465002" y="4069634"/>
                  </a:cubicBezTo>
                  <a:cubicBezTo>
                    <a:pt x="428704" y="4058847"/>
                    <a:pt x="395634" y="4040738"/>
                    <a:pt x="364139" y="4020739"/>
                  </a:cubicBezTo>
                  <a:cubicBezTo>
                    <a:pt x="329967" y="3999086"/>
                    <a:pt x="300677" y="3998141"/>
                    <a:pt x="270285" y="4026959"/>
                  </a:cubicBezTo>
                  <a:cubicBezTo>
                    <a:pt x="246034" y="4049950"/>
                    <a:pt x="218082" y="4052234"/>
                    <a:pt x="189658" y="4032864"/>
                  </a:cubicBezTo>
                  <a:cubicBezTo>
                    <a:pt x="168241" y="4018298"/>
                    <a:pt x="147691" y="4021526"/>
                    <a:pt x="127534" y="4035699"/>
                  </a:cubicBezTo>
                  <a:cubicBezTo>
                    <a:pt x="94544" y="4058926"/>
                    <a:pt x="66592" y="4088059"/>
                    <a:pt x="35884" y="4113806"/>
                  </a:cubicBezTo>
                  <a:cubicBezTo>
                    <a:pt x="-12066" y="4154119"/>
                    <a:pt x="-11830" y="4249549"/>
                    <a:pt x="35806" y="4288996"/>
                  </a:cubicBezTo>
                  <a:cubicBezTo>
                    <a:pt x="49506" y="4300334"/>
                    <a:pt x="62183" y="4313247"/>
                    <a:pt x="73757" y="4326790"/>
                  </a:cubicBezTo>
                  <a:cubicBezTo>
                    <a:pt x="86434" y="4341514"/>
                    <a:pt x="100685" y="4346474"/>
                    <a:pt x="120369" y="4346553"/>
                  </a:cubicBezTo>
                  <a:cubicBezTo>
                    <a:pt x="422326" y="4347655"/>
                    <a:pt x="724283" y="4350411"/>
                    <a:pt x="1026239" y="4351198"/>
                  </a:cubicBezTo>
                  <a:cubicBezTo>
                    <a:pt x="1191430" y="4351592"/>
                    <a:pt x="1356778" y="4356159"/>
                    <a:pt x="1521890" y="4346317"/>
                  </a:cubicBezTo>
                  <a:cubicBezTo>
                    <a:pt x="1551495" y="4344584"/>
                    <a:pt x="1580785" y="4341907"/>
                    <a:pt x="1604327" y="4320491"/>
                  </a:cubicBezTo>
                  <a:cubicBezTo>
                    <a:pt x="1623854" y="4302696"/>
                    <a:pt x="1626137" y="4284981"/>
                    <a:pt x="1609839" y="4264115"/>
                  </a:cubicBezTo>
                  <a:cubicBezTo>
                    <a:pt x="1601099" y="4252935"/>
                    <a:pt x="1589525" y="4243801"/>
                    <a:pt x="1581100" y="4232463"/>
                  </a:cubicBezTo>
                  <a:cubicBezTo>
                    <a:pt x="1574250" y="4223329"/>
                    <a:pt x="1559211" y="4213408"/>
                    <a:pt x="1570785" y="4200653"/>
                  </a:cubicBezTo>
                  <a:cubicBezTo>
                    <a:pt x="1581100" y="4189315"/>
                    <a:pt x="1594328" y="4199315"/>
                    <a:pt x="1605036" y="4204826"/>
                  </a:cubicBezTo>
                  <a:cubicBezTo>
                    <a:pt x="1632436" y="4218762"/>
                    <a:pt x="1654168" y="4240100"/>
                    <a:pt x="1676450" y="4260808"/>
                  </a:cubicBezTo>
                  <a:cubicBezTo>
                    <a:pt x="1721173" y="4302460"/>
                    <a:pt x="1772510" y="4331120"/>
                    <a:pt x="1833295" y="4342380"/>
                  </a:cubicBezTo>
                  <a:cubicBezTo>
                    <a:pt x="1855971" y="4346553"/>
                    <a:pt x="1881797" y="4345135"/>
                    <a:pt x="1900221" y="4358836"/>
                  </a:cubicBezTo>
                  <a:cubicBezTo>
                    <a:pt x="1923134" y="4375843"/>
                    <a:pt x="1946755" y="4374111"/>
                    <a:pt x="1971242" y="4371749"/>
                  </a:cubicBezTo>
                  <a:cubicBezTo>
                    <a:pt x="2031004" y="4365922"/>
                    <a:pt x="2090844" y="4366788"/>
                    <a:pt x="2150605" y="4369072"/>
                  </a:cubicBezTo>
                  <a:cubicBezTo>
                    <a:pt x="2186116" y="4370489"/>
                    <a:pt x="2221783" y="4374977"/>
                    <a:pt x="2255168" y="4389150"/>
                  </a:cubicBezTo>
                  <a:cubicBezTo>
                    <a:pt x="2292017" y="4404818"/>
                    <a:pt x="2303040" y="4429384"/>
                    <a:pt x="2289812" y="4466469"/>
                  </a:cubicBezTo>
                  <a:cubicBezTo>
                    <a:pt x="2280915" y="4491193"/>
                    <a:pt x="2265798" y="4512058"/>
                    <a:pt x="2247924" y="4531191"/>
                  </a:cubicBezTo>
                  <a:cubicBezTo>
                    <a:pt x="2228949" y="4551584"/>
                    <a:pt x="2202414" y="4564576"/>
                    <a:pt x="2185565" y="4585520"/>
                  </a:cubicBezTo>
                  <a:cubicBezTo>
                    <a:pt x="2158873" y="4618747"/>
                    <a:pt x="2124937" y="4640321"/>
                    <a:pt x="2086592" y="4650163"/>
                  </a:cubicBezTo>
                  <a:cubicBezTo>
                    <a:pt x="2041003" y="4661895"/>
                    <a:pt x="2006674" y="4688193"/>
                    <a:pt x="1972187" y="4716460"/>
                  </a:cubicBezTo>
                  <a:cubicBezTo>
                    <a:pt x="1942503" y="4740789"/>
                    <a:pt x="1912662" y="4765040"/>
                    <a:pt x="1884316" y="4790945"/>
                  </a:cubicBezTo>
                  <a:cubicBezTo>
                    <a:pt x="1830854" y="4839998"/>
                    <a:pt x="1761801" y="4867399"/>
                    <a:pt x="1709756" y="4918499"/>
                  </a:cubicBezTo>
                  <a:cubicBezTo>
                    <a:pt x="1695741" y="4932278"/>
                    <a:pt x="1674482" y="4935270"/>
                    <a:pt x="1654562" y="4935821"/>
                  </a:cubicBezTo>
                  <a:cubicBezTo>
                    <a:pt x="1625114" y="4936608"/>
                    <a:pt x="1595587" y="4936766"/>
                    <a:pt x="1566140" y="4937081"/>
                  </a:cubicBezTo>
                  <a:cubicBezTo>
                    <a:pt x="1479608" y="4937947"/>
                    <a:pt x="1393706" y="4940624"/>
                    <a:pt x="1307961" y="4957474"/>
                  </a:cubicBezTo>
                  <a:cubicBezTo>
                    <a:pt x="1139306" y="4990701"/>
                    <a:pt x="969470" y="5018259"/>
                    <a:pt x="800264" y="5049045"/>
                  </a:cubicBezTo>
                  <a:cubicBezTo>
                    <a:pt x="709953" y="5065501"/>
                    <a:pt x="619641" y="5081957"/>
                    <a:pt x="532952" y="5113688"/>
                  </a:cubicBezTo>
                  <a:cubicBezTo>
                    <a:pt x="463978" y="5138884"/>
                    <a:pt x="413193" y="5182268"/>
                    <a:pt x="376501" y="5247856"/>
                  </a:cubicBezTo>
                  <a:cubicBezTo>
                    <a:pt x="334456" y="5322971"/>
                    <a:pt x="335322" y="5401000"/>
                    <a:pt x="341384" y="5481784"/>
                  </a:cubicBezTo>
                  <a:cubicBezTo>
                    <a:pt x="346817" y="5553592"/>
                    <a:pt x="362250" y="5621070"/>
                    <a:pt x="413901" y="5675320"/>
                  </a:cubicBezTo>
                  <a:cubicBezTo>
                    <a:pt x="416342" y="5676343"/>
                    <a:pt x="418783" y="5677682"/>
                    <a:pt x="421303" y="5678391"/>
                  </a:cubicBezTo>
                  <a:cubicBezTo>
                    <a:pt x="643262" y="5741931"/>
                    <a:pt x="869868" y="5779883"/>
                    <a:pt x="1099780" y="5799016"/>
                  </a:cubicBezTo>
                  <a:cubicBezTo>
                    <a:pt x="1283552" y="5814291"/>
                    <a:pt x="1467089" y="5811614"/>
                    <a:pt x="1650861" y="5795551"/>
                  </a:cubicBezTo>
                  <a:cubicBezTo>
                    <a:pt x="1915811" y="5772324"/>
                    <a:pt x="2175407" y="5722720"/>
                    <a:pt x="2428232" y="5640203"/>
                  </a:cubicBezTo>
                  <a:cubicBezTo>
                    <a:pt x="2986872" y="5457769"/>
                    <a:pt x="3466774" y="5149671"/>
                    <a:pt x="3867625" y="4721184"/>
                  </a:cubicBezTo>
                  <a:cubicBezTo>
                    <a:pt x="4226351" y="4337656"/>
                    <a:pt x="4487601" y="3895547"/>
                    <a:pt x="4641217" y="3391787"/>
                  </a:cubicBezTo>
                  <a:cubicBezTo>
                    <a:pt x="4652319" y="3355332"/>
                    <a:pt x="4666413" y="3319506"/>
                    <a:pt x="4670271" y="3281161"/>
                  </a:cubicBezTo>
                  <a:cubicBezTo>
                    <a:pt x="4647437" y="3255965"/>
                    <a:pt x="4617045" y="3242265"/>
                    <a:pt x="4586337" y="3256280"/>
                  </a:cubicBezTo>
                  <a:close/>
                  <a:moveTo>
                    <a:pt x="1282371" y="4050108"/>
                  </a:moveTo>
                  <a:cubicBezTo>
                    <a:pt x="1282450" y="4093728"/>
                    <a:pt x="1259380" y="4116719"/>
                    <a:pt x="1226468" y="4107034"/>
                  </a:cubicBezTo>
                  <a:cubicBezTo>
                    <a:pt x="1208595" y="4101759"/>
                    <a:pt x="1202138" y="4092862"/>
                    <a:pt x="1212925" y="4076091"/>
                  </a:cubicBezTo>
                  <a:cubicBezTo>
                    <a:pt x="1223948" y="4058926"/>
                    <a:pt x="1234972" y="4041683"/>
                    <a:pt x="1247018" y="4025148"/>
                  </a:cubicBezTo>
                  <a:cubicBezTo>
                    <a:pt x="1252530" y="4017589"/>
                    <a:pt x="1258986" y="4006487"/>
                    <a:pt x="1269852" y="4009637"/>
                  </a:cubicBezTo>
                  <a:cubicBezTo>
                    <a:pt x="1281820" y="4013101"/>
                    <a:pt x="1280797" y="4026486"/>
                    <a:pt x="1282293" y="4036722"/>
                  </a:cubicBezTo>
                  <a:cubicBezTo>
                    <a:pt x="1282922" y="4041131"/>
                    <a:pt x="1282371" y="4045698"/>
                    <a:pt x="1282371" y="4050108"/>
                  </a:cubicBezTo>
                  <a:close/>
                  <a:moveTo>
                    <a:pt x="1438586" y="4165615"/>
                  </a:moveTo>
                  <a:cubicBezTo>
                    <a:pt x="1426618" y="4171599"/>
                    <a:pt x="1418587" y="4162466"/>
                    <a:pt x="1411185" y="4155143"/>
                  </a:cubicBezTo>
                  <a:cubicBezTo>
                    <a:pt x="1397170" y="4141285"/>
                    <a:pt x="1388509" y="4123805"/>
                    <a:pt x="1379533" y="4106483"/>
                  </a:cubicBezTo>
                  <a:cubicBezTo>
                    <a:pt x="1369140" y="4086484"/>
                    <a:pt x="1376856" y="4080736"/>
                    <a:pt x="1393391" y="4082941"/>
                  </a:cubicBezTo>
                  <a:cubicBezTo>
                    <a:pt x="1426381" y="4084752"/>
                    <a:pt x="1448585" y="4104830"/>
                    <a:pt x="1452286" y="4133884"/>
                  </a:cubicBezTo>
                  <a:cubicBezTo>
                    <a:pt x="1453861" y="4147033"/>
                    <a:pt x="1451341" y="4159237"/>
                    <a:pt x="1438586" y="4165615"/>
                  </a:cubicBezTo>
                  <a:close/>
                  <a:moveTo>
                    <a:pt x="2501221" y="2848422"/>
                  </a:moveTo>
                  <a:cubicBezTo>
                    <a:pt x="2511300" y="2850233"/>
                    <a:pt x="2520276" y="2857949"/>
                    <a:pt x="2521378" y="2869603"/>
                  </a:cubicBezTo>
                  <a:cubicBezTo>
                    <a:pt x="2522166" y="2877712"/>
                    <a:pt x="2516575" y="2882830"/>
                    <a:pt x="2508544" y="2882830"/>
                  </a:cubicBezTo>
                  <a:cubicBezTo>
                    <a:pt x="2494686" y="2882830"/>
                    <a:pt x="2495159" y="2872043"/>
                    <a:pt x="2494450" y="2862595"/>
                  </a:cubicBezTo>
                  <a:cubicBezTo>
                    <a:pt x="2495238" y="2856768"/>
                    <a:pt x="2493112" y="2846926"/>
                    <a:pt x="2501221" y="2848422"/>
                  </a:cubicBezTo>
                  <a:close/>
                  <a:moveTo>
                    <a:pt x="3019390" y="2254587"/>
                  </a:moveTo>
                  <a:cubicBezTo>
                    <a:pt x="2970022" y="2296633"/>
                    <a:pt x="2950653" y="2357969"/>
                    <a:pt x="2920339" y="2411668"/>
                  </a:cubicBezTo>
                  <a:cubicBezTo>
                    <a:pt x="2895458" y="2455760"/>
                    <a:pt x="2872782" y="2500404"/>
                    <a:pt x="2843413" y="2542292"/>
                  </a:cubicBezTo>
                  <a:cubicBezTo>
                    <a:pt x="2788769" y="2620242"/>
                    <a:pt x="2732472" y="2697090"/>
                    <a:pt x="2679876" y="2776614"/>
                  </a:cubicBezTo>
                  <a:cubicBezTo>
                    <a:pt x="2624760" y="2859918"/>
                    <a:pt x="2572951" y="2943694"/>
                    <a:pt x="2544921" y="3040383"/>
                  </a:cubicBezTo>
                  <a:cubicBezTo>
                    <a:pt x="2543425" y="3045580"/>
                    <a:pt x="2543661" y="3054477"/>
                    <a:pt x="2534685" y="3053453"/>
                  </a:cubicBezTo>
                  <a:cubicBezTo>
                    <a:pt x="2528543" y="3052745"/>
                    <a:pt x="2527756" y="3046131"/>
                    <a:pt x="2525866" y="3041249"/>
                  </a:cubicBezTo>
                  <a:cubicBezTo>
                    <a:pt x="2511457" y="3004715"/>
                    <a:pt x="2498938" y="2967709"/>
                    <a:pt x="2494765" y="2928340"/>
                  </a:cubicBezTo>
                  <a:cubicBezTo>
                    <a:pt x="2493033" y="2912278"/>
                    <a:pt x="2497600" y="2902908"/>
                    <a:pt x="2514371" y="2895979"/>
                  </a:cubicBezTo>
                  <a:cubicBezTo>
                    <a:pt x="2548542" y="2881886"/>
                    <a:pt x="2553660" y="2860154"/>
                    <a:pt x="2525787" y="2838265"/>
                  </a:cubicBezTo>
                  <a:cubicBezTo>
                    <a:pt x="2493426" y="2812912"/>
                    <a:pt x="2496261" y="2784881"/>
                    <a:pt x="2508465" y="2752757"/>
                  </a:cubicBezTo>
                  <a:cubicBezTo>
                    <a:pt x="2532874" y="2688428"/>
                    <a:pt x="2569171" y="2629848"/>
                    <a:pt x="2598147" y="2567724"/>
                  </a:cubicBezTo>
                  <a:cubicBezTo>
                    <a:pt x="2615941" y="2529537"/>
                    <a:pt x="2640035" y="2495208"/>
                    <a:pt x="2662160" y="2459697"/>
                  </a:cubicBezTo>
                  <a:cubicBezTo>
                    <a:pt x="2682789" y="2426628"/>
                    <a:pt x="2692474" y="2425998"/>
                    <a:pt x="2718929" y="2453634"/>
                  </a:cubicBezTo>
                  <a:cubicBezTo>
                    <a:pt x="2747747" y="2483712"/>
                    <a:pt x="2769951" y="2483082"/>
                    <a:pt x="2795305" y="2450249"/>
                  </a:cubicBezTo>
                  <a:cubicBezTo>
                    <a:pt x="2803572" y="2439540"/>
                    <a:pt x="2814280" y="2438753"/>
                    <a:pt x="2825933" y="2437257"/>
                  </a:cubicBezTo>
                  <a:cubicBezTo>
                    <a:pt x="2860893" y="2432927"/>
                    <a:pt x="2867743" y="2420644"/>
                    <a:pt x="2851051" y="2389385"/>
                  </a:cubicBezTo>
                  <a:cubicBezTo>
                    <a:pt x="2836799" y="2362851"/>
                    <a:pt x="2825067" y="2334663"/>
                    <a:pt x="2799635" y="2310018"/>
                  </a:cubicBezTo>
                  <a:cubicBezTo>
                    <a:pt x="2820815" y="2304743"/>
                    <a:pt x="2837744" y="2302381"/>
                    <a:pt x="2853255" y="2296239"/>
                  </a:cubicBezTo>
                  <a:cubicBezTo>
                    <a:pt x="2879238" y="2286003"/>
                    <a:pt x="2881443" y="2267579"/>
                    <a:pt x="2859003" y="2251831"/>
                  </a:cubicBezTo>
                  <a:cubicBezTo>
                    <a:pt x="2834201" y="2234430"/>
                    <a:pt x="2807981" y="2218998"/>
                    <a:pt x="2783336" y="2201361"/>
                  </a:cubicBezTo>
                  <a:cubicBezTo>
                    <a:pt x="2750503" y="2177818"/>
                    <a:pt x="2752078" y="2155851"/>
                    <a:pt x="2787273" y="2136560"/>
                  </a:cubicBezTo>
                  <a:cubicBezTo>
                    <a:pt x="2820106" y="2118608"/>
                    <a:pt x="2853964" y="2102310"/>
                    <a:pt x="2884277" y="2080106"/>
                  </a:cubicBezTo>
                  <a:cubicBezTo>
                    <a:pt x="2894907" y="2072311"/>
                    <a:pt x="2904906" y="2072626"/>
                    <a:pt x="2916481" y="2078767"/>
                  </a:cubicBezTo>
                  <a:cubicBezTo>
                    <a:pt x="2972069" y="2108294"/>
                    <a:pt x="3008997" y="2153331"/>
                    <a:pt x="3028839" y="2212620"/>
                  </a:cubicBezTo>
                  <a:cubicBezTo>
                    <a:pt x="3034193" y="2228053"/>
                    <a:pt x="3032224" y="2243643"/>
                    <a:pt x="3019390" y="225458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7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424B78BF-3886-4BE3-8B6C-967823937FE2}"/>
                </a:ext>
              </a:extLst>
            </p:cNvPr>
            <p:cNvSpPr/>
            <p:nvPr/>
          </p:nvSpPr>
          <p:spPr>
            <a:xfrm>
              <a:off x="3316502" y="2633155"/>
              <a:ext cx="3269871" cy="3914305"/>
            </a:xfrm>
            <a:custGeom>
              <a:avLst/>
              <a:gdLst>
                <a:gd name="connsiteX0" fmla="*/ 273611 w 3269871"/>
                <a:gd name="connsiteY0" fmla="*/ 3136462 h 3914305"/>
                <a:gd name="connsiteX1" fmla="*/ 1024 w 3269871"/>
                <a:gd name="connsiteY1" fmla="*/ 2804271 h 3914305"/>
                <a:gd name="connsiteX2" fmla="*/ 0 w 3269871"/>
                <a:gd name="connsiteY2" fmla="*/ 2799152 h 3914305"/>
                <a:gd name="connsiteX3" fmla="*/ 74958 w 3269871"/>
                <a:gd name="connsiteY3" fmla="*/ 2800334 h 3914305"/>
                <a:gd name="connsiteX4" fmla="*/ 103697 w 3269871"/>
                <a:gd name="connsiteY4" fmla="*/ 2772618 h 3914305"/>
                <a:gd name="connsiteX5" fmla="*/ 106374 w 3269871"/>
                <a:gd name="connsiteY5" fmla="*/ 2437671 h 3914305"/>
                <a:gd name="connsiteX6" fmla="*/ 133538 w 3269871"/>
                <a:gd name="connsiteY6" fmla="*/ 2411451 h 3914305"/>
                <a:gd name="connsiteX7" fmla="*/ 431007 w 3269871"/>
                <a:gd name="connsiteY7" fmla="*/ 2414601 h 3914305"/>
                <a:gd name="connsiteX8" fmla="*/ 456911 w 3269871"/>
                <a:gd name="connsiteY8" fmla="*/ 2388066 h 3914305"/>
                <a:gd name="connsiteX9" fmla="*/ 460297 w 3269871"/>
                <a:gd name="connsiteY9" fmla="*/ 2216656 h 3914305"/>
                <a:gd name="connsiteX10" fmla="*/ 431716 w 3269871"/>
                <a:gd name="connsiteY10" fmla="*/ 2186499 h 3914305"/>
                <a:gd name="connsiteX11" fmla="*/ 346050 w 3269871"/>
                <a:gd name="connsiteY11" fmla="*/ 2187602 h 3914305"/>
                <a:gd name="connsiteX12" fmla="*/ 321247 w 3269871"/>
                <a:gd name="connsiteY12" fmla="*/ 2161854 h 3914305"/>
                <a:gd name="connsiteX13" fmla="*/ 325027 w 3269871"/>
                <a:gd name="connsiteY13" fmla="*/ 1416765 h 3914305"/>
                <a:gd name="connsiteX14" fmla="*/ 327389 w 3269871"/>
                <a:gd name="connsiteY14" fmla="*/ 33670 h 3914305"/>
                <a:gd name="connsiteX15" fmla="*/ 361561 w 3269871"/>
                <a:gd name="connsiteY15" fmla="*/ 49 h 3914305"/>
                <a:gd name="connsiteX16" fmla="*/ 691154 w 3269871"/>
                <a:gd name="connsiteY16" fmla="*/ 3750 h 3914305"/>
                <a:gd name="connsiteX17" fmla="*/ 718555 w 3269871"/>
                <a:gd name="connsiteY17" fmla="*/ 32489 h 3914305"/>
                <a:gd name="connsiteX18" fmla="*/ 715799 w 3269871"/>
                <a:gd name="connsiteY18" fmla="*/ 860724 h 3914305"/>
                <a:gd name="connsiteX19" fmla="*/ 712413 w 3269871"/>
                <a:gd name="connsiteY19" fmla="*/ 2155319 h 3914305"/>
                <a:gd name="connsiteX20" fmla="*/ 680052 w 3269871"/>
                <a:gd name="connsiteY20" fmla="*/ 2187444 h 3914305"/>
                <a:gd name="connsiteX21" fmla="*/ 594386 w 3269871"/>
                <a:gd name="connsiteY21" fmla="*/ 2186499 h 3914305"/>
                <a:gd name="connsiteX22" fmla="*/ 568167 w 3269871"/>
                <a:gd name="connsiteY22" fmla="*/ 2211223 h 3914305"/>
                <a:gd name="connsiteX23" fmla="*/ 567301 w 3269871"/>
                <a:gd name="connsiteY23" fmla="*/ 2393499 h 3914305"/>
                <a:gd name="connsiteX24" fmla="*/ 591316 w 3269871"/>
                <a:gd name="connsiteY24" fmla="*/ 2417514 h 3914305"/>
                <a:gd name="connsiteX25" fmla="*/ 891540 w 3269871"/>
                <a:gd name="connsiteY25" fmla="*/ 2418774 h 3914305"/>
                <a:gd name="connsiteX26" fmla="*/ 920988 w 3269871"/>
                <a:gd name="connsiteY26" fmla="*/ 2448851 h 3914305"/>
                <a:gd name="connsiteX27" fmla="*/ 915949 w 3269871"/>
                <a:gd name="connsiteY27" fmla="*/ 2778445 h 3914305"/>
                <a:gd name="connsiteX28" fmla="*/ 942877 w 3269871"/>
                <a:gd name="connsiteY28" fmla="*/ 2804664 h 3914305"/>
                <a:gd name="connsiteX29" fmla="*/ 2215977 w 3269871"/>
                <a:gd name="connsiteY29" fmla="*/ 2810805 h 3914305"/>
                <a:gd name="connsiteX30" fmla="*/ 3100430 w 3269871"/>
                <a:gd name="connsiteY30" fmla="*/ 2814192 h 3914305"/>
                <a:gd name="connsiteX31" fmla="*/ 3244362 w 3269871"/>
                <a:gd name="connsiteY31" fmla="*/ 2903086 h 3914305"/>
                <a:gd name="connsiteX32" fmla="*/ 3262314 w 3269871"/>
                <a:gd name="connsiteY32" fmla="*/ 3035836 h 3914305"/>
                <a:gd name="connsiteX33" fmla="*/ 3218457 w 3269871"/>
                <a:gd name="connsiteY33" fmla="*/ 3087015 h 3914305"/>
                <a:gd name="connsiteX34" fmla="*/ 3121138 w 3269871"/>
                <a:gd name="connsiteY34" fmla="*/ 3137486 h 3914305"/>
                <a:gd name="connsiteX35" fmla="*/ 3055550 w 3269871"/>
                <a:gd name="connsiteY35" fmla="*/ 3145044 h 3914305"/>
                <a:gd name="connsiteX36" fmla="*/ 2085273 w 3269871"/>
                <a:gd name="connsiteY36" fmla="*/ 3146383 h 3914305"/>
                <a:gd name="connsiteX37" fmla="*/ 1409788 w 3269871"/>
                <a:gd name="connsiteY37" fmla="*/ 3146619 h 3914305"/>
                <a:gd name="connsiteX38" fmla="*/ 1367112 w 3269871"/>
                <a:gd name="connsiteY38" fmla="*/ 3187563 h 3914305"/>
                <a:gd name="connsiteX39" fmla="*/ 1355380 w 3269871"/>
                <a:gd name="connsiteY39" fmla="*/ 3712581 h 3914305"/>
                <a:gd name="connsiteX40" fmla="*/ 1351601 w 3269871"/>
                <a:gd name="connsiteY40" fmla="*/ 3894779 h 3914305"/>
                <a:gd name="connsiteX41" fmla="*/ 1346089 w 3269871"/>
                <a:gd name="connsiteY41" fmla="*/ 3914306 h 3914305"/>
                <a:gd name="connsiteX42" fmla="*/ 1098934 w 3269871"/>
                <a:gd name="connsiteY42" fmla="*/ 3785098 h 3914305"/>
                <a:gd name="connsiteX43" fmla="*/ 1090351 w 3269871"/>
                <a:gd name="connsiteY43" fmla="*/ 3741399 h 3914305"/>
                <a:gd name="connsiteX44" fmla="*/ 1090745 w 3269871"/>
                <a:gd name="connsiteY44" fmla="*/ 3363461 h 3914305"/>
                <a:gd name="connsiteX45" fmla="*/ 1084918 w 3269871"/>
                <a:gd name="connsiteY45" fmla="*/ 3181500 h 3914305"/>
                <a:gd name="connsiteX46" fmla="*/ 1057203 w 3269871"/>
                <a:gd name="connsiteY46" fmla="*/ 3154729 h 3914305"/>
                <a:gd name="connsiteX47" fmla="*/ 893902 w 3269871"/>
                <a:gd name="connsiteY47" fmla="*/ 3149690 h 3914305"/>
                <a:gd name="connsiteX48" fmla="*/ 545491 w 3269871"/>
                <a:gd name="connsiteY48" fmla="*/ 3149060 h 3914305"/>
                <a:gd name="connsiteX49" fmla="*/ 304555 w 3269871"/>
                <a:gd name="connsiteY49" fmla="*/ 3144257 h 3914305"/>
                <a:gd name="connsiteX50" fmla="*/ 273611 w 3269871"/>
                <a:gd name="connsiteY50" fmla="*/ 3136462 h 391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269871" h="3914305">
                  <a:moveTo>
                    <a:pt x="273611" y="3136462"/>
                  </a:moveTo>
                  <a:cubicBezTo>
                    <a:pt x="174718" y="3032372"/>
                    <a:pt x="85351" y="2920329"/>
                    <a:pt x="1024" y="2804271"/>
                  </a:cubicBezTo>
                  <a:cubicBezTo>
                    <a:pt x="79" y="2803011"/>
                    <a:pt x="315" y="2800885"/>
                    <a:pt x="0" y="2799152"/>
                  </a:cubicBezTo>
                  <a:cubicBezTo>
                    <a:pt x="25038" y="2799389"/>
                    <a:pt x="50156" y="2798365"/>
                    <a:pt x="74958" y="2800334"/>
                  </a:cubicBezTo>
                  <a:cubicBezTo>
                    <a:pt x="96847" y="2802066"/>
                    <a:pt x="103697" y="2795452"/>
                    <a:pt x="103697" y="2772618"/>
                  </a:cubicBezTo>
                  <a:cubicBezTo>
                    <a:pt x="103697" y="2660969"/>
                    <a:pt x="106374" y="2549320"/>
                    <a:pt x="106374" y="2437671"/>
                  </a:cubicBezTo>
                  <a:cubicBezTo>
                    <a:pt x="106374" y="2415939"/>
                    <a:pt x="113066" y="2411136"/>
                    <a:pt x="133538" y="2411451"/>
                  </a:cubicBezTo>
                  <a:cubicBezTo>
                    <a:pt x="232668" y="2413105"/>
                    <a:pt x="331877" y="2412396"/>
                    <a:pt x="431007" y="2414601"/>
                  </a:cubicBezTo>
                  <a:cubicBezTo>
                    <a:pt x="453447" y="2415073"/>
                    <a:pt x="456990" y="2407987"/>
                    <a:pt x="456911" y="2388066"/>
                  </a:cubicBezTo>
                  <a:cubicBezTo>
                    <a:pt x="456754" y="2330903"/>
                    <a:pt x="457856" y="2273740"/>
                    <a:pt x="460297" y="2216656"/>
                  </a:cubicBezTo>
                  <a:cubicBezTo>
                    <a:pt x="461242" y="2194373"/>
                    <a:pt x="457305" y="2184137"/>
                    <a:pt x="431716" y="2186499"/>
                  </a:cubicBezTo>
                  <a:cubicBezTo>
                    <a:pt x="403370" y="2189177"/>
                    <a:pt x="374474" y="2185712"/>
                    <a:pt x="346050" y="2187602"/>
                  </a:cubicBezTo>
                  <a:cubicBezTo>
                    <a:pt x="325184" y="2188940"/>
                    <a:pt x="321090" y="2181303"/>
                    <a:pt x="321247" y="2161854"/>
                  </a:cubicBezTo>
                  <a:cubicBezTo>
                    <a:pt x="323058" y="1913518"/>
                    <a:pt x="324318" y="1665181"/>
                    <a:pt x="325027" y="1416765"/>
                  </a:cubicBezTo>
                  <a:cubicBezTo>
                    <a:pt x="326287" y="955760"/>
                    <a:pt x="327310" y="494754"/>
                    <a:pt x="327389" y="33670"/>
                  </a:cubicBezTo>
                  <a:cubicBezTo>
                    <a:pt x="327389" y="6112"/>
                    <a:pt x="334475" y="-660"/>
                    <a:pt x="361561" y="49"/>
                  </a:cubicBezTo>
                  <a:cubicBezTo>
                    <a:pt x="471399" y="2805"/>
                    <a:pt x="581316" y="3907"/>
                    <a:pt x="691154" y="3750"/>
                  </a:cubicBezTo>
                  <a:cubicBezTo>
                    <a:pt x="714224" y="3750"/>
                    <a:pt x="718633" y="10915"/>
                    <a:pt x="718555" y="32489"/>
                  </a:cubicBezTo>
                  <a:cubicBezTo>
                    <a:pt x="717216" y="308541"/>
                    <a:pt x="718476" y="584672"/>
                    <a:pt x="715799" y="860724"/>
                  </a:cubicBezTo>
                  <a:cubicBezTo>
                    <a:pt x="711705" y="1292203"/>
                    <a:pt x="713673" y="1723761"/>
                    <a:pt x="712413" y="2155319"/>
                  </a:cubicBezTo>
                  <a:cubicBezTo>
                    <a:pt x="712334" y="2181224"/>
                    <a:pt x="706114" y="2189649"/>
                    <a:pt x="680052" y="2187444"/>
                  </a:cubicBezTo>
                  <a:cubicBezTo>
                    <a:pt x="651628" y="2185003"/>
                    <a:pt x="622889" y="2187995"/>
                    <a:pt x="594386" y="2186499"/>
                  </a:cubicBezTo>
                  <a:cubicBezTo>
                    <a:pt x="575174" y="2185476"/>
                    <a:pt x="567773" y="2190121"/>
                    <a:pt x="568167" y="2211223"/>
                  </a:cubicBezTo>
                  <a:cubicBezTo>
                    <a:pt x="569348" y="2271929"/>
                    <a:pt x="568797" y="2332714"/>
                    <a:pt x="567301" y="2393499"/>
                  </a:cubicBezTo>
                  <a:cubicBezTo>
                    <a:pt x="566828" y="2412554"/>
                    <a:pt x="572734" y="2417514"/>
                    <a:pt x="591316" y="2417514"/>
                  </a:cubicBezTo>
                  <a:cubicBezTo>
                    <a:pt x="691390" y="2417435"/>
                    <a:pt x="791465" y="2419325"/>
                    <a:pt x="891540" y="2418774"/>
                  </a:cubicBezTo>
                  <a:cubicBezTo>
                    <a:pt x="915240" y="2418616"/>
                    <a:pt x="921539" y="2425151"/>
                    <a:pt x="920988" y="2448851"/>
                  </a:cubicBezTo>
                  <a:cubicBezTo>
                    <a:pt x="918389" y="2558690"/>
                    <a:pt x="918389" y="2668606"/>
                    <a:pt x="915949" y="2778445"/>
                  </a:cubicBezTo>
                  <a:cubicBezTo>
                    <a:pt x="915476" y="2800334"/>
                    <a:pt x="922562" y="2804585"/>
                    <a:pt x="942877" y="2804664"/>
                  </a:cubicBezTo>
                  <a:cubicBezTo>
                    <a:pt x="1367270" y="2806318"/>
                    <a:pt x="1791584" y="2808522"/>
                    <a:pt x="2215977" y="2810805"/>
                  </a:cubicBezTo>
                  <a:cubicBezTo>
                    <a:pt x="2510768" y="2812380"/>
                    <a:pt x="2805639" y="2816711"/>
                    <a:pt x="3100430" y="2814192"/>
                  </a:cubicBezTo>
                  <a:cubicBezTo>
                    <a:pt x="3173498" y="2813561"/>
                    <a:pt x="3205859" y="2859622"/>
                    <a:pt x="3244362" y="2903086"/>
                  </a:cubicBezTo>
                  <a:cubicBezTo>
                    <a:pt x="3278927" y="2942139"/>
                    <a:pt x="3271211" y="2989854"/>
                    <a:pt x="3262314" y="3035836"/>
                  </a:cubicBezTo>
                  <a:cubicBezTo>
                    <a:pt x="3257590" y="3060245"/>
                    <a:pt x="3239952" y="3075914"/>
                    <a:pt x="3218457" y="3087015"/>
                  </a:cubicBezTo>
                  <a:cubicBezTo>
                    <a:pt x="3186018" y="3103786"/>
                    <a:pt x="3152869" y="3119140"/>
                    <a:pt x="3121138" y="3137486"/>
                  </a:cubicBezTo>
                  <a:cubicBezTo>
                    <a:pt x="3102163" y="3148430"/>
                    <a:pt x="3077675" y="3145044"/>
                    <a:pt x="3055550" y="3145044"/>
                  </a:cubicBezTo>
                  <a:cubicBezTo>
                    <a:pt x="2732098" y="3145674"/>
                    <a:pt x="2408725" y="3146068"/>
                    <a:pt x="2085273" y="3146383"/>
                  </a:cubicBezTo>
                  <a:cubicBezTo>
                    <a:pt x="1860085" y="3146619"/>
                    <a:pt x="1634976" y="3146462"/>
                    <a:pt x="1409788" y="3146619"/>
                  </a:cubicBezTo>
                  <a:cubicBezTo>
                    <a:pt x="1368608" y="3146619"/>
                    <a:pt x="1368608" y="3147013"/>
                    <a:pt x="1367112" y="3187563"/>
                  </a:cubicBezTo>
                  <a:cubicBezTo>
                    <a:pt x="1360656" y="3362516"/>
                    <a:pt x="1356246" y="3537549"/>
                    <a:pt x="1355380" y="3712581"/>
                  </a:cubicBezTo>
                  <a:cubicBezTo>
                    <a:pt x="1355065" y="3773288"/>
                    <a:pt x="1353018" y="3833994"/>
                    <a:pt x="1351601" y="3894779"/>
                  </a:cubicBezTo>
                  <a:cubicBezTo>
                    <a:pt x="1351443" y="3901629"/>
                    <a:pt x="1353333" y="3909345"/>
                    <a:pt x="1346089" y="3914306"/>
                  </a:cubicBezTo>
                  <a:cubicBezTo>
                    <a:pt x="1261762" y="3875016"/>
                    <a:pt x="1177986" y="3834624"/>
                    <a:pt x="1098934" y="3785098"/>
                  </a:cubicBezTo>
                  <a:cubicBezTo>
                    <a:pt x="1088225" y="3772107"/>
                    <a:pt x="1090351" y="3756438"/>
                    <a:pt x="1090351" y="3741399"/>
                  </a:cubicBezTo>
                  <a:cubicBezTo>
                    <a:pt x="1090194" y="3615420"/>
                    <a:pt x="1089170" y="3489440"/>
                    <a:pt x="1090745" y="3363461"/>
                  </a:cubicBezTo>
                  <a:cubicBezTo>
                    <a:pt x="1091454" y="3302597"/>
                    <a:pt x="1083816" y="3242206"/>
                    <a:pt x="1084918" y="3181500"/>
                  </a:cubicBezTo>
                  <a:cubicBezTo>
                    <a:pt x="1085312" y="3161501"/>
                    <a:pt x="1075627" y="3156383"/>
                    <a:pt x="1057203" y="3154729"/>
                  </a:cubicBezTo>
                  <a:cubicBezTo>
                    <a:pt x="1002796" y="3149847"/>
                    <a:pt x="948388" y="3149611"/>
                    <a:pt x="893902" y="3149690"/>
                  </a:cubicBezTo>
                  <a:cubicBezTo>
                    <a:pt x="777765" y="3149847"/>
                    <a:pt x="661549" y="3151737"/>
                    <a:pt x="545491" y="3149060"/>
                  </a:cubicBezTo>
                  <a:cubicBezTo>
                    <a:pt x="465179" y="3147170"/>
                    <a:pt x="384867" y="3143706"/>
                    <a:pt x="304555" y="3144257"/>
                  </a:cubicBezTo>
                  <a:cubicBezTo>
                    <a:pt x="293374" y="3144493"/>
                    <a:pt x="283139" y="3141895"/>
                    <a:pt x="273611" y="313646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7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0F1221D6-AB86-4457-8072-D0E10D9C6EFB}"/>
                </a:ext>
              </a:extLst>
            </p:cNvPr>
            <p:cNvSpPr/>
            <p:nvPr/>
          </p:nvSpPr>
          <p:spPr>
            <a:xfrm>
              <a:off x="7273198" y="1604208"/>
              <a:ext cx="731001" cy="1412962"/>
            </a:xfrm>
            <a:custGeom>
              <a:avLst/>
              <a:gdLst>
                <a:gd name="connsiteX0" fmla="*/ 575883 w 731001"/>
                <a:gd name="connsiteY0" fmla="*/ 660034 h 1412962"/>
                <a:gd name="connsiteX1" fmla="*/ 549191 w 731001"/>
                <a:gd name="connsiteY1" fmla="*/ 640980 h 1412962"/>
                <a:gd name="connsiteX2" fmla="*/ 169048 w 731001"/>
                <a:gd name="connsiteY2" fmla="*/ 3761 h 1412962"/>
                <a:gd name="connsiteX3" fmla="*/ 151332 w 731001"/>
                <a:gd name="connsiteY3" fmla="*/ 139 h 1412962"/>
                <a:gd name="connsiteX4" fmla="*/ 0 w 731001"/>
                <a:gd name="connsiteY4" fmla="*/ 10138 h 1412962"/>
                <a:gd name="connsiteX5" fmla="*/ 8582 w 731001"/>
                <a:gd name="connsiteY5" fmla="*/ 26516 h 1412962"/>
                <a:gd name="connsiteX6" fmla="*/ 381245 w 731001"/>
                <a:gd name="connsiteY6" fmla="*/ 676963 h 1412962"/>
                <a:gd name="connsiteX7" fmla="*/ 376442 w 731001"/>
                <a:gd name="connsiteY7" fmla="*/ 711450 h 1412962"/>
                <a:gd name="connsiteX8" fmla="*/ 366915 w 731001"/>
                <a:gd name="connsiteY8" fmla="*/ 1002541 h 1412962"/>
                <a:gd name="connsiteX9" fmla="*/ 367702 w 731001"/>
                <a:gd name="connsiteY9" fmla="*/ 1032539 h 1412962"/>
                <a:gd name="connsiteX10" fmla="*/ 153065 w 731001"/>
                <a:gd name="connsiteY10" fmla="*/ 1299537 h 1412962"/>
                <a:gd name="connsiteX11" fmla="*/ 112436 w 731001"/>
                <a:gd name="connsiteY11" fmla="*/ 1318276 h 1412962"/>
                <a:gd name="connsiteX12" fmla="*/ 61336 w 731001"/>
                <a:gd name="connsiteY12" fmla="*/ 1360322 h 1412962"/>
                <a:gd name="connsiteX13" fmla="*/ 104327 w 731001"/>
                <a:gd name="connsiteY13" fmla="*/ 1412682 h 1412962"/>
                <a:gd name="connsiteX14" fmla="*/ 155269 w 731001"/>
                <a:gd name="connsiteY14" fmla="*/ 1372054 h 1412962"/>
                <a:gd name="connsiteX15" fmla="*/ 172277 w 731001"/>
                <a:gd name="connsiteY15" fmla="*/ 1337016 h 1412962"/>
                <a:gd name="connsiteX16" fmla="*/ 396362 w 731001"/>
                <a:gd name="connsiteY16" fmla="*/ 1057027 h 1412962"/>
                <a:gd name="connsiteX17" fmla="*/ 430377 w 731001"/>
                <a:gd name="connsiteY17" fmla="*/ 1050019 h 1412962"/>
                <a:gd name="connsiteX18" fmla="*/ 717373 w 731001"/>
                <a:gd name="connsiteY18" fmla="*/ 936559 h 1412962"/>
                <a:gd name="connsiteX19" fmla="*/ 575883 w 731001"/>
                <a:gd name="connsiteY19" fmla="*/ 660034 h 1412962"/>
                <a:gd name="connsiteX20" fmla="*/ 521082 w 731001"/>
                <a:gd name="connsiteY20" fmla="*/ 936165 h 1412962"/>
                <a:gd name="connsiteX21" fmla="*/ 448644 w 731001"/>
                <a:gd name="connsiteY21" fmla="*/ 859711 h 1412962"/>
                <a:gd name="connsiteX22" fmla="*/ 523208 w 731001"/>
                <a:gd name="connsiteY22" fmla="*/ 788061 h 1412962"/>
                <a:gd name="connsiteX23" fmla="*/ 594623 w 731001"/>
                <a:gd name="connsiteY23" fmla="*/ 863097 h 1412962"/>
                <a:gd name="connsiteX24" fmla="*/ 521082 w 731001"/>
                <a:gd name="connsiteY24" fmla="*/ 936165 h 1412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31001" h="1412962">
                  <a:moveTo>
                    <a:pt x="575883" y="660034"/>
                  </a:moveTo>
                  <a:cubicBezTo>
                    <a:pt x="563600" y="656649"/>
                    <a:pt x="555727" y="651924"/>
                    <a:pt x="549191" y="640980"/>
                  </a:cubicBezTo>
                  <a:cubicBezTo>
                    <a:pt x="422661" y="428469"/>
                    <a:pt x="295815" y="216115"/>
                    <a:pt x="169048" y="3761"/>
                  </a:cubicBezTo>
                  <a:cubicBezTo>
                    <a:pt x="163615" y="60"/>
                    <a:pt x="157632" y="218"/>
                    <a:pt x="151332" y="139"/>
                  </a:cubicBezTo>
                  <a:cubicBezTo>
                    <a:pt x="100626" y="-570"/>
                    <a:pt x="50077" y="1241"/>
                    <a:pt x="0" y="10138"/>
                  </a:cubicBezTo>
                  <a:cubicBezTo>
                    <a:pt x="2834" y="15571"/>
                    <a:pt x="5512" y="21162"/>
                    <a:pt x="8582" y="26516"/>
                  </a:cubicBezTo>
                  <a:cubicBezTo>
                    <a:pt x="132672" y="243436"/>
                    <a:pt x="256526" y="460436"/>
                    <a:pt x="381245" y="676963"/>
                  </a:cubicBezTo>
                  <a:cubicBezTo>
                    <a:pt x="389985" y="692159"/>
                    <a:pt x="389355" y="699088"/>
                    <a:pt x="376442" y="711450"/>
                  </a:cubicBezTo>
                  <a:cubicBezTo>
                    <a:pt x="293689" y="790738"/>
                    <a:pt x="289595" y="916717"/>
                    <a:pt x="366915" y="1002541"/>
                  </a:cubicBezTo>
                  <a:cubicBezTo>
                    <a:pt x="377780" y="1014587"/>
                    <a:pt x="377308" y="1020729"/>
                    <a:pt x="367702" y="1032539"/>
                  </a:cubicBezTo>
                  <a:cubicBezTo>
                    <a:pt x="295736" y="1121198"/>
                    <a:pt x="224401" y="1210407"/>
                    <a:pt x="153065" y="1299537"/>
                  </a:cubicBezTo>
                  <a:cubicBezTo>
                    <a:pt x="142435" y="1312844"/>
                    <a:pt x="134089" y="1323000"/>
                    <a:pt x="112436" y="1318276"/>
                  </a:cubicBezTo>
                  <a:cubicBezTo>
                    <a:pt x="85272" y="1312371"/>
                    <a:pt x="63698" y="1333315"/>
                    <a:pt x="61336" y="1360322"/>
                  </a:cubicBezTo>
                  <a:cubicBezTo>
                    <a:pt x="59132" y="1386305"/>
                    <a:pt x="78265" y="1409690"/>
                    <a:pt x="104327" y="1412682"/>
                  </a:cubicBezTo>
                  <a:cubicBezTo>
                    <a:pt x="128263" y="1415438"/>
                    <a:pt x="152593" y="1397565"/>
                    <a:pt x="155269" y="1372054"/>
                  </a:cubicBezTo>
                  <a:cubicBezTo>
                    <a:pt x="156765" y="1357330"/>
                    <a:pt x="163931" y="1347409"/>
                    <a:pt x="172277" y="1337016"/>
                  </a:cubicBezTo>
                  <a:cubicBezTo>
                    <a:pt x="247156" y="1243791"/>
                    <a:pt x="322507" y="1150960"/>
                    <a:pt x="396362" y="1057027"/>
                  </a:cubicBezTo>
                  <a:cubicBezTo>
                    <a:pt x="407858" y="1042460"/>
                    <a:pt x="415496" y="1042854"/>
                    <a:pt x="430377" y="1050019"/>
                  </a:cubicBezTo>
                  <a:cubicBezTo>
                    <a:pt x="541790" y="1103482"/>
                    <a:pt x="674698" y="1050570"/>
                    <a:pt x="717373" y="936559"/>
                  </a:cubicBezTo>
                  <a:cubicBezTo>
                    <a:pt x="760994" y="820264"/>
                    <a:pt x="696193" y="693025"/>
                    <a:pt x="575883" y="660034"/>
                  </a:cubicBezTo>
                  <a:close/>
                  <a:moveTo>
                    <a:pt x="521082" y="936165"/>
                  </a:moveTo>
                  <a:cubicBezTo>
                    <a:pt x="479824" y="935850"/>
                    <a:pt x="447699" y="901915"/>
                    <a:pt x="448644" y="859711"/>
                  </a:cubicBezTo>
                  <a:cubicBezTo>
                    <a:pt x="449510" y="819398"/>
                    <a:pt x="483209" y="787116"/>
                    <a:pt x="523208" y="788061"/>
                  </a:cubicBezTo>
                  <a:cubicBezTo>
                    <a:pt x="563049" y="789084"/>
                    <a:pt x="595016" y="822705"/>
                    <a:pt x="594623" y="863097"/>
                  </a:cubicBezTo>
                  <a:cubicBezTo>
                    <a:pt x="594229" y="903253"/>
                    <a:pt x="560765" y="936480"/>
                    <a:pt x="521082" y="936165"/>
                  </a:cubicBezTo>
                  <a:close/>
                </a:path>
              </a:pathLst>
            </a:custGeom>
            <a:solidFill>
              <a:schemeClr val="accent3"/>
            </a:solidFill>
            <a:ln w="7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354486C-6F9B-F620-DB09-1F907C03C9D4}"/>
              </a:ext>
            </a:extLst>
          </p:cNvPr>
          <p:cNvSpPr txBox="1"/>
          <p:nvPr/>
        </p:nvSpPr>
        <p:spPr>
          <a:xfrm>
            <a:off x="5041479" y="5016892"/>
            <a:ext cx="68552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API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adalah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mekanisme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memungkinkan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dua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komponen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perangkat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lunak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berkomunikasi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satu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sama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lain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menggunakan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serangkaian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definisi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protokol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b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Contohnya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sebuah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aplikasi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transaksi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menggunakan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api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terhubung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aplikasi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pembayaran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818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824E7F8E-38C2-591D-D6BD-41786ED771C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10" r="21210"/>
          <a:stretch>
            <a:fillRect/>
          </a:stretch>
        </p:blipFill>
        <p:spPr>
          <a:xfrm>
            <a:off x="1812110" y="1622779"/>
            <a:ext cx="3527088" cy="4588910"/>
          </a:xfr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444981BE-95D7-4080-9F4E-3941C50096E5}"/>
              </a:ext>
            </a:extLst>
          </p:cNvPr>
          <p:cNvSpPr/>
          <p:nvPr/>
        </p:nvSpPr>
        <p:spPr>
          <a:xfrm>
            <a:off x="204180" y="265570"/>
            <a:ext cx="3821987" cy="239566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85A9800A-F99E-4D6B-A147-4D050E13CDB2}"/>
              </a:ext>
            </a:extLst>
          </p:cNvPr>
          <p:cNvGrpSpPr/>
          <p:nvPr/>
        </p:nvGrpSpPr>
        <p:grpSpPr>
          <a:xfrm>
            <a:off x="201586" y="519756"/>
            <a:ext cx="4087030" cy="2141479"/>
            <a:chOff x="564483" y="464467"/>
            <a:chExt cx="2519465" cy="3091526"/>
          </a:xfrm>
        </p:grpSpPr>
        <p:sp>
          <p:nvSpPr>
            <p:cNvPr id="7" name="직사각형 11">
              <a:extLst>
                <a:ext uri="{FF2B5EF4-FFF2-40B4-BE49-F238E27FC236}">
                  <a16:creationId xmlns:a16="http://schemas.microsoft.com/office/drawing/2014/main" id="{CFCC2A8C-1275-4833-9421-A10AB28EE8DE}"/>
                </a:ext>
              </a:extLst>
            </p:cNvPr>
            <p:cNvSpPr/>
            <p:nvPr/>
          </p:nvSpPr>
          <p:spPr>
            <a:xfrm>
              <a:off x="564483" y="464467"/>
              <a:ext cx="251946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</a:rPr>
                <a:t>LANDASAN TEORI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B0066C-D319-4A85-ADFF-913D0562BE72}"/>
                </a:ext>
              </a:extLst>
            </p:cNvPr>
            <p:cNvSpPr txBox="1"/>
            <p:nvPr/>
          </p:nvSpPr>
          <p:spPr>
            <a:xfrm>
              <a:off x="564483" y="1001448"/>
              <a:ext cx="241725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>
                  <a:solidFill>
                    <a:schemeClr val="bg1"/>
                  </a:solidFill>
                  <a:cs typeface="Arial" pitchFamily="34" charset="0"/>
                </a:rPr>
                <a:t>Pengelolaan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bg1"/>
                  </a:solidFill>
                  <a:cs typeface="Arial" pitchFamily="34" charset="0"/>
                </a:rPr>
                <a:t>jadwal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bg1"/>
                  </a:solidFill>
                  <a:cs typeface="Arial" pitchFamily="34" charset="0"/>
                </a:rPr>
                <a:t>adalah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bg1"/>
                  </a:solidFill>
                  <a:cs typeface="Arial" pitchFamily="34" charset="0"/>
                </a:rPr>
                <a:t>praktik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 yang penting </a:t>
              </a:r>
              <a:r>
                <a:rPr lang="en-US" altLang="ko-KR" sz="1600" dirty="0" err="1">
                  <a:solidFill>
                    <a:schemeClr val="bg1"/>
                  </a:solidFill>
                  <a:cs typeface="Arial" pitchFamily="34" charset="0"/>
                </a:rPr>
                <a:t>dalam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bg1"/>
                  </a:solidFill>
                  <a:cs typeface="Arial" pitchFamily="34" charset="0"/>
                </a:rPr>
                <a:t>kehidupan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bg1"/>
                  </a:solidFill>
                  <a:cs typeface="Arial" pitchFamily="34" charset="0"/>
                </a:rPr>
                <a:t>sehari-hari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bg1"/>
                  </a:solidFill>
                  <a:cs typeface="Arial" pitchFamily="34" charset="0"/>
                </a:rPr>
                <a:t>untuk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bg1"/>
                  </a:solidFill>
                  <a:cs typeface="Arial" pitchFamily="34" charset="0"/>
                </a:rPr>
                <a:t>mencapai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bg1"/>
                  </a:solidFill>
                  <a:cs typeface="Arial" pitchFamily="34" charset="0"/>
                </a:rPr>
                <a:t>efisiensi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en-US" altLang="ko-KR" sz="1600" dirty="0" err="1">
                  <a:solidFill>
                    <a:schemeClr val="bg1"/>
                  </a:solidFill>
                  <a:cs typeface="Arial" pitchFamily="34" charset="0"/>
                </a:rPr>
                <a:t>produktivitas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, dan </a:t>
              </a:r>
              <a:r>
                <a:rPr lang="en-US" altLang="ko-KR" sz="1600" dirty="0" err="1">
                  <a:solidFill>
                    <a:schemeClr val="bg1"/>
                  </a:solidFill>
                  <a:cs typeface="Arial" pitchFamily="34" charset="0"/>
                </a:rPr>
                <a:t>keseimbangan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. Adapun </a:t>
              </a:r>
              <a:r>
                <a:rPr lang="en-US" altLang="ko-KR" sz="1600" dirty="0" err="1">
                  <a:solidFill>
                    <a:schemeClr val="bg1"/>
                  </a:solidFill>
                  <a:cs typeface="Arial" pitchFamily="34" charset="0"/>
                </a:rPr>
                <a:t>pendukung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bg1"/>
                  </a:solidFill>
                  <a:cs typeface="Arial" pitchFamily="34" charset="0"/>
                </a:rPr>
                <a:t>pentingnya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bg1"/>
                  </a:solidFill>
                  <a:cs typeface="Arial" pitchFamily="34" charset="0"/>
                </a:rPr>
                <a:t>pengelolaan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bg1"/>
                  </a:solidFill>
                  <a:cs typeface="Arial" pitchFamily="34" charset="0"/>
                </a:rPr>
                <a:t>jadwal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 dan </a:t>
              </a:r>
              <a:r>
                <a:rPr lang="en-US" altLang="ko-KR" sz="1600" dirty="0" err="1">
                  <a:solidFill>
                    <a:schemeClr val="bg1"/>
                  </a:solidFill>
                  <a:cs typeface="Arial" pitchFamily="34" charset="0"/>
                </a:rPr>
                <a:t>pengingat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 acara </a:t>
              </a:r>
              <a:r>
                <a:rPr lang="en-US" altLang="ko-KR" sz="1600" dirty="0" err="1">
                  <a:solidFill>
                    <a:schemeClr val="bg1"/>
                  </a:solidFill>
                  <a:cs typeface="Arial" pitchFamily="34" charset="0"/>
                </a:rPr>
                <a:t>yaitu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7">
            <a:extLst>
              <a:ext uri="{FF2B5EF4-FFF2-40B4-BE49-F238E27FC236}">
                <a16:creationId xmlns:a16="http://schemas.microsoft.com/office/drawing/2014/main" id="{99A0861B-623E-465C-9BBA-9FC1B4DBA553}"/>
              </a:ext>
            </a:extLst>
          </p:cNvPr>
          <p:cNvGrpSpPr/>
          <p:nvPr/>
        </p:nvGrpSpPr>
        <p:grpSpPr>
          <a:xfrm>
            <a:off x="5939834" y="3578719"/>
            <a:ext cx="2577737" cy="2628641"/>
            <a:chOff x="8369884" y="1993673"/>
            <a:chExt cx="3395394" cy="262864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7D24A4B-89AF-4DC0-92D9-1468A11C8781}"/>
                </a:ext>
              </a:extLst>
            </p:cNvPr>
            <p:cNvSpPr/>
            <p:nvPr/>
          </p:nvSpPr>
          <p:spPr>
            <a:xfrm>
              <a:off x="8369884" y="2313990"/>
              <a:ext cx="3395394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b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Penelitian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psikologi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menunjukkan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bahwa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merencanakan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kegiatan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dan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memiliki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jadwal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yang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terorganisir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dapat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mengurangi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tingkat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stres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dan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meningkatkan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kesejahteraan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mental.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Manusia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cenderung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merasa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lebih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terkontrol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dan lebih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rileks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ketika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mereka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memiliki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pemahaman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yang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jelas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tentang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tugas-tugas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dan acara yang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</a:p>
          </p:txBody>
        </p:sp>
        <p:sp>
          <p:nvSpPr>
            <p:cNvPr id="15" name="직사각형 5">
              <a:extLst>
                <a:ext uri="{FF2B5EF4-FFF2-40B4-BE49-F238E27FC236}">
                  <a16:creationId xmlns:a16="http://schemas.microsoft.com/office/drawing/2014/main" id="{5D7085FF-740B-4454-A26A-7CF6CFBCB9F1}"/>
                </a:ext>
              </a:extLst>
            </p:cNvPr>
            <p:cNvSpPr/>
            <p:nvPr/>
          </p:nvSpPr>
          <p:spPr>
            <a:xfrm>
              <a:off x="8380580" y="1993673"/>
              <a:ext cx="338469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dirty="0" err="1">
                  <a:solidFill>
                    <a:schemeClr val="accent2"/>
                  </a:solidFill>
                </a:rPr>
                <a:t>Psikologi</a:t>
              </a:r>
              <a:r>
                <a:rPr lang="en-US" altLang="ko-KR" sz="1400" b="1" dirty="0">
                  <a:solidFill>
                    <a:schemeClr val="accent2"/>
                  </a:solidFill>
                </a:rPr>
                <a:t> dan </a:t>
              </a:r>
              <a:r>
                <a:rPr lang="en-US" altLang="ko-KR" sz="1400" b="1" dirty="0" err="1">
                  <a:solidFill>
                    <a:schemeClr val="accent2"/>
                  </a:solidFill>
                </a:rPr>
                <a:t>Kesejahteraan</a:t>
              </a:r>
              <a:r>
                <a:rPr lang="en-US" altLang="ko-KR" sz="1400" b="1" dirty="0">
                  <a:solidFill>
                    <a:schemeClr val="accent2"/>
                  </a:solidFill>
                </a:rPr>
                <a:t> Mental :</a:t>
              </a:r>
            </a:p>
          </p:txBody>
        </p:sp>
      </p:grpSp>
      <p:grpSp>
        <p:nvGrpSpPr>
          <p:cNvPr id="16" name="Group 20">
            <a:extLst>
              <a:ext uri="{FF2B5EF4-FFF2-40B4-BE49-F238E27FC236}">
                <a16:creationId xmlns:a16="http://schemas.microsoft.com/office/drawing/2014/main" id="{C3C4EAC3-DEB4-4726-A557-98706B515635}"/>
              </a:ext>
            </a:extLst>
          </p:cNvPr>
          <p:cNvGrpSpPr/>
          <p:nvPr/>
        </p:nvGrpSpPr>
        <p:grpSpPr>
          <a:xfrm>
            <a:off x="8949234" y="3578719"/>
            <a:ext cx="2577737" cy="2074643"/>
            <a:chOff x="8369884" y="1993673"/>
            <a:chExt cx="3395394" cy="2074643"/>
          </a:xfrm>
        </p:grpSpPr>
        <p:sp>
          <p:nvSpPr>
            <p:cNvPr id="17" name="직사각형 18">
              <a:extLst>
                <a:ext uri="{FF2B5EF4-FFF2-40B4-BE49-F238E27FC236}">
                  <a16:creationId xmlns:a16="http://schemas.microsoft.com/office/drawing/2014/main" id="{9C2F2324-D198-4365-AA0D-876C2BA376D8}"/>
                </a:ext>
              </a:extLst>
            </p:cNvPr>
            <p:cNvSpPr/>
            <p:nvPr/>
          </p:nvSpPr>
          <p:spPr>
            <a:xfrm>
              <a:off x="8369884" y="2313990"/>
              <a:ext cx="3395394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Sistem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manajemen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tugas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membantu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mengidentifikasi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prioritas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dan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memfokuskan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energi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pada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tugas-tugas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yang penting.</a:t>
              </a:r>
            </a:p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Dengan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merencanakan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kegiatan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harian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seseorang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dapat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mengalokasikan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waktu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dengan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bijak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untuk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berbagai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tanggung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jawab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</a:p>
          </p:txBody>
        </p:sp>
        <p:sp>
          <p:nvSpPr>
            <p:cNvPr id="18" name="직사각형 5">
              <a:extLst>
                <a:ext uri="{FF2B5EF4-FFF2-40B4-BE49-F238E27FC236}">
                  <a16:creationId xmlns:a16="http://schemas.microsoft.com/office/drawing/2014/main" id="{1CD4B399-E12E-4BBF-94FD-76306C662AB9}"/>
                </a:ext>
              </a:extLst>
            </p:cNvPr>
            <p:cNvSpPr/>
            <p:nvPr/>
          </p:nvSpPr>
          <p:spPr>
            <a:xfrm>
              <a:off x="8369884" y="1993673"/>
              <a:ext cx="339539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dirty="0" err="1">
                  <a:solidFill>
                    <a:schemeClr val="accent3"/>
                  </a:solidFill>
                </a:rPr>
                <a:t>Manajemen</a:t>
              </a:r>
              <a:r>
                <a:rPr lang="en-US" altLang="ko-KR" sz="1400" b="1" dirty="0">
                  <a:solidFill>
                    <a:schemeClr val="accent3"/>
                  </a:solidFill>
                </a:rPr>
                <a:t> </a:t>
              </a:r>
              <a:r>
                <a:rPr lang="en-US" altLang="ko-KR" sz="1400" b="1" dirty="0" err="1">
                  <a:solidFill>
                    <a:schemeClr val="accent3"/>
                  </a:solidFill>
                </a:rPr>
                <a:t>Tugas</a:t>
              </a:r>
              <a:r>
                <a:rPr lang="en-US" altLang="ko-KR" sz="1400" b="1" dirty="0">
                  <a:solidFill>
                    <a:schemeClr val="accent3"/>
                  </a:solidFill>
                </a:rPr>
                <a:t> :</a:t>
              </a:r>
            </a:p>
          </p:txBody>
        </p:sp>
      </p:grpSp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208659F5-E9BA-FFC0-D160-0EC26DB2C5D8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9" r="16789"/>
          <a:stretch>
            <a:fillRect/>
          </a:stretch>
        </p:blipFill>
        <p:spPr/>
      </p:pic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5565D4B0-2632-9089-2AB6-36050CC62B2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5" r="219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METODE PROGRAM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9B92473-8D02-0D95-1613-A5D4D084F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741" y="882512"/>
            <a:ext cx="5956730" cy="543272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C60ECBD-E0D2-A9FD-E2A9-4B802CDEA892}"/>
              </a:ext>
            </a:extLst>
          </p:cNvPr>
          <p:cNvSpPr txBox="1"/>
          <p:nvPr/>
        </p:nvSpPr>
        <p:spPr>
          <a:xfrm>
            <a:off x="323529" y="2130957"/>
            <a:ext cx="6347791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A. USE CASE</a:t>
            </a:r>
            <a:br>
              <a:rPr lang="en-GB" sz="2000" dirty="0"/>
            </a:br>
            <a:endParaRPr lang="en-GB" sz="2000" dirty="0"/>
          </a:p>
          <a:p>
            <a:r>
              <a:rPr lang="en-GB" dirty="0" err="1"/>
              <a:t>Fungsi</a:t>
            </a:r>
            <a:r>
              <a:rPr lang="en-GB" dirty="0"/>
              <a:t> Utama: Use case </a:t>
            </a:r>
            <a:r>
              <a:rPr lang="en-GB" dirty="0" err="1"/>
              <a:t>menjelaskan</a:t>
            </a:r>
            <a:r>
              <a:rPr lang="en-GB" dirty="0"/>
              <a:t> </a:t>
            </a:r>
            <a:r>
              <a:rPr lang="en-GB" dirty="0" err="1"/>
              <a:t>interaksi</a:t>
            </a:r>
            <a:r>
              <a:rPr lang="en-GB" dirty="0"/>
              <a:t> </a:t>
            </a:r>
            <a:r>
              <a:rPr lang="en-GB" dirty="0" err="1"/>
              <a:t>antara</a:t>
            </a:r>
            <a:r>
              <a:rPr lang="en-GB" dirty="0"/>
              <a:t> </a:t>
            </a:r>
            <a:r>
              <a:rPr lang="en-GB" dirty="0" err="1"/>
              <a:t>sistem</a:t>
            </a:r>
            <a:r>
              <a:rPr lang="en-GB" dirty="0"/>
              <a:t> dan </a:t>
            </a:r>
            <a:r>
              <a:rPr lang="en-GB" dirty="0" err="1"/>
              <a:t>pemakai</a:t>
            </a:r>
            <a:r>
              <a:rPr lang="en-GB" dirty="0"/>
              <a:t> (</a:t>
            </a:r>
            <a:r>
              <a:rPr lang="en-GB" dirty="0" err="1"/>
              <a:t>aktor</a:t>
            </a:r>
            <a:r>
              <a:rPr lang="en-GB" dirty="0"/>
              <a:t>)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mencapai</a:t>
            </a:r>
            <a:r>
              <a:rPr lang="en-GB" dirty="0"/>
              <a:t> </a:t>
            </a:r>
            <a:r>
              <a:rPr lang="en-GB" dirty="0" err="1"/>
              <a:t>tujuan</a:t>
            </a:r>
            <a:r>
              <a:rPr lang="en-GB" dirty="0"/>
              <a:t> </a:t>
            </a:r>
            <a:r>
              <a:rPr lang="en-GB" dirty="0" err="1"/>
              <a:t>tertentu</a:t>
            </a:r>
            <a:r>
              <a:rPr lang="en-GB" dirty="0"/>
              <a:t>.</a:t>
            </a:r>
          </a:p>
          <a:p>
            <a:r>
              <a:rPr lang="en-GB" dirty="0" err="1"/>
              <a:t>Contoh</a:t>
            </a:r>
            <a:r>
              <a:rPr lang="en-GB" dirty="0"/>
              <a:t> </a:t>
            </a:r>
            <a:r>
              <a:rPr lang="en-GB" dirty="0" err="1"/>
              <a:t>Penggunaan</a:t>
            </a:r>
            <a:r>
              <a:rPr lang="en-GB" dirty="0"/>
              <a:t>: </a:t>
            </a:r>
            <a:r>
              <a:rPr lang="en-GB" dirty="0" err="1"/>
              <a:t>Misalnya</a:t>
            </a:r>
            <a:r>
              <a:rPr lang="en-GB" dirty="0"/>
              <a:t>, "</a:t>
            </a:r>
            <a:r>
              <a:rPr lang="en-GB" dirty="0" err="1"/>
              <a:t>Menambahkan</a:t>
            </a:r>
            <a:r>
              <a:rPr lang="en-GB" dirty="0"/>
              <a:t> Acara </a:t>
            </a:r>
            <a:r>
              <a:rPr lang="en-GB" dirty="0" err="1"/>
              <a:t>Baru</a:t>
            </a:r>
            <a:r>
              <a:rPr lang="en-GB" dirty="0"/>
              <a:t>", "</a:t>
            </a:r>
            <a:r>
              <a:rPr lang="en-GB" dirty="0" err="1"/>
              <a:t>Melihat</a:t>
            </a:r>
            <a:r>
              <a:rPr lang="en-GB" dirty="0"/>
              <a:t> Daftar Acara", "</a:t>
            </a:r>
            <a:r>
              <a:rPr lang="en-GB" dirty="0" err="1"/>
              <a:t>Mengedit</a:t>
            </a:r>
            <a:r>
              <a:rPr lang="en-GB" dirty="0"/>
              <a:t> Acara", dan "</a:t>
            </a:r>
            <a:r>
              <a:rPr lang="en-GB" dirty="0" err="1"/>
              <a:t>Menghapus</a:t>
            </a:r>
            <a:r>
              <a:rPr lang="en-GB" dirty="0"/>
              <a:t> Acara".</a:t>
            </a:r>
          </a:p>
          <a:p>
            <a:endParaRPr lang="en-GB" dirty="0"/>
          </a:p>
          <a:p>
            <a:r>
              <a:rPr lang="en-GB" dirty="0" err="1"/>
              <a:t>Keuntungan</a:t>
            </a:r>
            <a:r>
              <a:rPr lang="en-GB" dirty="0"/>
              <a:t>: </a:t>
            </a:r>
            <a:r>
              <a:rPr lang="en-GB" dirty="0" err="1"/>
              <a:t>Menyediakan</a:t>
            </a:r>
            <a:r>
              <a:rPr lang="en-GB" dirty="0"/>
              <a:t> </a:t>
            </a:r>
            <a:r>
              <a:rPr lang="en-GB" dirty="0" err="1"/>
              <a:t>pandangan</a:t>
            </a:r>
            <a:r>
              <a:rPr lang="en-GB" dirty="0"/>
              <a:t> </a:t>
            </a:r>
            <a:r>
              <a:rPr lang="en-GB" dirty="0" err="1"/>
              <a:t>tingkat</a:t>
            </a:r>
            <a:r>
              <a:rPr lang="en-GB" dirty="0"/>
              <a:t> </a:t>
            </a:r>
            <a:r>
              <a:rPr lang="en-GB" dirty="0" err="1"/>
              <a:t>tinggi</a:t>
            </a:r>
            <a:r>
              <a:rPr lang="en-GB" dirty="0"/>
              <a:t> </a:t>
            </a:r>
            <a:r>
              <a:rPr lang="en-GB" dirty="0" err="1"/>
              <a:t>tentang</a:t>
            </a:r>
            <a:r>
              <a:rPr lang="en-GB" dirty="0"/>
              <a:t> </a:t>
            </a:r>
            <a:r>
              <a:rPr lang="en-GB" dirty="0" err="1"/>
              <a:t>cara</a:t>
            </a:r>
            <a:r>
              <a:rPr lang="en-GB" dirty="0"/>
              <a:t> </a:t>
            </a:r>
            <a:r>
              <a:rPr lang="en-GB" dirty="0" err="1"/>
              <a:t>pengguna</a:t>
            </a:r>
            <a:r>
              <a:rPr lang="en-GB" dirty="0"/>
              <a:t> </a:t>
            </a:r>
            <a:r>
              <a:rPr lang="en-GB" dirty="0" err="1"/>
              <a:t>berinteraksi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aplikasi</a:t>
            </a:r>
            <a:r>
              <a:rPr lang="en-GB" dirty="0"/>
              <a:t> dan </a:t>
            </a:r>
            <a:r>
              <a:rPr lang="en-GB" dirty="0" err="1"/>
              <a:t>membantu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merinci</a:t>
            </a:r>
            <a:r>
              <a:rPr lang="en-GB" dirty="0"/>
              <a:t> </a:t>
            </a:r>
            <a:r>
              <a:rPr lang="en-GB" dirty="0" err="1"/>
              <a:t>kebutuhan</a:t>
            </a:r>
            <a:r>
              <a:rPr lang="en-GB" dirty="0"/>
              <a:t> </a:t>
            </a:r>
            <a:r>
              <a:rPr lang="en-GB" dirty="0" err="1"/>
              <a:t>fungsional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4107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METODE PROGRAM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2D53C8-14BD-6876-5217-677CBF546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9" y="2325366"/>
            <a:ext cx="5823663" cy="45326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812FBE-2F6B-8B84-F999-0C468F61A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375" y="3083822"/>
            <a:ext cx="5489103" cy="2548351"/>
          </a:xfrm>
          <a:prstGeom prst="rect">
            <a:avLst/>
          </a:prstGeom>
        </p:spPr>
      </p:pic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A53C37D1-2000-58CA-DEC6-3954929C5E25}"/>
              </a:ext>
            </a:extLst>
          </p:cNvPr>
          <p:cNvSpPr txBox="1">
            <a:spLocks/>
          </p:cNvSpPr>
          <p:nvPr/>
        </p:nvSpPr>
        <p:spPr>
          <a:xfrm>
            <a:off x="-1199322" y="2115642"/>
            <a:ext cx="5380383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B. ERD &amp; LRS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A4AB03CB-6E0B-FD32-5263-A8C64A8030D8}"/>
              </a:ext>
            </a:extLst>
          </p:cNvPr>
          <p:cNvSpPr txBox="1">
            <a:spLocks/>
          </p:cNvSpPr>
          <p:nvPr/>
        </p:nvSpPr>
        <p:spPr>
          <a:xfrm>
            <a:off x="4979851" y="3995873"/>
            <a:ext cx="5380383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(primary key)</a:t>
            </a:r>
          </a:p>
        </p:txBody>
      </p:sp>
    </p:spTree>
    <p:extLst>
      <p:ext uri="{BB962C8B-B14F-4D97-AF65-F5344CB8AC3E}">
        <p14:creationId xmlns:p14="http://schemas.microsoft.com/office/powerpoint/2010/main" val="2157516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ver and End Slide Master">
  <a:themeElements>
    <a:clrScheme name="ALLPPT-12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D23F"/>
      </a:accent1>
      <a:accent2>
        <a:srgbClr val="F79465"/>
      </a:accent2>
      <a:accent3>
        <a:srgbClr val="ED3B55"/>
      </a:accent3>
      <a:accent4>
        <a:srgbClr val="54CBA0"/>
      </a:accent4>
      <a:accent5>
        <a:srgbClr val="78AAE1"/>
      </a:accent5>
      <a:accent6>
        <a:srgbClr val="77DBE1"/>
      </a:accent6>
      <a:hlink>
        <a:srgbClr val="FFFFFF"/>
      </a:hlink>
      <a:folHlink>
        <a:srgbClr val="800080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12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D23F"/>
      </a:accent1>
      <a:accent2>
        <a:srgbClr val="F79465"/>
      </a:accent2>
      <a:accent3>
        <a:srgbClr val="ED3B55"/>
      </a:accent3>
      <a:accent4>
        <a:srgbClr val="54CBA0"/>
      </a:accent4>
      <a:accent5>
        <a:srgbClr val="78AAE1"/>
      </a:accent5>
      <a:accent6>
        <a:srgbClr val="77DBE1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628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10982</TotalTime>
  <Words>1236</Words>
  <Application>Microsoft Office PowerPoint</Application>
  <PresentationFormat>Widescreen</PresentationFormat>
  <Paragraphs>125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Söhne Mono</vt:lpstr>
      <vt:lpstr>Arial</vt:lpstr>
      <vt:lpstr>Calibri</vt:lpstr>
      <vt:lpstr>Roboto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Daryl Tampubolon</cp:lastModifiedBy>
  <cp:revision>99</cp:revision>
  <dcterms:created xsi:type="dcterms:W3CDTF">2020-01-20T05:08:25Z</dcterms:created>
  <dcterms:modified xsi:type="dcterms:W3CDTF">2023-12-19T07:46:49Z</dcterms:modified>
</cp:coreProperties>
</file>