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E9BE-392A-4072-8CCE-92211E361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A6F24-354B-4F66-986A-FE2E19F43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4D7B-468E-4DEB-A27D-CF26A5DB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FF42-A62E-4D58-B034-8D3A0CA9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BEF1-0703-47DC-ACC8-16FA6F68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32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AEBF-DABE-4BC5-8E8C-DB5C48EC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953B-07EB-4088-8AAC-93024085E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29AF-B74F-43EB-BADA-CDD780EE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3E3D-7126-41DE-A8F4-B464187F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FFEFC-341E-4647-891F-68447058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33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2A58C-4887-4DB6-A512-BC367FE13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24098-469A-446B-A71C-2C409694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18CA-46A4-46AB-B2E5-F1D98AE7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3C93-96CB-47D1-B1DE-37C1C58E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9F86-770F-483D-9ED1-AC68498D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55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6D2A-D403-4BA4-BFC8-998ED13D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1765-AD86-42C3-9322-683E7282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7380-7EBF-406D-BF4C-7CE252E5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6156-D3E0-488E-93C3-941ECE0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3B01-57C2-44EB-9726-52DB8330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36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27B0-AFBC-4A69-BED2-5250808A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55FE-3464-47B7-A175-FC08D9674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B4F83-24E5-4899-8D9B-B119AC2E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C67E-407F-45CC-83C8-6DBCCCF8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A0C2-3827-4F72-BF83-BC0E1520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529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31A8-8DF4-4B4F-AE22-EEEB1F0F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9314-9032-43E1-BE6D-6ED8BFCB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1DDF-2590-4843-B453-2913FD5C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73E73-7FD3-4022-8277-D149BA48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0C355-4843-4DE3-BBFC-C8B067E4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F78CA-BFB2-439E-95E8-E5D7D820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6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B958-E33C-49B6-859D-F5A8B444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73B95-6658-435C-A5C6-CB1A66759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29676-7D90-493C-84A1-F5799BBE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7F3A6-9FA1-4639-8FCB-1A435D34A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E20E6-A058-49F0-9A6E-E66232ED2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2258A-86F5-4DCB-A209-AAA33A79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9AE63-D011-4F4C-B5D4-E17872B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1693C-F4B2-4DFA-88EF-0987D3ED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82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07F1-208E-498F-A02C-C7230296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BC019-76BB-4D4D-928C-49579CE1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ADDE-E02A-4092-AD21-70731C67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B99C5-E823-43D4-ADC9-BDD1190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23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33E17-96CD-4DAD-8A03-C9528B0D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36672-7A28-43B5-A948-A06E73B0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BC66D-F2E2-4876-A223-1587BDF3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906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B086-A276-460D-BEFB-C88E2025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C4EA-FD4B-43CA-9E30-8555724E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670D7-2F50-4E3F-AA73-8A5912E1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990D9-46AA-41C0-8884-6EC55B2B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4411B-77F8-4B32-99C5-19F4565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38451-E405-4B61-B0E7-A7FEC376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24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117C-78C3-403B-9A7A-096E2BF5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1BD04-F55E-4754-A433-F4E1E9F09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CCEE-405D-4F27-AB13-BA96ECCCA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790E0-77BA-4A3C-9546-19A46716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49E3-111E-490A-90F7-52B20EE1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26436-58F2-48B5-9BF3-B2CAC71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39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71687-15C8-4A33-BC11-64FB23D2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8887-C64D-4878-911A-D6B0C2072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07E5-B516-4409-A50F-353F6484A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7281-5697-497F-9D2D-73545DD89D06}" type="datetimeFigureOut">
              <a:rPr lang="en-ID" smtClean="0"/>
              <a:t>24/11/2021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0111-1F6D-4C3E-8803-150E98740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5D2CF-D502-4D19-831B-40AEE9E1C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9E3A-6EAA-4254-A0E5-A965233544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24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1D29-A8D9-4F4D-88F1-82239E7E4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Week 14</a:t>
            </a:r>
            <a:br>
              <a:rPr lang="en-US" dirty="0"/>
            </a:br>
            <a:r>
              <a:rPr lang="en-US" dirty="0"/>
              <a:t>Languages and Grammars</a:t>
            </a:r>
            <a:br>
              <a:rPr lang="en-US" dirty="0"/>
            </a:br>
            <a:r>
              <a:rPr lang="en-US" dirty="0" err="1"/>
              <a:t>Matdis</a:t>
            </a:r>
            <a:r>
              <a:rPr lang="en-US" dirty="0"/>
              <a:t> Diploma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417A-197A-483B-8EF8-947B2D197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6600" dirty="0"/>
              <a:t>YAG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134078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787-6C7F-487E-A99F-CE782743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8980-3DD0-4570-9BCB-023892AE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CDC91-CA53-4AE3-91B8-D80581AF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44" y="365125"/>
            <a:ext cx="7448882" cy="27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B3200-9B16-47AB-9671-2F3B5FEE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3" y="3425344"/>
            <a:ext cx="5908039" cy="233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5F2B2-EC8F-4256-B368-0F5D38D0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086" y="3173160"/>
            <a:ext cx="3337560" cy="300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8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20D0-2A47-4697-B593-074F39F5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No. 1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C4F4C-56BE-447A-82EF-BCD1769EA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744"/>
            <a:ext cx="7117080" cy="15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0A7-9B78-4E76-88B0-5C19DB8B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No. 2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20D31D-5AD0-4C8C-A1EE-54E374870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091"/>
            <a:ext cx="7311098" cy="7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2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3903-6684-4024-80CA-55D357BF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No 3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D21BEC-138B-4CB1-900C-572B601E2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76278"/>
            <a:ext cx="7527465" cy="9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8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8CFE-6204-4C78-89AC-92692A56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No. 4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84113A-4EA1-4046-88AB-81FBDE942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0" y="1823242"/>
            <a:ext cx="6169810" cy="28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1B28-5925-4237-9E66-EEB5C96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No. 5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80F44-9795-47D2-8462-91CE3229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886"/>
            <a:ext cx="7149089" cy="18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20AB-A68B-48CF-8BE3-E67E18E7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No. 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5BA2-5043-4F88-A6E1-6A4A9CAE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J</a:t>
            </a:r>
          </a:p>
          <a:p>
            <a:pPr marL="514350" indent="-514350">
              <a:buAutoNum type="alphaLcPeriod"/>
            </a:pPr>
            <a:r>
              <a:rPr lang="en-ID" dirty="0"/>
              <a:t>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DCEA5-73CA-45D1-8632-BD3F81072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03"/>
          <a:stretch/>
        </p:blipFill>
        <p:spPr>
          <a:xfrm>
            <a:off x="838200" y="1825625"/>
            <a:ext cx="7096125" cy="758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1F8DE-8CBD-4456-A932-C16948E82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7" t="75169" b="904"/>
          <a:stretch/>
        </p:blipFill>
        <p:spPr>
          <a:xfrm>
            <a:off x="1219200" y="3333010"/>
            <a:ext cx="6562725" cy="461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B70B7-0B54-4208-8E7F-47DBCB61E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7" t="39055" b="37018"/>
          <a:stretch/>
        </p:blipFill>
        <p:spPr>
          <a:xfrm>
            <a:off x="1219200" y="2832208"/>
            <a:ext cx="6562725" cy="4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4164-A830-4E07-9D4D-631EE711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No. 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CA67-9CA9-4B6A-A62A-98D031DA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34F3D-9065-47FE-93DE-869673474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69"/>
          <a:stretch/>
        </p:blipFill>
        <p:spPr>
          <a:xfrm>
            <a:off x="838200" y="1825625"/>
            <a:ext cx="6902667" cy="11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Soal Praktikum Week 14 Languages and Grammars Matdis Diploma</vt:lpstr>
      <vt:lpstr>PowerPoint Presentation</vt:lpstr>
      <vt:lpstr>Soal No. 1</vt:lpstr>
      <vt:lpstr>Soal No. 2</vt:lpstr>
      <vt:lpstr>Soal No 3</vt:lpstr>
      <vt:lpstr>Soal No. 4</vt:lpstr>
      <vt:lpstr>Soal No. 5</vt:lpstr>
      <vt:lpstr>Soal No. 6</vt:lpstr>
      <vt:lpstr>Soal No.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Tutorial Week 10 Graf Bagian 1 Matdis Diploma</dc:title>
  <dc:creator>Yoli Agnesia</dc:creator>
  <cp:lastModifiedBy>Yoli Agnesia</cp:lastModifiedBy>
  <cp:revision>6</cp:revision>
  <dcterms:created xsi:type="dcterms:W3CDTF">2021-10-27T17:57:47Z</dcterms:created>
  <dcterms:modified xsi:type="dcterms:W3CDTF">2021-11-23T18:07:22Z</dcterms:modified>
</cp:coreProperties>
</file>