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6A76-70A0-4408-94BD-AAB2EFA1AFFF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F57D-D7B1-4BA0-B7DC-31482AB1D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85720" y="571480"/>
            <a:ext cx="8858280" cy="5124900"/>
            <a:chOff x="285720" y="571480"/>
            <a:chExt cx="8858280" cy="5124900"/>
          </a:xfrm>
        </p:grpSpPr>
        <p:sp>
          <p:nvSpPr>
            <p:cNvPr id="4" name="云形 3"/>
            <p:cNvSpPr/>
            <p:nvPr/>
          </p:nvSpPr>
          <p:spPr>
            <a:xfrm>
              <a:off x="2500298" y="571480"/>
              <a:ext cx="4000528" cy="11430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分布式管理系统（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Spark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上下箭头 4"/>
            <p:cNvSpPr/>
            <p:nvPr/>
          </p:nvSpPr>
          <p:spPr>
            <a:xfrm>
              <a:off x="4143372" y="2071678"/>
              <a:ext cx="285752" cy="1571636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下箭头 7"/>
            <p:cNvSpPr/>
            <p:nvPr/>
          </p:nvSpPr>
          <p:spPr>
            <a:xfrm rot="1800000">
              <a:off x="2874066" y="1875819"/>
              <a:ext cx="285752" cy="1857388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下箭头 8"/>
            <p:cNvSpPr/>
            <p:nvPr/>
          </p:nvSpPr>
          <p:spPr>
            <a:xfrm rot="9000000">
              <a:off x="5445834" y="1875819"/>
              <a:ext cx="285752" cy="1857388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computr2"/>
            <p:cNvSpPr>
              <a:spLocks noEditPoints="1" noChangeArrowheads="1"/>
            </p:cNvSpPr>
            <p:nvPr/>
          </p:nvSpPr>
          <p:spPr bwMode="auto">
            <a:xfrm>
              <a:off x="1714480" y="3976704"/>
              <a:ext cx="1285884" cy="1238246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computr1"/>
            <p:cNvSpPr>
              <a:spLocks noEditPoints="1" noChangeArrowheads="1"/>
            </p:cNvSpPr>
            <p:nvPr/>
          </p:nvSpPr>
          <p:spPr bwMode="auto">
            <a:xfrm>
              <a:off x="285720" y="400050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computr3"/>
            <p:cNvSpPr>
              <a:spLocks noEditPoints="1" noChangeArrowheads="1"/>
            </p:cNvSpPr>
            <p:nvPr/>
          </p:nvSpPr>
          <p:spPr bwMode="auto">
            <a:xfrm>
              <a:off x="3286116" y="4000504"/>
              <a:ext cx="1928826" cy="1214446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" name="tower"/>
            <p:cNvSpPr>
              <a:spLocks noEditPoints="1" noChangeArrowheads="1"/>
            </p:cNvSpPr>
            <p:nvPr/>
          </p:nvSpPr>
          <p:spPr bwMode="auto">
            <a:xfrm>
              <a:off x="5786446" y="3905266"/>
              <a:ext cx="857256" cy="1309684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上下箭头 23"/>
            <p:cNvSpPr/>
            <p:nvPr/>
          </p:nvSpPr>
          <p:spPr>
            <a:xfrm rot="2400000">
              <a:off x="1585959" y="1536605"/>
              <a:ext cx="313302" cy="2381451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 rot="8400000">
              <a:off x="6659723" y="1528315"/>
              <a:ext cx="258294" cy="230117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5206" y="3929066"/>
              <a:ext cx="1928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···</a:t>
              </a:r>
              <a:endParaRPr lang="zh-CN" altLang="en-US" sz="7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719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546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1868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0685" y="263104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034" y="4071942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模型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副本</a:t>
              </a:r>
              <a:endParaRPr lang="zh-CN" alt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71670" y="404878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模型</a:t>
              </a:r>
              <a:endParaRPr lang="en-US" altLang="zh-CN" sz="1400" b="1" dirty="0" smtClean="0"/>
            </a:p>
            <a:p>
              <a:r>
                <a:rPr lang="zh-CN" altLang="en-US" sz="1400" b="1" dirty="0" smtClean="0"/>
                <a:t>副本</a:t>
              </a:r>
              <a:endParaRPr lang="zh-CN" alt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0496" y="4130109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模型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副本</a:t>
              </a:r>
              <a:endParaRPr lang="zh-CN" alt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59709" y="4429132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模型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副本</a:t>
              </a:r>
              <a:endParaRPr lang="zh-CN" alt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58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57620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57884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8794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85720" y="642918"/>
            <a:ext cx="8858280" cy="5053462"/>
            <a:chOff x="285720" y="642918"/>
            <a:chExt cx="8858280" cy="5053462"/>
          </a:xfrm>
        </p:grpSpPr>
        <p:sp>
          <p:nvSpPr>
            <p:cNvPr id="4" name="云形 3"/>
            <p:cNvSpPr/>
            <p:nvPr/>
          </p:nvSpPr>
          <p:spPr>
            <a:xfrm>
              <a:off x="2357422" y="642918"/>
              <a:ext cx="4000528" cy="11430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分布式管理系统（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Spark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上下箭头 4"/>
            <p:cNvSpPr/>
            <p:nvPr/>
          </p:nvSpPr>
          <p:spPr>
            <a:xfrm>
              <a:off x="4572000" y="2071678"/>
              <a:ext cx="285752" cy="1571636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下箭头 7"/>
            <p:cNvSpPr/>
            <p:nvPr/>
          </p:nvSpPr>
          <p:spPr>
            <a:xfrm rot="1800000">
              <a:off x="2874066" y="1875819"/>
              <a:ext cx="285752" cy="1857388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下箭头 8"/>
            <p:cNvSpPr/>
            <p:nvPr/>
          </p:nvSpPr>
          <p:spPr>
            <a:xfrm rot="9000000">
              <a:off x="5660148" y="1875819"/>
              <a:ext cx="285752" cy="1857388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computr1"/>
            <p:cNvSpPr>
              <a:spLocks noEditPoints="1" noChangeArrowheads="1"/>
            </p:cNvSpPr>
            <p:nvPr/>
          </p:nvSpPr>
          <p:spPr bwMode="auto">
            <a:xfrm>
              <a:off x="285720" y="400050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上下箭头 23"/>
            <p:cNvSpPr/>
            <p:nvPr/>
          </p:nvSpPr>
          <p:spPr>
            <a:xfrm rot="2400000">
              <a:off x="1585959" y="1536605"/>
              <a:ext cx="313302" cy="2381451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 rot="8400000">
              <a:off x="6659723" y="1528315"/>
              <a:ext cx="258294" cy="230117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5206" y="3929066"/>
              <a:ext cx="1928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···</a:t>
              </a:r>
              <a:endParaRPr lang="zh-CN" altLang="en-US" sz="7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719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546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70553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504" y="263104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7604" y="4000504"/>
              <a:ext cx="39145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模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型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副</a:t>
              </a:r>
              <a:endParaRPr lang="en-US" altLang="zh-CN" sz="1600" b="1" dirty="0" smtClean="0"/>
            </a:p>
            <a:p>
              <a:r>
                <a:rPr lang="zh-CN" altLang="en-US" sz="1600" b="1" dirty="0" smtClean="0"/>
                <a:t>本</a:t>
              </a:r>
              <a:endParaRPr lang="zh-CN" alt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64318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58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6248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72198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8794" y="5357826"/>
              <a:ext cx="91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Worker2</a:t>
              </a:r>
            </a:p>
          </p:txBody>
        </p:sp>
        <p:sp>
          <p:nvSpPr>
            <p:cNvPr id="33" name="computr1"/>
            <p:cNvSpPr>
              <a:spLocks noEditPoints="1" noChangeArrowheads="1"/>
            </p:cNvSpPr>
            <p:nvPr/>
          </p:nvSpPr>
          <p:spPr bwMode="auto">
            <a:xfrm>
              <a:off x="2000232" y="400050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computr1"/>
            <p:cNvSpPr>
              <a:spLocks noEditPoints="1" noChangeArrowheads="1"/>
            </p:cNvSpPr>
            <p:nvPr/>
          </p:nvSpPr>
          <p:spPr bwMode="auto">
            <a:xfrm>
              <a:off x="4143372" y="400050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computr1"/>
            <p:cNvSpPr>
              <a:spLocks noEditPoints="1" noChangeArrowheads="1"/>
            </p:cNvSpPr>
            <p:nvPr/>
          </p:nvSpPr>
          <p:spPr bwMode="auto">
            <a:xfrm>
              <a:off x="5929322" y="397670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71472" y="1000108"/>
            <a:ext cx="8072462" cy="4714908"/>
            <a:chOff x="714348" y="71414"/>
            <a:chExt cx="8072462" cy="4714908"/>
          </a:xfrm>
        </p:grpSpPr>
        <p:sp>
          <p:nvSpPr>
            <p:cNvPr id="4" name="云形 3"/>
            <p:cNvSpPr/>
            <p:nvPr/>
          </p:nvSpPr>
          <p:spPr>
            <a:xfrm>
              <a:off x="2500330" y="71414"/>
              <a:ext cx="4000528" cy="11430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分布式管理系统（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Spark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上下箭头 4"/>
            <p:cNvSpPr/>
            <p:nvPr/>
          </p:nvSpPr>
          <p:spPr>
            <a:xfrm>
              <a:off x="4387629" y="1357298"/>
              <a:ext cx="180000" cy="64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下箭头 7"/>
            <p:cNvSpPr/>
            <p:nvPr/>
          </p:nvSpPr>
          <p:spPr>
            <a:xfrm rot="1800000">
              <a:off x="3340944" y="1275701"/>
              <a:ext cx="180000" cy="82343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下箭头 8"/>
            <p:cNvSpPr/>
            <p:nvPr/>
          </p:nvSpPr>
          <p:spPr>
            <a:xfrm rot="9000000">
              <a:off x="5463885" y="1280218"/>
              <a:ext cx="180000" cy="756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computr1"/>
            <p:cNvSpPr>
              <a:spLocks noEditPoints="1" noChangeArrowheads="1"/>
            </p:cNvSpPr>
            <p:nvPr/>
          </p:nvSpPr>
          <p:spPr bwMode="auto">
            <a:xfrm>
              <a:off x="714348" y="2071678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上下箭头 23"/>
            <p:cNvSpPr/>
            <p:nvPr/>
          </p:nvSpPr>
          <p:spPr>
            <a:xfrm rot="2400000">
              <a:off x="2171568" y="1077714"/>
              <a:ext cx="180000" cy="105252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 rot="8400000">
              <a:off x="6506413" y="1087133"/>
              <a:ext cx="180000" cy="972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16" y="2085795"/>
              <a:ext cx="1928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···</a:t>
              </a:r>
              <a:endParaRPr lang="zh-CN" altLang="en-US" sz="7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3099" y="142873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7545" y="142873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86182" y="142873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57752" y="142873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00760" y="141659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3" name="computr1"/>
            <p:cNvSpPr>
              <a:spLocks noEditPoints="1" noChangeArrowheads="1"/>
            </p:cNvSpPr>
            <p:nvPr/>
          </p:nvSpPr>
          <p:spPr bwMode="auto">
            <a:xfrm>
              <a:off x="2285984" y="2071678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computr1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computr1"/>
            <p:cNvSpPr>
              <a:spLocks noEditPoints="1" noChangeArrowheads="1"/>
            </p:cNvSpPr>
            <p:nvPr/>
          </p:nvSpPr>
          <p:spPr bwMode="auto">
            <a:xfrm>
              <a:off x="5357818" y="2047878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上下箭头 35"/>
            <p:cNvSpPr/>
            <p:nvPr/>
          </p:nvSpPr>
          <p:spPr>
            <a:xfrm>
              <a:off x="1214414" y="3357562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上下箭头 36"/>
            <p:cNvSpPr/>
            <p:nvPr/>
          </p:nvSpPr>
          <p:spPr>
            <a:xfrm>
              <a:off x="2714612" y="3357562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4357686" y="3318190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上下箭头 38"/>
            <p:cNvSpPr/>
            <p:nvPr/>
          </p:nvSpPr>
          <p:spPr>
            <a:xfrm>
              <a:off x="5857884" y="3318190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857224" y="3929066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磁盘 41"/>
            <p:cNvSpPr/>
            <p:nvPr/>
          </p:nvSpPr>
          <p:spPr>
            <a:xfrm>
              <a:off x="2357422" y="3929066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磁盘 43"/>
            <p:cNvSpPr/>
            <p:nvPr/>
          </p:nvSpPr>
          <p:spPr>
            <a:xfrm>
              <a:off x="4000496" y="3929066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5500694" y="3929066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4348" y="2947570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Worker1	</a:t>
              </a:r>
              <a:endParaRPr lang="zh-CN" altLang="en-US" sz="1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5984" y="2947570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Worker2	</a:t>
              </a:r>
              <a:endParaRPr lang="zh-CN" alt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7620" y="2947570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Worker3	</a:t>
              </a:r>
              <a:endParaRPr lang="zh-CN" altLang="en-US" sz="1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7818" y="292893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Worker4	</a:t>
              </a:r>
              <a:endParaRPr lang="zh-CN" altLang="en-US" sz="16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1472" y="571480"/>
            <a:ext cx="8072462" cy="4714908"/>
            <a:chOff x="571472" y="571480"/>
            <a:chExt cx="8072462" cy="4714908"/>
          </a:xfrm>
        </p:grpSpPr>
        <p:sp>
          <p:nvSpPr>
            <p:cNvPr id="4" name="云形 3"/>
            <p:cNvSpPr/>
            <p:nvPr/>
          </p:nvSpPr>
          <p:spPr>
            <a:xfrm>
              <a:off x="2357454" y="571480"/>
              <a:ext cx="4000528" cy="11430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分布式管理系统（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Spark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5" name="上下箭头 4"/>
            <p:cNvSpPr/>
            <p:nvPr/>
          </p:nvSpPr>
          <p:spPr>
            <a:xfrm>
              <a:off x="4244753" y="1857364"/>
              <a:ext cx="180000" cy="64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上下箭头 7"/>
            <p:cNvSpPr/>
            <p:nvPr/>
          </p:nvSpPr>
          <p:spPr>
            <a:xfrm rot="1800000">
              <a:off x="3198068" y="1775767"/>
              <a:ext cx="180000" cy="82343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下箭头 8"/>
            <p:cNvSpPr/>
            <p:nvPr/>
          </p:nvSpPr>
          <p:spPr>
            <a:xfrm rot="9000000">
              <a:off x="5321009" y="1780284"/>
              <a:ext cx="180000" cy="756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computr1"/>
            <p:cNvSpPr>
              <a:spLocks noEditPoints="1" noChangeArrowheads="1"/>
            </p:cNvSpPr>
            <p:nvPr/>
          </p:nvSpPr>
          <p:spPr bwMode="auto">
            <a:xfrm>
              <a:off x="571472" y="257174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上下箭头 23"/>
            <p:cNvSpPr/>
            <p:nvPr/>
          </p:nvSpPr>
          <p:spPr>
            <a:xfrm rot="2400000">
              <a:off x="2028692" y="1577780"/>
              <a:ext cx="180000" cy="105252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 rot="8400000">
              <a:off x="6363537" y="1587199"/>
              <a:ext cx="180000" cy="972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5140" y="2585861"/>
              <a:ext cx="1928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···</a:t>
              </a:r>
              <a:endParaRPr lang="zh-CN" altLang="en-US" sz="7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0223" y="192880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4669" y="192880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3306" y="192880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4876" y="192880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57884" y="191666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/>
                <a:t>△</a:t>
              </a:r>
              <a:r>
                <a:rPr lang="en-US" altLang="zh-CN" b="1" dirty="0" smtClean="0"/>
                <a:t>W</a:t>
              </a:r>
              <a:endParaRPr lang="zh-CN" altLang="en-US" b="1" dirty="0"/>
            </a:p>
          </p:txBody>
        </p:sp>
        <p:sp>
          <p:nvSpPr>
            <p:cNvPr id="33" name="computr1"/>
            <p:cNvSpPr>
              <a:spLocks noEditPoints="1" noChangeArrowheads="1"/>
            </p:cNvSpPr>
            <p:nvPr/>
          </p:nvSpPr>
          <p:spPr bwMode="auto">
            <a:xfrm>
              <a:off x="2143108" y="257174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computr1"/>
            <p:cNvSpPr>
              <a:spLocks noEditPoints="1" noChangeArrowheads="1"/>
            </p:cNvSpPr>
            <p:nvPr/>
          </p:nvSpPr>
          <p:spPr bwMode="auto">
            <a:xfrm>
              <a:off x="3714744" y="257174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computr1"/>
            <p:cNvSpPr>
              <a:spLocks noEditPoints="1" noChangeArrowheads="1"/>
            </p:cNvSpPr>
            <p:nvPr/>
          </p:nvSpPr>
          <p:spPr bwMode="auto">
            <a:xfrm>
              <a:off x="5214942" y="2547944"/>
              <a:ext cx="1143008" cy="116680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上下箭头 35"/>
            <p:cNvSpPr/>
            <p:nvPr/>
          </p:nvSpPr>
          <p:spPr>
            <a:xfrm>
              <a:off x="1071538" y="3857628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上下箭头 36"/>
            <p:cNvSpPr/>
            <p:nvPr/>
          </p:nvSpPr>
          <p:spPr>
            <a:xfrm>
              <a:off x="2571736" y="3857628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下箭头 37"/>
            <p:cNvSpPr/>
            <p:nvPr/>
          </p:nvSpPr>
          <p:spPr>
            <a:xfrm>
              <a:off x="4214810" y="3818256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上下箭头 38"/>
            <p:cNvSpPr/>
            <p:nvPr/>
          </p:nvSpPr>
          <p:spPr>
            <a:xfrm>
              <a:off x="5715008" y="3818256"/>
              <a:ext cx="142876" cy="4680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714348" y="4429132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数据分片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472" y="344763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Worker1	</a:t>
              </a:r>
              <a:endParaRPr lang="zh-CN" altLang="en-US" sz="1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43108" y="344763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Worker2	</a:t>
              </a:r>
              <a:endParaRPr lang="zh-CN" alt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14744" y="344763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Worker3	</a:t>
              </a:r>
              <a:endParaRPr lang="zh-CN" altLang="en-US" sz="1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14942" y="3429000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Worker4	</a:t>
              </a:r>
              <a:endParaRPr lang="zh-CN" altLang="en-US" sz="1600" b="1" dirty="0"/>
            </a:p>
          </p:txBody>
        </p:sp>
        <p:sp>
          <p:nvSpPr>
            <p:cNvPr id="32" name="流程图: 磁盘 31"/>
            <p:cNvSpPr/>
            <p:nvPr/>
          </p:nvSpPr>
          <p:spPr>
            <a:xfrm>
              <a:off x="2285984" y="4429132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数据分片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3857620" y="4429132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数据分片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5429256" y="4429132"/>
              <a:ext cx="857256" cy="857256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数据分片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101</Words>
  <Application>Microsoft Office PowerPoint</Application>
  <PresentationFormat>全屏显示(4:3)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suanec</dc:creator>
  <cp:lastModifiedBy>suanec</cp:lastModifiedBy>
  <cp:revision>10</cp:revision>
  <dcterms:created xsi:type="dcterms:W3CDTF">2016-01-04T09:22:11Z</dcterms:created>
  <dcterms:modified xsi:type="dcterms:W3CDTF">2016-01-05T10:40:21Z</dcterms:modified>
</cp:coreProperties>
</file>