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00166" y="857232"/>
            <a:ext cx="5072098" cy="5862415"/>
            <a:chOff x="1500166" y="857232"/>
            <a:chExt cx="5072098" cy="5862415"/>
          </a:xfrm>
        </p:grpSpPr>
        <p:grpSp>
          <p:nvGrpSpPr>
            <p:cNvPr id="87" name="组合 95"/>
            <p:cNvGrpSpPr/>
            <p:nvPr/>
          </p:nvGrpSpPr>
          <p:grpSpPr>
            <a:xfrm>
              <a:off x="1500166" y="5357826"/>
              <a:ext cx="5072098" cy="1361821"/>
              <a:chOff x="1500166" y="5357826"/>
              <a:chExt cx="5072098" cy="1361821"/>
            </a:xfrm>
          </p:grpSpPr>
          <p:grpSp>
            <p:nvGrpSpPr>
              <p:cNvPr id="151" name="组合 56"/>
              <p:cNvGrpSpPr/>
              <p:nvPr/>
            </p:nvGrpSpPr>
            <p:grpSpPr>
              <a:xfrm>
                <a:off x="1500166" y="5357826"/>
                <a:ext cx="5072098" cy="928694"/>
                <a:chOff x="1500166" y="5357826"/>
                <a:chExt cx="5072098" cy="928694"/>
              </a:xfrm>
            </p:grpSpPr>
            <p:sp>
              <p:nvSpPr>
                <p:cNvPr id="156" name="椭圆 2"/>
                <p:cNvSpPr/>
                <p:nvPr/>
              </p:nvSpPr>
              <p:spPr>
                <a:xfrm>
                  <a:off x="2143108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3"/>
                <p:cNvSpPr/>
                <p:nvPr/>
              </p:nvSpPr>
              <p:spPr>
                <a:xfrm>
                  <a:off x="3071802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4"/>
                <p:cNvSpPr/>
                <p:nvPr/>
              </p:nvSpPr>
              <p:spPr>
                <a:xfrm>
                  <a:off x="4000496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5"/>
                <p:cNvSpPr/>
                <p:nvPr/>
              </p:nvSpPr>
              <p:spPr>
                <a:xfrm>
                  <a:off x="5857884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9"/>
                <p:cNvSpPr/>
                <p:nvPr/>
              </p:nvSpPr>
              <p:spPr>
                <a:xfrm>
                  <a:off x="4929190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7"/>
                <p:cNvSpPr/>
                <p:nvPr/>
              </p:nvSpPr>
              <p:spPr>
                <a:xfrm>
                  <a:off x="1500166" y="5357826"/>
                  <a:ext cx="5072098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62" name="Object 8"/>
                <p:cNvGraphicFramePr>
                  <a:graphicFrameLocks noChangeAspect="1"/>
                </p:cNvGraphicFramePr>
                <p:nvPr/>
              </p:nvGraphicFramePr>
              <p:xfrm>
                <a:off x="2357422" y="5643578"/>
                <a:ext cx="304800" cy="352425"/>
              </p:xfrm>
              <a:graphic>
                <a:graphicData uri="http://schemas.openxmlformats.org/presentationml/2006/ole">
                  <p:oleObj spid="_x0000_s1041" name="公式" r:id="rId3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63" name="Object 7"/>
                <p:cNvGraphicFramePr>
                  <a:graphicFrameLocks noChangeAspect="1"/>
                </p:cNvGraphicFramePr>
                <p:nvPr/>
              </p:nvGraphicFramePr>
              <p:xfrm>
                <a:off x="3248018" y="5643578"/>
                <a:ext cx="323850" cy="352425"/>
              </p:xfrm>
              <a:graphic>
                <a:graphicData uri="http://schemas.openxmlformats.org/presentationml/2006/ole">
                  <p:oleObj spid="_x0000_s1042" name="公式" r:id="rId4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64" name="Object 6"/>
                <p:cNvGraphicFramePr>
                  <a:graphicFrameLocks noChangeAspect="1"/>
                </p:cNvGraphicFramePr>
                <p:nvPr/>
              </p:nvGraphicFramePr>
              <p:xfrm>
                <a:off x="4176712" y="5643578"/>
                <a:ext cx="323850" cy="371475"/>
              </p:xfrm>
              <a:graphic>
                <a:graphicData uri="http://schemas.openxmlformats.org/presentationml/2006/ole">
                  <p:oleObj spid="_x0000_s1043" name="公式" r:id="rId5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65" name="Object 5"/>
                <p:cNvGraphicFramePr>
                  <a:graphicFrameLocks noChangeAspect="1"/>
                </p:cNvGraphicFramePr>
                <p:nvPr/>
              </p:nvGraphicFramePr>
              <p:xfrm>
                <a:off x="5105406" y="5643578"/>
                <a:ext cx="323850" cy="352425"/>
              </p:xfrm>
              <a:graphic>
                <a:graphicData uri="http://schemas.openxmlformats.org/presentationml/2006/ole">
                  <p:oleObj spid="_x0000_s1044" name="公式" r:id="rId6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66" name="Object 4"/>
                <p:cNvGraphicFramePr>
                  <a:graphicFrameLocks noChangeAspect="1"/>
                </p:cNvGraphicFramePr>
                <p:nvPr/>
              </p:nvGraphicFramePr>
              <p:xfrm>
                <a:off x="6081725" y="5643578"/>
                <a:ext cx="276225" cy="352425"/>
              </p:xfrm>
              <a:graphic>
                <a:graphicData uri="http://schemas.openxmlformats.org/presentationml/2006/ole">
                  <p:oleObj spid="_x0000_s1045" name="公式" r:id="rId7" imgW="139579" imgH="215713" progId="Equation.3">
                    <p:embed/>
                  </p:oleObj>
                </a:graphicData>
              </a:graphic>
            </p:graphicFrame>
            <p:sp>
              <p:nvSpPr>
                <p:cNvPr id="167" name="TextBox 166"/>
                <p:cNvSpPr txBox="1"/>
                <p:nvPr/>
              </p:nvSpPr>
              <p:spPr>
                <a:xfrm>
                  <a:off x="1513296" y="5357826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输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入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</p:grpSp>
          <p:cxnSp>
            <p:nvCxnSpPr>
              <p:cNvPr id="152" name="直接箭头连接符 151"/>
              <p:cNvCxnSpPr/>
              <p:nvPr/>
            </p:nvCxnSpPr>
            <p:spPr>
              <a:xfrm rot="5400000" flipH="1" flipV="1">
                <a:off x="2176579" y="6431647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 rot="5400000" flipH="1" flipV="1">
                <a:off x="4069686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/>
              <p:nvPr/>
            </p:nvCxnSpPr>
            <p:spPr>
              <a:xfrm rot="16200000" flipV="1">
                <a:off x="3105274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 flipH="1" flipV="1">
                <a:off x="4998380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94"/>
            <p:cNvGrpSpPr/>
            <p:nvPr/>
          </p:nvGrpSpPr>
          <p:grpSpPr>
            <a:xfrm>
              <a:off x="1535885" y="857232"/>
              <a:ext cx="4464875" cy="1357322"/>
              <a:chOff x="1535885" y="857232"/>
              <a:chExt cx="4464875" cy="1357322"/>
            </a:xfrm>
          </p:grpSpPr>
          <p:grpSp>
            <p:nvGrpSpPr>
              <p:cNvPr id="136" name="组合 58"/>
              <p:cNvGrpSpPr/>
              <p:nvPr/>
            </p:nvGrpSpPr>
            <p:grpSpPr>
              <a:xfrm>
                <a:off x="1535885" y="1285860"/>
                <a:ext cx="4464875" cy="928694"/>
                <a:chOff x="1535885" y="1285860"/>
                <a:chExt cx="4464875" cy="928694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5286380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4357686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428992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2500298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1535885" y="1285860"/>
                  <a:ext cx="4464875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84734" y="1285860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输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出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  <p:graphicFrame>
              <p:nvGraphicFramePr>
                <p:cNvPr id="147" name="Object 28"/>
                <p:cNvGraphicFramePr>
                  <a:graphicFrameLocks noChangeAspect="1"/>
                </p:cNvGraphicFramePr>
                <p:nvPr/>
              </p:nvGraphicFramePr>
              <p:xfrm>
                <a:off x="2695564" y="1571612"/>
                <a:ext cx="304800" cy="352425"/>
              </p:xfrm>
              <a:graphic>
                <a:graphicData uri="http://schemas.openxmlformats.org/presentationml/2006/ole">
                  <p:oleObj spid="_x0000_s1046" name="公式" r:id="rId8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48" name="Object 27"/>
                <p:cNvGraphicFramePr>
                  <a:graphicFrameLocks noChangeAspect="1"/>
                </p:cNvGraphicFramePr>
                <p:nvPr/>
              </p:nvGraphicFramePr>
              <p:xfrm>
                <a:off x="3605208" y="1571612"/>
                <a:ext cx="323850" cy="352425"/>
              </p:xfrm>
              <a:graphic>
                <a:graphicData uri="http://schemas.openxmlformats.org/presentationml/2006/ole">
                  <p:oleObj spid="_x0000_s1047" name="公式" r:id="rId9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49" name="Object 26"/>
                <p:cNvGraphicFramePr>
                  <a:graphicFrameLocks noChangeAspect="1"/>
                </p:cNvGraphicFramePr>
                <p:nvPr/>
              </p:nvGraphicFramePr>
              <p:xfrm>
                <a:off x="4533902" y="1571612"/>
                <a:ext cx="323850" cy="371475"/>
              </p:xfrm>
              <a:graphic>
                <a:graphicData uri="http://schemas.openxmlformats.org/presentationml/2006/ole">
                  <p:oleObj spid="_x0000_s1048" name="公式" r:id="rId10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50" name="Object 25"/>
                <p:cNvGraphicFramePr>
                  <a:graphicFrameLocks noChangeAspect="1"/>
                </p:cNvGraphicFramePr>
                <p:nvPr/>
              </p:nvGraphicFramePr>
              <p:xfrm>
                <a:off x="5462596" y="1571612"/>
                <a:ext cx="323850" cy="352425"/>
              </p:xfrm>
              <a:graphic>
                <a:graphicData uri="http://schemas.openxmlformats.org/presentationml/2006/ole">
                  <p:oleObj spid="_x0000_s1049" name="公式" r:id="rId11" imgW="164885" imgH="215619" progId="Equation.3">
                    <p:embed/>
                  </p:oleObj>
                </a:graphicData>
              </a:graphic>
            </p:graphicFrame>
          </p:grpSp>
          <p:cxnSp>
            <p:nvCxnSpPr>
              <p:cNvPr id="137" name="直接箭头连接符 136"/>
              <p:cNvCxnSpPr/>
              <p:nvPr/>
            </p:nvCxnSpPr>
            <p:spPr>
              <a:xfrm rot="5400000" flipH="1" flipV="1">
                <a:off x="2533769" y="1145235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/>
            </p:nvCxnSpPr>
            <p:spPr>
              <a:xfrm rot="5400000" flipH="1" flipV="1">
                <a:off x="4426876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/>
              <p:nvPr/>
            </p:nvCxnSpPr>
            <p:spPr>
              <a:xfrm rot="16200000" flipV="1">
                <a:off x="3462464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/>
              <p:nvPr/>
            </p:nvCxnSpPr>
            <p:spPr>
              <a:xfrm rot="5400000" flipH="1" flipV="1">
                <a:off x="5355570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97"/>
            <p:cNvGrpSpPr/>
            <p:nvPr/>
          </p:nvGrpSpPr>
          <p:grpSpPr>
            <a:xfrm>
              <a:off x="1500166" y="2071678"/>
              <a:ext cx="4679189" cy="3429024"/>
              <a:chOff x="1500166" y="2071678"/>
              <a:chExt cx="4679189" cy="3429024"/>
            </a:xfrm>
          </p:grpSpPr>
          <p:grpSp>
            <p:nvGrpSpPr>
              <p:cNvPr id="90" name="组合 57"/>
              <p:cNvGrpSpPr/>
              <p:nvPr/>
            </p:nvGrpSpPr>
            <p:grpSpPr>
              <a:xfrm>
                <a:off x="1500166" y="3286124"/>
                <a:ext cx="4500594" cy="928694"/>
                <a:chOff x="1500166" y="3286124"/>
                <a:chExt cx="4500594" cy="928694"/>
              </a:xfrm>
            </p:grpSpPr>
            <p:sp>
              <p:nvSpPr>
                <p:cNvPr id="126" name="椭圆 6"/>
                <p:cNvSpPr/>
                <p:nvPr/>
              </p:nvSpPr>
              <p:spPr>
                <a:xfrm>
                  <a:off x="3428992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7"/>
                <p:cNvSpPr/>
                <p:nvPr/>
              </p:nvSpPr>
              <p:spPr>
                <a:xfrm>
                  <a:off x="2500298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4357686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286380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500166" y="3286124"/>
                  <a:ext cx="4500594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1" name="Object 19"/>
                <p:cNvGraphicFramePr>
                  <a:graphicFrameLocks noChangeAspect="1"/>
                </p:cNvGraphicFramePr>
                <p:nvPr/>
              </p:nvGraphicFramePr>
              <p:xfrm>
                <a:off x="2643174" y="3557591"/>
                <a:ext cx="304800" cy="352425"/>
              </p:xfrm>
              <a:graphic>
                <a:graphicData uri="http://schemas.openxmlformats.org/presentationml/2006/ole">
                  <p:oleObj spid="_x0000_s1050" name="公式" r:id="rId12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32" name="Object 18"/>
                <p:cNvGraphicFramePr>
                  <a:graphicFrameLocks noChangeAspect="1"/>
                </p:cNvGraphicFramePr>
                <p:nvPr/>
              </p:nvGraphicFramePr>
              <p:xfrm>
                <a:off x="3571868" y="3557591"/>
                <a:ext cx="323850" cy="352425"/>
              </p:xfrm>
              <a:graphic>
                <a:graphicData uri="http://schemas.openxmlformats.org/presentationml/2006/ole">
                  <p:oleObj spid="_x0000_s1051" name="公式" r:id="rId13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33" name="Object 17"/>
                <p:cNvGraphicFramePr>
                  <a:graphicFrameLocks noChangeAspect="1"/>
                </p:cNvGraphicFramePr>
                <p:nvPr/>
              </p:nvGraphicFramePr>
              <p:xfrm>
                <a:off x="4572000" y="3557591"/>
                <a:ext cx="323850" cy="371475"/>
              </p:xfrm>
              <a:graphic>
                <a:graphicData uri="http://schemas.openxmlformats.org/presentationml/2006/ole">
                  <p:oleObj spid="_x0000_s1052" name="公式" r:id="rId14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34" name="Object 16"/>
                <p:cNvGraphicFramePr>
                  <a:graphicFrameLocks noChangeAspect="1"/>
                </p:cNvGraphicFramePr>
                <p:nvPr/>
              </p:nvGraphicFramePr>
              <p:xfrm>
                <a:off x="5500694" y="3557591"/>
                <a:ext cx="323850" cy="352425"/>
              </p:xfrm>
              <a:graphic>
                <a:graphicData uri="http://schemas.openxmlformats.org/presentationml/2006/ole">
                  <p:oleObj spid="_x0000_s1053" name="公式" r:id="rId15" imgW="164885" imgH="215619" progId="Equation.3">
                    <p:embed/>
                  </p:oleObj>
                </a:graphicData>
              </a:graphic>
            </p:graphicFrame>
            <p:sp>
              <p:nvSpPr>
                <p:cNvPr id="135" name="TextBox 134"/>
                <p:cNvSpPr txBox="1"/>
                <p:nvPr/>
              </p:nvSpPr>
              <p:spPr>
                <a:xfrm>
                  <a:off x="1571604" y="3286124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隐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藏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</p:grpSp>
          <p:grpSp>
            <p:nvGrpSpPr>
              <p:cNvPr id="91" name="组合 147"/>
              <p:cNvGrpSpPr/>
              <p:nvPr/>
            </p:nvGrpSpPr>
            <p:grpSpPr>
              <a:xfrm>
                <a:off x="1643042" y="4071942"/>
                <a:ext cx="4536313" cy="1428760"/>
                <a:chOff x="1643042" y="4071942"/>
                <a:chExt cx="4536313" cy="1428760"/>
              </a:xfrm>
            </p:grpSpPr>
            <p:graphicFrame>
              <p:nvGraphicFramePr>
                <p:cNvPr id="110" name="Object 3"/>
                <p:cNvGraphicFramePr>
                  <a:graphicFrameLocks noChangeAspect="1"/>
                </p:cNvGraphicFramePr>
                <p:nvPr/>
              </p:nvGraphicFramePr>
              <p:xfrm>
                <a:off x="1643042" y="4500570"/>
                <a:ext cx="371475" cy="352425"/>
              </p:xfrm>
              <a:graphic>
                <a:graphicData uri="http://schemas.openxmlformats.org/presentationml/2006/ole">
                  <p:oleObj spid="_x0000_s1054" name="公式" r:id="rId16" imgW="190335" imgH="215713" progId="Equation.3">
                    <p:embed/>
                  </p:oleObj>
                </a:graphicData>
              </a:graphic>
            </p:graphicFrame>
            <p:cxnSp>
              <p:nvCxnSpPr>
                <p:cNvPr id="111" name="直接箭头连接符 110"/>
                <p:cNvCxnSpPr>
                  <a:stCxn id="156" idx="0"/>
                </p:cNvCxnSpPr>
                <p:nvPr/>
              </p:nvCxnSpPr>
              <p:spPr>
                <a:xfrm rot="16200000" flipV="1">
                  <a:off x="3786182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>
                  <a:stCxn id="156" idx="0"/>
                  <a:endCxn id="128" idx="4"/>
                </p:cNvCxnSpPr>
                <p:nvPr/>
              </p:nvCxnSpPr>
              <p:spPr>
                <a:xfrm rot="16200000" flipV="1">
                  <a:off x="4250529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>
                  <a:stCxn id="156" idx="0"/>
                </p:cNvCxnSpPr>
                <p:nvPr/>
              </p:nvCxnSpPr>
              <p:spPr>
                <a:xfrm rot="16200000" flipV="1">
                  <a:off x="3321835" y="3571876"/>
                  <a:ext cx="1428760" cy="242889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 rot="16200000" flipV="1">
                  <a:off x="2393141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 rot="5400000" flipH="1" flipV="1">
                  <a:off x="2857488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endCxn id="128" idx="4"/>
                </p:cNvCxnSpPr>
                <p:nvPr/>
              </p:nvCxnSpPr>
              <p:spPr>
                <a:xfrm rot="5400000" flipH="1" flipV="1">
                  <a:off x="3321835" y="4143380"/>
                  <a:ext cx="1428760" cy="128588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>
                  <a:endCxn id="128" idx="4"/>
                </p:cNvCxnSpPr>
                <p:nvPr/>
              </p:nvCxnSpPr>
              <p:spPr>
                <a:xfrm rot="5400000" flipH="1" flipV="1">
                  <a:off x="2857488" y="3679033"/>
                  <a:ext cx="1428760" cy="22145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/>
                <p:nvPr/>
              </p:nvCxnSpPr>
              <p:spPr>
                <a:xfrm rot="5400000" flipH="1" flipV="1">
                  <a:off x="2393141" y="4143380"/>
                  <a:ext cx="1428760" cy="128588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>
                  <a:endCxn id="128" idx="4"/>
                </p:cNvCxnSpPr>
                <p:nvPr/>
              </p:nvCxnSpPr>
              <p:spPr>
                <a:xfrm rot="5400000" flipH="1" flipV="1">
                  <a:off x="3786182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/>
                <p:cNvCxnSpPr/>
                <p:nvPr/>
              </p:nvCxnSpPr>
              <p:spPr>
                <a:xfrm rot="5400000" flipH="1" flipV="1">
                  <a:off x="1928794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/>
              </p:nvCxnSpPr>
              <p:spPr>
                <a:xfrm rot="16200000" flipV="1">
                  <a:off x="3321835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 rot="16200000" flipV="1">
                  <a:off x="2857488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>
                  <a:endCxn id="128" idx="4"/>
                </p:cNvCxnSpPr>
                <p:nvPr/>
              </p:nvCxnSpPr>
              <p:spPr>
                <a:xfrm rot="16200000" flipV="1">
                  <a:off x="4714876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/>
                <p:cNvCxnSpPr/>
                <p:nvPr/>
              </p:nvCxnSpPr>
              <p:spPr>
                <a:xfrm rot="16200000" flipV="1">
                  <a:off x="4250529" y="3571876"/>
                  <a:ext cx="1428760" cy="242889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rot="16200000" flipV="1">
                  <a:off x="3786182" y="3107529"/>
                  <a:ext cx="1428760" cy="3357586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325"/>
              <p:cNvGrpSpPr/>
              <p:nvPr/>
            </p:nvGrpSpPr>
            <p:grpSpPr>
              <a:xfrm>
                <a:off x="1643042" y="2071678"/>
                <a:ext cx="3965603" cy="1358116"/>
                <a:chOff x="1643042" y="2071678"/>
                <a:chExt cx="3965603" cy="1358116"/>
              </a:xfrm>
            </p:grpSpPr>
            <p:graphicFrame>
              <p:nvGraphicFramePr>
                <p:cNvPr id="93" name="Object 15"/>
                <p:cNvGraphicFramePr>
                  <a:graphicFrameLocks noChangeAspect="1"/>
                </p:cNvGraphicFramePr>
                <p:nvPr/>
              </p:nvGraphicFramePr>
              <p:xfrm>
                <a:off x="1643042" y="2500306"/>
                <a:ext cx="400050" cy="352425"/>
              </p:xfrm>
              <a:graphic>
                <a:graphicData uri="http://schemas.openxmlformats.org/presentationml/2006/ole">
                  <p:oleObj spid="_x0000_s1055" name="公式" r:id="rId17" imgW="203024" imgH="215713" progId="Equation.3">
                    <p:embed/>
                  </p:oleObj>
                </a:graphicData>
              </a:graphic>
            </p:graphicFrame>
            <p:cxnSp>
              <p:nvCxnSpPr>
                <p:cNvPr id="94" name="直接箭头连接符 93"/>
                <p:cNvCxnSpPr/>
                <p:nvPr/>
              </p:nvCxnSpPr>
              <p:spPr>
                <a:xfrm rot="16200000" flipV="1">
                  <a:off x="3053943" y="2732479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 rot="5400000" flipH="1" flipV="1">
                  <a:off x="3518289" y="2303852"/>
                  <a:ext cx="1357322" cy="89297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rot="16200000" flipV="1">
                  <a:off x="2589596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 rot="5400000" flipH="1" flipV="1">
                  <a:off x="3089661" y="1803786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 rot="5400000" flipH="1" flipV="1">
                  <a:off x="2625314" y="2268133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rot="5400000" flipH="1" flipV="1">
                  <a:off x="2160967" y="2732480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/>
                <p:cNvCxnSpPr>
                  <a:stCxn id="128" idx="0"/>
                </p:cNvCxnSpPr>
                <p:nvPr/>
              </p:nvCxnSpPr>
              <p:spPr>
                <a:xfrm rot="16200000" flipV="1">
                  <a:off x="3518290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stCxn id="128" idx="0"/>
                </p:cNvCxnSpPr>
                <p:nvPr/>
              </p:nvCxnSpPr>
              <p:spPr>
                <a:xfrm rot="16200000" flipV="1">
                  <a:off x="3982637" y="2732479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>
                  <a:stCxn id="128" idx="0"/>
                </p:cNvCxnSpPr>
                <p:nvPr/>
              </p:nvCxnSpPr>
              <p:spPr>
                <a:xfrm rot="16200000" flipV="1">
                  <a:off x="3053943" y="1803785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>
                  <a:stCxn id="129" idx="0"/>
                </p:cNvCxnSpPr>
                <p:nvPr/>
              </p:nvCxnSpPr>
              <p:spPr>
                <a:xfrm rot="16200000" flipV="1">
                  <a:off x="3982637" y="1803785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>
                  <a:stCxn id="129" idx="0"/>
                </p:cNvCxnSpPr>
                <p:nvPr/>
              </p:nvCxnSpPr>
              <p:spPr>
                <a:xfrm rot="16200000" flipV="1">
                  <a:off x="4446984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>
                  <a:stCxn id="129" idx="0"/>
                </p:cNvCxnSpPr>
                <p:nvPr/>
              </p:nvCxnSpPr>
              <p:spPr>
                <a:xfrm rot="16200000" flipV="1">
                  <a:off x="3518290" y="1339438"/>
                  <a:ext cx="1357322" cy="28218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>
                  <a:endCxn id="141" idx="4"/>
                </p:cNvCxnSpPr>
                <p:nvPr/>
              </p:nvCxnSpPr>
              <p:spPr>
                <a:xfrm rot="5400000" flipH="1" flipV="1">
                  <a:off x="3536149" y="1357298"/>
                  <a:ext cx="1357322" cy="278608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>
                  <a:stCxn id="128" idx="0"/>
                  <a:endCxn id="141" idx="4"/>
                </p:cNvCxnSpPr>
                <p:nvPr/>
              </p:nvCxnSpPr>
              <p:spPr>
                <a:xfrm rot="5400000" flipH="1" flipV="1">
                  <a:off x="4464843" y="2285992"/>
                  <a:ext cx="1357322" cy="92869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/>
                <p:cNvCxnSpPr>
                  <a:stCxn id="129" idx="0"/>
                  <a:endCxn id="141" idx="4"/>
                </p:cNvCxnSpPr>
                <p:nvPr/>
              </p:nvCxnSpPr>
              <p:spPr>
                <a:xfrm rot="5400000" flipH="1" flipV="1">
                  <a:off x="4929190" y="2750339"/>
                  <a:ext cx="13573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>
                  <a:endCxn id="141" idx="4"/>
                </p:cNvCxnSpPr>
                <p:nvPr/>
              </p:nvCxnSpPr>
              <p:spPr>
                <a:xfrm rot="5400000" flipH="1" flipV="1">
                  <a:off x="4000496" y="1821645"/>
                  <a:ext cx="1357322" cy="18573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合 235"/>
          <p:cNvGrpSpPr/>
          <p:nvPr/>
        </p:nvGrpSpPr>
        <p:grpSpPr>
          <a:xfrm>
            <a:off x="0" y="214290"/>
            <a:ext cx="7947415" cy="6858048"/>
            <a:chOff x="0" y="214290"/>
            <a:chExt cx="7947415" cy="6858048"/>
          </a:xfrm>
        </p:grpSpPr>
        <p:pic>
          <p:nvPicPr>
            <p:cNvPr id="86" name="图片 85" descr="400px-Stacked_SparseAE_Features1.png"/>
            <p:cNvPicPr>
              <a:picLocks noChangeAspect="1"/>
            </p:cNvPicPr>
            <p:nvPr/>
          </p:nvPicPr>
          <p:blipFill>
            <a:blip r:embed="rId2"/>
            <a:srcRect b="10189"/>
            <a:stretch>
              <a:fillRect/>
            </a:stretch>
          </p:blipFill>
          <p:spPr>
            <a:xfrm>
              <a:off x="0" y="571528"/>
              <a:ext cx="3082794" cy="3786190"/>
            </a:xfrm>
            <a:prstGeom prst="rect">
              <a:avLst/>
            </a:prstGeom>
          </p:spPr>
        </p:pic>
        <p:pic>
          <p:nvPicPr>
            <p:cNvPr id="87" name="图片 86" descr="400px-Stacked_SparseAE_Features2.png"/>
            <p:cNvPicPr>
              <a:picLocks noChangeAspect="1"/>
            </p:cNvPicPr>
            <p:nvPr/>
          </p:nvPicPr>
          <p:blipFill>
            <a:blip r:embed="rId3"/>
            <a:srcRect b="26885"/>
            <a:stretch>
              <a:fillRect/>
            </a:stretch>
          </p:blipFill>
          <p:spPr>
            <a:xfrm>
              <a:off x="4929190" y="4286280"/>
              <a:ext cx="3018225" cy="2786058"/>
            </a:xfrm>
            <a:prstGeom prst="rect">
              <a:avLst/>
            </a:prstGeom>
          </p:spPr>
        </p:pic>
        <p:pic>
          <p:nvPicPr>
            <p:cNvPr id="88" name="图片 87" descr="500px-Stacked_Combined.png"/>
            <p:cNvPicPr>
              <a:picLocks noChangeAspect="1"/>
            </p:cNvPicPr>
            <p:nvPr/>
          </p:nvPicPr>
          <p:blipFill>
            <a:blip r:embed="rId4"/>
            <a:srcRect r="19298" b="11067"/>
            <a:stretch>
              <a:fillRect/>
            </a:stretch>
          </p:blipFill>
          <p:spPr>
            <a:xfrm>
              <a:off x="3929058" y="531156"/>
              <a:ext cx="4000497" cy="3826562"/>
            </a:xfrm>
            <a:prstGeom prst="rect">
              <a:avLst/>
            </a:prstGeom>
          </p:spPr>
        </p:pic>
        <p:cxnSp>
          <p:nvCxnSpPr>
            <p:cNvPr id="90" name="肘形连接符 89"/>
            <p:cNvCxnSpPr/>
            <p:nvPr/>
          </p:nvCxnSpPr>
          <p:spPr>
            <a:xfrm>
              <a:off x="1286646" y="3501256"/>
              <a:ext cx="3642544" cy="2142346"/>
            </a:xfrm>
            <a:prstGeom prst="bentConnector3">
              <a:avLst>
                <a:gd name="adj1" fmla="val -207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rot="5400000" flipH="1" flipV="1">
              <a:off x="4892280" y="3964412"/>
              <a:ext cx="643736" cy="1588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rot="5400000" flipH="1" flipV="1">
              <a:off x="5643173" y="4072363"/>
              <a:ext cx="114380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5400000">
              <a:off x="106331" y="392885"/>
              <a:ext cx="357984" cy="794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0800000">
              <a:off x="285720" y="214290"/>
              <a:ext cx="3929090" cy="1588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5400000">
              <a:off x="4036215" y="392885"/>
              <a:ext cx="357984" cy="794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uto-Encoder抽象结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2217" cy="1643074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642910" y="2214554"/>
            <a:ext cx="7643866" cy="1714512"/>
            <a:chOff x="428596" y="3071810"/>
            <a:chExt cx="7643866" cy="1714512"/>
          </a:xfrm>
        </p:grpSpPr>
        <p:sp>
          <p:nvSpPr>
            <p:cNvPr id="6" name="矩形 5"/>
            <p:cNvSpPr/>
            <p:nvPr/>
          </p:nvSpPr>
          <p:spPr>
            <a:xfrm>
              <a:off x="4643438" y="3214686"/>
              <a:ext cx="1428760" cy="642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解码器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57356" y="3214686"/>
              <a:ext cx="1428760" cy="642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编码器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358082" y="3214686"/>
              <a:ext cx="714380" cy="15716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重构误差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00034" y="3500438"/>
              <a:ext cx="135732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286116" y="3500438"/>
              <a:ext cx="135732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072198" y="3500438"/>
              <a:ext cx="135732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285852" y="4572008"/>
              <a:ext cx="614366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750861" y="4035429"/>
              <a:ext cx="1071570" cy="158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8596" y="307181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992" y="307181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特征编码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5074" y="307181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重构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公式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suanec</cp:lastModifiedBy>
  <cp:revision>16</cp:revision>
  <dcterms:created xsi:type="dcterms:W3CDTF">2017-03-10T13:54:07Z</dcterms:created>
  <dcterms:modified xsi:type="dcterms:W3CDTF">2017-03-11T12:47:24Z</dcterms:modified>
</cp:coreProperties>
</file>