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150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F7D9-DDDF-4D56-B5E9-562D8B3E9E8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689A-40FC-410C-ABFF-2B90F26B2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0034" y="857232"/>
            <a:ext cx="7715304" cy="5500726"/>
            <a:chOff x="500034" y="857232"/>
            <a:chExt cx="7715304" cy="5500726"/>
          </a:xfrm>
        </p:grpSpPr>
        <p:sp>
          <p:nvSpPr>
            <p:cNvPr id="4" name="云形 3"/>
            <p:cNvSpPr/>
            <p:nvPr/>
          </p:nvSpPr>
          <p:spPr>
            <a:xfrm>
              <a:off x="2285984" y="857232"/>
              <a:ext cx="4286280" cy="114300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分布式管理系统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(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Spark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)</a:t>
              </a:r>
            </a:p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Manager</a:t>
              </a:r>
              <a:endParaRPr lang="zh-CN" altLang="en-US" dirty="0">
                <a:solidFill>
                  <a:sysClr val="windowText" lastClr="000000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" name="左右箭头 5"/>
            <p:cNvSpPr/>
            <p:nvPr/>
          </p:nvSpPr>
          <p:spPr>
            <a:xfrm rot="19470453">
              <a:off x="1033299" y="2556134"/>
              <a:ext cx="1724539" cy="17409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右箭头 6"/>
            <p:cNvSpPr/>
            <p:nvPr/>
          </p:nvSpPr>
          <p:spPr>
            <a:xfrm rot="18466891">
              <a:off x="2754118" y="2568608"/>
              <a:ext cx="1234014" cy="172080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右箭头 7"/>
            <p:cNvSpPr/>
            <p:nvPr/>
          </p:nvSpPr>
          <p:spPr>
            <a:xfrm rot="14080149">
              <a:off x="4676909" y="2599612"/>
              <a:ext cx="1234014" cy="172080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右箭头 8"/>
            <p:cNvSpPr/>
            <p:nvPr/>
          </p:nvSpPr>
          <p:spPr>
            <a:xfrm rot="13178301">
              <a:off x="5843466" y="2484696"/>
              <a:ext cx="1724539" cy="17409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6" name="computr1"/>
            <p:cNvSpPr>
              <a:spLocks noEditPoints="1" noChangeArrowheads="1"/>
            </p:cNvSpPr>
            <p:nvPr/>
          </p:nvSpPr>
          <p:spPr bwMode="auto">
            <a:xfrm>
              <a:off x="500034" y="3357562"/>
              <a:ext cx="1333503" cy="126206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2071670" y="3357562"/>
              <a:ext cx="1333503" cy="126206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computr1"/>
            <p:cNvSpPr>
              <a:spLocks noEditPoints="1" noChangeArrowheads="1"/>
            </p:cNvSpPr>
            <p:nvPr/>
          </p:nvSpPr>
          <p:spPr bwMode="auto">
            <a:xfrm>
              <a:off x="5310199" y="3357562"/>
              <a:ext cx="1333503" cy="126206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6881835" y="3357562"/>
              <a:ext cx="1333503" cy="126206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3571876"/>
              <a:ext cx="12858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/>
                <a:t>···</a:t>
              </a:r>
              <a:endParaRPr lang="zh-CN" altLang="en-US" sz="6600" dirty="0"/>
            </a:p>
          </p:txBody>
        </p:sp>
        <p:sp>
          <p:nvSpPr>
            <p:cNvPr id="16" name="左右箭头 15"/>
            <p:cNvSpPr/>
            <p:nvPr/>
          </p:nvSpPr>
          <p:spPr>
            <a:xfrm rot="16200000">
              <a:off x="821505" y="4964917"/>
              <a:ext cx="571504" cy="7143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左右箭头 16"/>
            <p:cNvSpPr/>
            <p:nvPr/>
          </p:nvSpPr>
          <p:spPr>
            <a:xfrm rot="16200000">
              <a:off x="2464579" y="4964917"/>
              <a:ext cx="571504" cy="7143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右箭头 17"/>
            <p:cNvSpPr/>
            <p:nvPr/>
          </p:nvSpPr>
          <p:spPr>
            <a:xfrm rot="16200000">
              <a:off x="5679289" y="4964917"/>
              <a:ext cx="571504" cy="7143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右箭头 18"/>
            <p:cNvSpPr/>
            <p:nvPr/>
          </p:nvSpPr>
          <p:spPr>
            <a:xfrm rot="16200000">
              <a:off x="7393801" y="4964917"/>
              <a:ext cx="571504" cy="7143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柱形 19"/>
            <p:cNvSpPr/>
            <p:nvPr/>
          </p:nvSpPr>
          <p:spPr>
            <a:xfrm>
              <a:off x="714348" y="5357826"/>
              <a:ext cx="785818" cy="100013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2357422" y="5357826"/>
              <a:ext cx="785818" cy="100013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5572132" y="5357826"/>
              <a:ext cx="785818" cy="100013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柱形 22"/>
            <p:cNvSpPr/>
            <p:nvPr/>
          </p:nvSpPr>
          <p:spPr>
            <a:xfrm>
              <a:off x="7286644" y="5357826"/>
              <a:ext cx="785818" cy="100013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34" y="428625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Worker1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28625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Worker2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86380" y="428625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Times New Roman" pitchFamily="18" charset="0"/>
                  <a:cs typeface="Times New Roman" pitchFamily="18" charset="0"/>
                </a:rPr>
                <a:t>WorkerN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16" y="428625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WorkerN+1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5786" y="557214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数据分片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28860" y="557214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数据分片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43570" y="557214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数据分片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58082" y="557214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数据分片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928926" y="2500306"/>
            <a:ext cx="292100" cy="177800"/>
          </p:xfrm>
          <a:graphic>
            <a:graphicData uri="http://schemas.openxmlformats.org/presentationml/2006/ole">
              <p:oleObj spid="_x0000_s1027" name="Equation" r:id="rId3" imgW="291960" imgH="177480" progId="Equation.DSMT4">
                <p:embed/>
              </p:oleObj>
            </a:graphicData>
          </a:graphic>
        </p:graphicFrame>
        <p:graphicFrame>
          <p:nvGraphicFramePr>
            <p:cNvPr id="34" name="Object 3"/>
            <p:cNvGraphicFramePr>
              <a:graphicFrameLocks noChangeAspect="1"/>
            </p:cNvGraphicFramePr>
            <p:nvPr/>
          </p:nvGraphicFramePr>
          <p:xfrm>
            <a:off x="1357290" y="2500306"/>
            <a:ext cx="292100" cy="177800"/>
          </p:xfrm>
          <a:graphic>
            <a:graphicData uri="http://schemas.openxmlformats.org/presentationml/2006/ole">
              <p:oleObj spid="_x0000_s1029" name="Equation" r:id="rId4" imgW="291960" imgH="177480" progId="Equation.DSMT4">
                <p:embed/>
              </p:oleObj>
            </a:graphicData>
          </a:graphic>
        </p:graphicFrame>
        <p:graphicFrame>
          <p:nvGraphicFramePr>
            <p:cNvPr id="35" name="Object 3"/>
            <p:cNvGraphicFramePr>
              <a:graphicFrameLocks noChangeAspect="1"/>
            </p:cNvGraphicFramePr>
            <p:nvPr/>
          </p:nvGraphicFramePr>
          <p:xfrm>
            <a:off x="5429256" y="2500306"/>
            <a:ext cx="292100" cy="177800"/>
          </p:xfrm>
          <a:graphic>
            <a:graphicData uri="http://schemas.openxmlformats.org/presentationml/2006/ole">
              <p:oleObj spid="_x0000_s1030" name="Equation" r:id="rId5" imgW="291960" imgH="177480" progId="Equation.DSMT4">
                <p:embed/>
              </p:oleObj>
            </a:graphicData>
          </a:graphic>
        </p:graphicFrame>
        <p:graphicFrame>
          <p:nvGraphicFramePr>
            <p:cNvPr id="36" name="Object 3"/>
            <p:cNvGraphicFramePr>
              <a:graphicFrameLocks noChangeAspect="1"/>
            </p:cNvGraphicFramePr>
            <p:nvPr/>
          </p:nvGraphicFramePr>
          <p:xfrm>
            <a:off x="7072330" y="2500306"/>
            <a:ext cx="292100" cy="177800"/>
          </p:xfrm>
          <a:graphic>
            <a:graphicData uri="http://schemas.openxmlformats.org/presentationml/2006/ole">
              <p:oleObj spid="_x0000_s1031" name="Equation" r:id="rId6" imgW="291960" imgH="17748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 4"/>
          <p:cNvSpPr/>
          <p:nvPr/>
        </p:nvSpPr>
        <p:spPr>
          <a:xfrm>
            <a:off x="2285984" y="785794"/>
            <a:ext cx="4286280" cy="114300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左右箭头 5"/>
          <p:cNvSpPr/>
          <p:nvPr/>
        </p:nvSpPr>
        <p:spPr>
          <a:xfrm rot="19470453">
            <a:off x="1033299" y="2484696"/>
            <a:ext cx="1724539" cy="17409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 rot="18466891">
            <a:off x="2754118" y="2497170"/>
            <a:ext cx="1234014" cy="17208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 rot="14080149">
            <a:off x="4676909" y="2528174"/>
            <a:ext cx="1234014" cy="17208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 rot="13178301">
            <a:off x="5843466" y="2413258"/>
            <a:ext cx="1724539" cy="17409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500034" y="3286124"/>
            <a:ext cx="1333503" cy="126206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2071670" y="3286124"/>
            <a:ext cx="1333503" cy="126206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computr1"/>
          <p:cNvSpPr>
            <a:spLocks noEditPoints="1" noChangeArrowheads="1"/>
          </p:cNvSpPr>
          <p:nvPr/>
        </p:nvSpPr>
        <p:spPr bwMode="auto">
          <a:xfrm>
            <a:off x="5310199" y="3286124"/>
            <a:ext cx="1333503" cy="126206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omputr1"/>
          <p:cNvSpPr>
            <a:spLocks noEditPoints="1" noChangeArrowheads="1"/>
          </p:cNvSpPr>
          <p:nvPr/>
        </p:nvSpPr>
        <p:spPr bwMode="auto">
          <a:xfrm>
            <a:off x="6881835" y="3286124"/>
            <a:ext cx="1333503" cy="126206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00496" y="3500438"/>
            <a:ext cx="1285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···</a:t>
            </a:r>
            <a:endParaRPr lang="zh-CN" altLang="en-US" sz="6600" dirty="0"/>
          </a:p>
        </p:txBody>
      </p:sp>
      <p:sp>
        <p:nvSpPr>
          <p:cNvPr id="15" name="左右箭头 14"/>
          <p:cNvSpPr/>
          <p:nvPr/>
        </p:nvSpPr>
        <p:spPr>
          <a:xfrm rot="16200000">
            <a:off x="821505" y="4893479"/>
            <a:ext cx="571504" cy="714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 rot="16200000">
            <a:off x="2464579" y="4893479"/>
            <a:ext cx="571504" cy="714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 rot="16200000">
            <a:off x="5679289" y="4893479"/>
            <a:ext cx="571504" cy="714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 rot="16200000">
            <a:off x="7393801" y="4893479"/>
            <a:ext cx="571504" cy="714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714348" y="5286388"/>
            <a:ext cx="785818" cy="100013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2357422" y="5286388"/>
            <a:ext cx="785818" cy="100013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柱形 20"/>
          <p:cNvSpPr/>
          <p:nvPr/>
        </p:nvSpPr>
        <p:spPr>
          <a:xfrm>
            <a:off x="5572132" y="5286388"/>
            <a:ext cx="785818" cy="100013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7286644" y="5286388"/>
            <a:ext cx="785818" cy="100013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A MathType 6.9(公式)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suanec</dc:creator>
  <cp:lastModifiedBy>suanec</cp:lastModifiedBy>
  <cp:revision>6</cp:revision>
  <dcterms:created xsi:type="dcterms:W3CDTF">2017-05-17T06:51:45Z</dcterms:created>
  <dcterms:modified xsi:type="dcterms:W3CDTF">2017-05-17T07:39:57Z</dcterms:modified>
</cp:coreProperties>
</file>