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3275-5CA4-48B0-96A7-7E1743A8A077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9158-8B7C-4B92-ADDF-E34F8E7B4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3275-5CA4-48B0-96A7-7E1743A8A077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9158-8B7C-4B92-ADDF-E34F8E7B4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3275-5CA4-48B0-96A7-7E1743A8A077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9158-8B7C-4B92-ADDF-E34F8E7B4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3275-5CA4-48B0-96A7-7E1743A8A077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9158-8B7C-4B92-ADDF-E34F8E7B4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3275-5CA4-48B0-96A7-7E1743A8A077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9158-8B7C-4B92-ADDF-E34F8E7B4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3275-5CA4-48B0-96A7-7E1743A8A077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9158-8B7C-4B92-ADDF-E34F8E7B4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3275-5CA4-48B0-96A7-7E1743A8A077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9158-8B7C-4B92-ADDF-E34F8E7B4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3275-5CA4-48B0-96A7-7E1743A8A077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9158-8B7C-4B92-ADDF-E34F8E7B4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3275-5CA4-48B0-96A7-7E1743A8A077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9158-8B7C-4B92-ADDF-E34F8E7B4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3275-5CA4-48B0-96A7-7E1743A8A077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9158-8B7C-4B92-ADDF-E34F8E7B4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3275-5CA4-48B0-96A7-7E1743A8A077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9158-8B7C-4B92-ADDF-E34F8E7B4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C3275-5CA4-48B0-96A7-7E1743A8A077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E9158-8B7C-4B92-ADDF-E34F8E7B4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park.apache.org/docs/2.0.1/img/spark-logo-h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285992"/>
            <a:ext cx="1857388" cy="1191947"/>
          </a:xfrm>
          <a:prstGeom prst="rect">
            <a:avLst/>
          </a:prstGeom>
          <a:noFill/>
        </p:spPr>
      </p:pic>
      <p:pic>
        <p:nvPicPr>
          <p:cNvPr id="1028" name="Picture 4" descr="Hadoo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643446"/>
            <a:ext cx="2676525" cy="676276"/>
          </a:xfrm>
          <a:prstGeom prst="rect">
            <a:avLst/>
          </a:prstGeom>
          <a:noFill/>
        </p:spPr>
      </p:pic>
      <p:pic>
        <p:nvPicPr>
          <p:cNvPr id="1032" name="Picture 8" descr="Apache Mesos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4643446"/>
            <a:ext cx="2019300" cy="857251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034" name="Picture 10" descr="Apache Cassandra 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4714884"/>
            <a:ext cx="2762250" cy="5715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  <p:pic>
        <p:nvPicPr>
          <p:cNvPr id="1037" name="Picture 13" descr="Openstack-vertical-small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4500570"/>
            <a:ext cx="2066925" cy="2057401"/>
          </a:xfrm>
          <a:prstGeom prst="rect">
            <a:avLst/>
          </a:prstGeom>
          <a:noFill/>
        </p:spPr>
      </p:pic>
      <p:pic>
        <p:nvPicPr>
          <p:cNvPr id="1039" name="Picture 15" descr="http://kafka.apache.org/images/log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00364" y="714356"/>
            <a:ext cx="3273417" cy="976989"/>
          </a:xfrm>
          <a:prstGeom prst="rect">
            <a:avLst/>
          </a:prstGeom>
          <a:noFill/>
        </p:spPr>
      </p:pic>
      <p:pic>
        <p:nvPicPr>
          <p:cNvPr id="1041" name="Picture 17" descr="Redis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3108" y="5715016"/>
            <a:ext cx="2286000" cy="762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park Streaming"/>
          <p:cNvPicPr>
            <a:picLocks noChangeAspect="1" noChangeArrowheads="1"/>
          </p:cNvPicPr>
          <p:nvPr/>
        </p:nvPicPr>
        <p:blipFill>
          <a:blip r:embed="rId2"/>
          <a:srcRect l="31357" t="15411" r="34087" b="14383"/>
          <a:stretch>
            <a:fillRect/>
          </a:stretch>
        </p:blipFill>
        <p:spPr bwMode="auto">
          <a:xfrm>
            <a:off x="3143240" y="1142984"/>
            <a:ext cx="3857652" cy="2928958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suanec</dc:creator>
  <cp:lastModifiedBy>suanec</cp:lastModifiedBy>
  <cp:revision>3</cp:revision>
  <dcterms:created xsi:type="dcterms:W3CDTF">2017-05-17T04:06:03Z</dcterms:created>
  <dcterms:modified xsi:type="dcterms:W3CDTF">2017-05-17T04:26:42Z</dcterms:modified>
</cp:coreProperties>
</file>