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charts/chart1.xml" ContentType="application/vnd.openxmlformats-officedocument.drawingml.chart+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charts/chart2.xml" ContentType="application/vnd.openxmlformats-officedocument.drawingml.chart+xml"/>
  <Override PartName="/ppt/ink/ink1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37"/>
  </p:notesMasterIdLst>
  <p:sldIdLst>
    <p:sldId id="256" r:id="rId6"/>
    <p:sldId id="636" r:id="rId7"/>
    <p:sldId id="572" r:id="rId8"/>
    <p:sldId id="573" r:id="rId9"/>
    <p:sldId id="564" r:id="rId10"/>
    <p:sldId id="637" r:id="rId11"/>
    <p:sldId id="565" r:id="rId12"/>
    <p:sldId id="571" r:id="rId13"/>
    <p:sldId id="567" r:id="rId14"/>
    <p:sldId id="581" r:id="rId15"/>
    <p:sldId id="575" r:id="rId16"/>
    <p:sldId id="632" r:id="rId17"/>
    <p:sldId id="582" r:id="rId18"/>
    <p:sldId id="629" r:id="rId19"/>
    <p:sldId id="630" r:id="rId20"/>
    <p:sldId id="631" r:id="rId21"/>
    <p:sldId id="638" r:id="rId22"/>
    <p:sldId id="634" r:id="rId23"/>
    <p:sldId id="586" r:id="rId24"/>
    <p:sldId id="607" r:id="rId25"/>
    <p:sldId id="608" r:id="rId26"/>
    <p:sldId id="588" r:id="rId27"/>
    <p:sldId id="641" r:id="rId28"/>
    <p:sldId id="592" r:id="rId29"/>
    <p:sldId id="640" r:id="rId30"/>
    <p:sldId id="602" r:id="rId31"/>
    <p:sldId id="603" r:id="rId32"/>
    <p:sldId id="604" r:id="rId33"/>
    <p:sldId id="605" r:id="rId34"/>
    <p:sldId id="639" r:id="rId35"/>
    <p:sldId id="635" r:id="rId36"/>
  </p:sldIdLst>
  <p:sldSz cx="9144000" cy="5143500" type="screen16x9"/>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92" d="100"/>
          <a:sy n="92" d="100"/>
        </p:scale>
        <p:origin x="780" y="90"/>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34"/>
          <c:y val="6.5714185444691278E-2"/>
          <c:w val="0.77646128886137766"/>
          <c:h val="0.75897728937281805"/>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ser>
        <c:dLbls>
          <c:showLegendKey val="0"/>
          <c:showVal val="0"/>
          <c:showCatName val="0"/>
          <c:showSerName val="0"/>
          <c:showPercent val="0"/>
          <c:showBubbleSize val="0"/>
        </c:dLbls>
        <c:axId val="360079440"/>
        <c:axId val="360081400"/>
      </c:scatterChart>
      <c:valAx>
        <c:axId val="360079440"/>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zh-CN"/>
          </a:p>
        </c:txPr>
        <c:crossAx val="360081400"/>
        <c:crosses val="autoZero"/>
        <c:crossBetween val="midCat"/>
        <c:majorUnit val="500"/>
      </c:valAx>
      <c:valAx>
        <c:axId val="360081400"/>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zh-CN"/>
          </a:p>
        </c:txPr>
        <c:crossAx val="360079440"/>
        <c:crosses val="autoZero"/>
        <c:crossBetween val="midCat"/>
        <c:majorUnit val="100"/>
        <c:minorUnit val="10"/>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8.3333333333333332E-3"/>
          <c:y val="7.3907480314960635E-3"/>
          <c:w val="0.87495100728607478"/>
          <c:h val="0.93323425196850385"/>
        </c:manualLayout>
      </c:layout>
      <c:pie3DChart>
        <c:varyColors val="1"/>
        <c:ser>
          <c:idx val="0"/>
          <c:order val="0"/>
          <c:tx>
            <c:strRef>
              <c:f>Sheet1!$B$1</c:f>
              <c:strCache>
                <c:ptCount val="1"/>
                <c:pt idx="0">
                  <c:v>Sales</c:v>
                </c:pt>
              </c:strCache>
            </c:strRef>
          </c:tx>
          <c:explosion val="26"/>
          <c:dPt>
            <c:idx val="0"/>
            <c:bubble3D val="0"/>
            <c:explosion val="13"/>
          </c:dPt>
          <c:dPt>
            <c:idx val="1"/>
            <c:bubble3D val="0"/>
            <c:explosion val="20"/>
          </c:dPt>
          <c:dPt>
            <c:idx val="2"/>
            <c:bubble3D val="0"/>
            <c:explosion val="11"/>
          </c:dPt>
          <c:cat>
            <c:strRef>
              <c:f>Sheet1!$A$2:$A$5</c:f>
              <c:strCache>
                <c:ptCount val="3"/>
                <c:pt idx="0">
                  <c:v>1st Qtr</c:v>
                </c:pt>
                <c:pt idx="1">
                  <c:v>2nd Qtr</c:v>
                </c:pt>
                <c:pt idx="2">
                  <c:v>3rd Qtr</c:v>
                </c:pt>
              </c:strCache>
            </c:strRef>
          </c:cat>
          <c:val>
            <c:numRef>
              <c:f>Sheet1!$B$2:$B$5</c:f>
              <c:numCache>
                <c:formatCode>General</c:formatCode>
                <c:ptCount val="4"/>
                <c:pt idx="0">
                  <c:v>2.6</c:v>
                </c:pt>
                <c:pt idx="1">
                  <c:v>8.1999999999999993</c:v>
                </c:pt>
                <c:pt idx="2">
                  <c:v>3.2</c:v>
                </c:pt>
              </c:numCache>
            </c:numRef>
          </c:val>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0:07.756"/>
    </inkml:context>
    <inkml:brush xml:id="br0">
      <inkml:brushProperty name="width" value="0.05292" units="cm"/>
      <inkml:brushProperty name="height" value="0.05292" units="cm"/>
      <inkml:brushProperty name="color" value="#FF00FF"/>
    </inkml:brush>
  </inkml:definitions>
  <inkml:trace contextRef="#ctx0" brushRef="#br0">991 8862 5028,'-39'0'4805,"39"20"-3908,-20-20-129,20 0 385,0 0 65,0 0-514,0 0-319,-20 0-1,20 0 129,0 0 63,0-20-192,0 20-127,0 0-65,0 0 64,20-20-160,0 20-32,19-20-32,21-19 0,-1 19 32,20-20-64,2 1 0,18-1 64,0 0-96,19 0 32,-19 0-256,0 21 128,-18-22-64,-22 22-193,-19-1-511,-1 0-289,-39 20-513,20-19-1569,-20 19-2210</inkml:trace>
  <inkml:trace contextRef="#ctx0" brushRef="#br0" timeOffset="273.0156">1884 8286 4067,'-79'-20'2403,"40"0"-802,19 20-159,0 0 319,-1-20-31,21 20-833,0 0-449,0 0 257,0 0-33,21 0-127,19-19-225,-1 19-96,21 0-63,-1 0-65,0 0 0,1 0-96,-1 0-32,-18 19-32,-1 1 64,-22 0-64,3 0 32,-21 0 64,0 0 96,-21 19 0,-17-18 32,18 18-96,-1 0-64,-17-18-160,38-1-1249,-20-1-1955,-1 21-5028</inkml:trace>
  <inkml:trace contextRef="#ctx0" brushRef="#br0" timeOffset="1647.0936">3453 8684 2914,'20'0'929,"19"0"-544,-19 0 736,0 0 320,20 0 257,-1 0-513,21 0-513,-1 0-223,2 0 63,18 0 225,0 0-161,0 19-127,20-19-225,0 0-64,21 0 96,-1 0 97,1 0-129,-1-19-96,19 19-32,1 0-32,20 0 32,0 0-64,-1 0 32,2 0 33,-2 0 95,0 0 0,2 0 64,-2 0-96,-18 0-96,-1 0-32,-1 0 32,-18 0-64,-1 0 0,-20 0 0,-20 0 0,0 0-32,-18 0-96,-2 0-192,-19 0-353,-1 0-1024,-19-21-2019</inkml:trace>
  <inkml:trace contextRef="#ctx0" brushRef="#br0" timeOffset="2920.1671">14331 8008 10249,'0'0'1185,"0"0"-1185,41 0 833,-3 0 673,23-21-385,-2 2-417,40 19-255,0-20-1,0 0 225,21 0-193,-41 0-224,20 0-288,-38 20-96,-23 0-512,3 0-1506,-21 0-2691</inkml:trace>
  <inkml:trace contextRef="#ctx0" brushRef="#br0" timeOffset="3106.1777">14967 7928 11082,'0'40'1377,"0"0"-320,20-1-64,-20 1 0,19 0-448,1 19-289,-20 1-160,20 0-192,-20-1-417,0-19-896,0 19-2851</inkml:trace>
  <inkml:trace contextRef="#ctx0" brushRef="#br0" timeOffset="6295.3601">3870 2464 4644,'-21'0'1185,"21"0"-32,0 0 321,0 0-129,0 0-609,0 0-543,0 0 319,21 0 481,-1 0-64,0 0-192,19 0-161,21 0-159,-1 0-97,40 0-192,1-20 96,-1 20-64,0 0-31,0-20-65,0 20-64,-20 0 32,2 20 0,18-20 32,-20 0-64,-20 20 64,20-20 0,-18 0-32,-2 0 32,1 0-32,-21 0-32,1 0-224,-20 0-225,1 0-319,-21 0-834,0 0-864,0 0-897</inkml:trace>
  <inkml:trace contextRef="#ctx0" brushRef="#br0" timeOffset="7878.4506">8794 2424 4644,'0'0'1505,"0"0"353,0 0-256,0 0-449,0 0-192,0 0-257,0 0-159,0 0-1,18 0-31,2-20-97,0 20-192,1 20-128,38-20 1,-19 0-1,39 0 0,0 0-32,0-20 0,20 20-32,-18 0-32,18 0 0,-20 0 0,20 0 0,1 0-64,-21 0-64,0 0 64,1 0-32,20 0 64,-21 0-33,0 0 65,20 20 0,-20-20 65,2 0-65,18 0-32,-20 0 32,20 0 0,-20 0 32,20 0-32,1 20 0,-1-20 64,0 0 64,0 0 0,1 0-64,-1 20-32,-20-20-32,20 0-32,0 0 32,0 0 32,2 0-32,17 0-32,1 19 64,-19-19 32,19-19-32,0 19-32,-19 0 32,19-20 64,-20 20 64,0 0-64,21 0-96,-21 0 0,0 0 0,1 0-32,-1 0-96,0 0-32,0 0 64,0-20 32,1 20 0,-1 0 32,20 0 32,-20-20 0,1 20 32,19 0 0,-20-19 0,0 19 128,-19 0-128,19 0 64,-40 0-96,20 0 0,-19 0 0,-21-21 0,1 21-32,1 21 0,-3-21 0,-18 0 0,1 0-128,-21 0-321,20 0-736,-20 0-704,-20 0-1090</inkml:trace>
  <inkml:trace contextRef="#ctx0" brushRef="#br0" timeOffset="11467.6554">14510 1589 4228,'-39'0'960,"19"0"-799,0 0 767,20 0 194,-21 20-98,21-20-479,0 0-161,-20 0 321,20 0 64,0 0 96,0 20-1,20-20 97,1 0-320,-1 0-129,20 0-255,19 0-129,20 0 32,20-20 64,21 20 128,19 0 97,19 0-97,2 0-192,18 0-96,21 20 0,-1-20 33,1 0-1,-1 0 0,0 20 0,-19-20-64,-1 0 32,2-20-64,-22 20 32,-18 0-128,18 0-32,-39 0 32,0-20 64,1 20 32,-21 0 0,-20-20-32,-20 20-1250,-19 0-2689</inkml:trace>
  <inkml:trace contextRef="#ctx0" brushRef="#br0" timeOffset="16179.9254">7680 9935 10602,'21'-19'64,"-1"19"32,20 0 64,-1-21 320,1 21 33,19 0-225,22-19-224,18 19-32,19-20 96,21 0 289,1 0 63,18 20-256,20-20-128,-18 20-64,18-20-32,0 20 32,-18 0-128,-2 0 0,2 0 128,-22 0-32,1 0 32,-1 0 64,-18 0 97,-21-19 95,0 19 224,0-20-223,-18 20-193,-22-20-64,0 20-64,-39 0-353,0 0-447,0 0-866,-40 0-1089,0 20-2305</inkml:trace>
  <inkml:trace contextRef="#ctx0" brushRef="#br0" timeOffset="16834.9629">10282 9955 1,'0'-20'7590,"0"1"-6437,0 19 256,0-21 289,0 21-577,0 0-449,0 0-543,0 0-161,20 21 384,-20-2 0,19 1 65,21 0-225,-20 0-96,20 20 64,19-20-32,20-1 128,21 22-63,19-22-129,0 1 32,39-20-64,2 20 64,18-20 0,1 19-64,19-19 0,1 0 32,19 0-32,-19-19 0,19 19-64,1-20 32,-1 20-32,1-20-32,-2 1 0,2 19 0,-1-21 32,1 1 0,20 1 32,-21 19 0,-1-40 0,-18 20 32,19 0-32,1 0 0,-21-19-32,1-1-32,-1 0-96,-18 0-33,-22 1 1,0-1 64,-18 0 64,-1 1 64,-19-1 96,-21 20 160,-20-20 33,0 0 31,-20 20-160,-19 0-128,1 1-64,-23 19-448,-18-21-738,-18 21-1408,-2 0-1762</inkml:trace>
  <inkml:trace contextRef="#ctx0" brushRef="#br0" timeOffset="17232.9857">17666 9180 11947,'79'-40'576,"-38"40"-95,-21-19 864,0 19-256,0 0-737,-20 0-255,0 19-1,0 1 0,0 20 32,-20 0-32,20-1 0,0 1 64,0 0-96,0-1 64,20 2 33,-1-22-1,21 21 160,0-21-32,19-19 65,0 21 31,1-21-32,-1 0-192,2-21-128,-22 21-32,1 0-192,-20-19-160,-1 19-32,-19-20-481,-19 20-577,-1-20-896,-20 20-1826</inkml:trace>
  <inkml:trace contextRef="#ctx0" brushRef="#br0" timeOffset="17412.996">17786 9379 13676,'20'0'161,"0"-20"543,19 20 1058,21-20-513,-1 0-576,1 20-321,-1-20-96,-18 20-320,-3-20-672,-17 20-1058,-1 0-2210,-20 0-5765</inkml:trace>
  <inkml:trace contextRef="#ctx0" brushRef="#br0" timeOffset="17585.0058">17865 9100 13292,'-19'-39'1057,"38"19"-256,1 20 1057,40-20-673,-1 0-320,20 20-673,20-20-64,-20 20 0,21-19-192,-20 19 64,-1 0-961,-40 0-929,-19 0-1793</inkml:trace>
  <inkml:trace contextRef="#ctx0" brushRef="#br0" timeOffset="21790.2464">12922 11227 8872,'-20'20'1698,"20"-20"-1987,0 0 161,0 0 512,0 0 321,20 20 0,0-20-481,19 0-96,21 20-32,20-20-96,-1 0-96,20 0-32,0 0 128,20 0 32,21 0-32,-2 0 0,1 0 0,20 0 96,20 0-32,-20 0 0,19 0-32,20 0 64,-18 0 33,19 0-65,-1 19-64,21-19 32,-21 0 0,19 20-32,2-20 32,-1 20 32,1-20-64,20 0 32,-2 0-32,2 0-32,-1 0 96,20 0-96,-20 0 32,20 0 32,1 0 0,-22 0 0,22 0 128,-22 0 32,22 0 128,-20 0 129,-2 0 63,-18 0-31,-1 0-1,-19 0-223,-1-20-97,-38 20-128,-22-20 0,1 20 0,-40-19-32,-20 19 0,-20 0-96,-18-20-353,-41 20-351,0 0-898,-20 0-1377,-39-20-3107</inkml:trace>
  <inkml:trace contextRef="#ctx0" brushRef="#br0" timeOffset="22316.2764">20108 11526 6694,'-20'0'2722,"20"0"-1504,0-21 319,0 21-512,0 0-769,0 0-160,0 0-32,-19 21 193,19-21 287,0 19-127,-20 21-97,20-20 64,0 20 129,20 19 31,-1 1-191,21-1-65,0 1 0,-1-1-224,22-19 641,18 20-513,0-40 0,0 19 0,-19-19-96,19 0-31,-38 0-130,-3-20-95,3 0-448,-41 20-545,0-20-801,-20 0-2498</inkml:trace>
  <inkml:trace contextRef="#ctx0" brushRef="#br0" timeOffset="22893.3091">21418 12121 8263,'-19'0'1314,"19"0"-834,0 20 1314,0 20-97,0-1-768,0 21-320,19 20-257,-19-21-64,0 1-127,20-21-1,-20 1-128,20 20 0,0-21 32,1 21-64,-3-20 64,-18-1-64,20-18-128,-20-1-545,0-20-416,0 0-2114,0-20-1473</inkml:trace>
  <inkml:trace contextRef="#ctx0" brushRef="#br0" timeOffset="23167.3251">21379 12121 13452,'59'-20'417,"2"0"447,18 20 225,0 0-128,0 0-576,20 20-193,-39 20-160,-1 0-32,-18 19-32,-21 1-64,-20-21 0,0 1 160,-40-20 320,19 0 449,-17-1 64,-23-19-160,2 0-257,-21 21-288,1-21-192,-1-21-32,1 21-320,39-19-481,20-1-672,20 20-1314,40 0-2786</inkml:trace>
  <inkml:trace contextRef="#ctx0" brushRef="#br0" timeOffset="31165.7826">15781 8087 5349,'-20'0'2562,"20"0"-1537,-20 0 1249,20 0-352,0 0-224,0 0-609,20 0-513,0-20 33,19 0-65,1 20-127,19-19-129,22-22-64,-2 22-192,20-1 32,0 0-32,-20-20-32,0 20 0,2 1 64,-42-1-160,1 20-96,-1-20-577,-39 20-640,0 0-1314,-19 0-2754</inkml:trace>
  <inkml:trace contextRef="#ctx0" brushRef="#br0" timeOffset="31527.8031">15959 7789 9032,'59'-20'641,"-59"0"-577,20 20 448,-20 0 866,-20 0-546,2 20-832,-3 0 32,-19 0 193,-19 20 575,19-1-191,1 21-321,-1-21-192,-1 21-32,23-20 321,-2-20 223,20 0-127,0 0-33,20 0 225,-2-20-1,43 0-287,-2 0-225,20 0-160,2 0 0,-2 0-352,-21 19-705,3-19-1826,-22 0-8039</inkml:trace>
  <inkml:trace contextRef="#ctx0" brushRef="#br0" timeOffset="34149.9533">22570 12419 12491,'20'19'225,"19"-19"639,-19 0 354,20 0-97,39-19-481,21-1-159,39 0-97,-20 1-256,-1-2-96,-57 21-96,-23-20-480,-17 20-321,19 0-1185,-20 0-2402,-20 0-4325</inkml:trace>
  <inkml:trace contextRef="#ctx0" brushRef="#br0" timeOffset="34487.9726">23007 12200 4932,'-40'20'-1217,"-19"0"448,19 0 161,-19 0 736,-2 19 1153,2-19 577,-1 20 160,21-20 929,19 0-417,0-20-576,0 19-801,20 2-288,0-1-225,20 0-63,20-1 63,-1 2-255,21-2-97,19 1-160,-18 0-128,18-20-160,0 0-288,-20 0-449,-19 0-352,0 0-769,-21 0-2242</inkml:trace>
  <inkml:trace contextRef="#ctx0" brushRef="#br0" timeOffset="35259.0167">19116 9319 13612,'-20'0'705,"20"0"-641,0 0 481,0 0 480,20 0-97,0 0-287,19 0-96,21 0-65,-1 0 1,40-20-193,0 20 64,1 0-192,19 0 0,-20-20-256,0 20-32,-19-19-192,-20 19-321,-21 0-448,1 0-833,-40 0-1953,-20 0-3812</inkml:trace>
  <inkml:trace contextRef="#ctx0" brushRef="#br0" timeOffset="35611.0368">19553 9100 9352,'79'-19'609,"-59"-1"-737,0 20-353,-20 0-480,-40 20 961,0-1-128,-19 21 96,-20 0 481,-2-20 640,2 20 288,-20-1 193,20-19-738,20 20-672,18 0-31,1-21 95,40 1 160,0 20 225,40-20 95,1 19-351,38-18-161,0 19-96,0-20-96,0 20-320,2-21-545,-2 1-1185,-20-20-3395</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3">952 8783 9673,'-40'0'0,"40"0"-128,0 0 160,0-20 256,20 20 833,0-20-64,19 20-609,-19-20-320,20 20-63,-1-20-1,1 20-32,-1 0 0,1 0-32,-20 0 0,1 0 0,-1 20 0,-2-20 96,2 20-32,-20 0 32,0 0 0,0 19 0,0 1-64,-20 0-96,-18-1-641,17 1-896,1 0-1250,0 20-3939</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3">952 8783 9673,'-40'0'0,"40"0"-128,0 0 160,0-20 256,20 20 833,0-20-64,19 20-609,-19-20-320,20 20-63,-1-20-1,1 20-32,-1 0 0,1 0-32,-20 0 0,1 0 0,-1 20 0,-2-20 96,2 20-32,-20 0 32,0 0 0,0 19 0,0 1-64,-20 0-96,-18-1-641,17 1-896,1 0-1250,0 20-3939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93">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016">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84">9607 12062 13612,'-20'0'96,"20"0"-352,20 19 384,-1 1 385,1 0 159,21 0-63,-3 0-32,23 19 63,18 1-159,-20 0-65,21-1 129,-21-19-321,0 1 32,2-2-32,-2 21-192,20-21 64,1 22 0,-21-21 1,2-1-194,-2 2 226,-19-2-1,-22-19-256,23 20-225,-41-20-63,20 0-161,-20 0-640,0-20-1634,0 20-2369</inkml:trace>
  <inkml:trace contextRef="#ctx0" brushRef="#br0" timeOffset="32226.8431">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5">9905 7769 10025,'59'-59'1922,"-19"39"-289,-21 0-480,-19 0-224,20 20-64,-40 0-480,1 20-321,-21 0 32,0 0 0,-39 39 0,0-19-64,0 19 0,-1 1 0,-19-20 0,19 20-32,21-1 0,-20-19-96,38 0-192,1 0-513,21-21-448,-1-19-1090,20 20-3490</inkml:trace>
  <inkml:trace contextRef="#ctx0" brushRef="#br0" timeOffset="33063.8908">9547 7868 9545,'-79'40'-385,"39"-40"257,-19 40 128,-2-20 160,2 20 257,0-1 447,-1 1 97,40 0 64,1 0-224,19-21-224,19 2 223,1-2-95,40 1-225,-21 0-95,22-20-33,18 0-160,-20 0 129,21-20-161,-1 20-64,-20-20-64,20 20-224,-18-19-1089,-41 19-3076</inkml:trace>
  <inkml:trace contextRef="#ctx0" brushRef="#br0" timeOffset="33720.9285">1070 7987 13100,'-39'-19'160,"19"-1"96,0 20-320,20 0 128,20 0 225,0 0 351,19 20 1,1-1-129,19 22-31,1-2-65,19 1-96,1 0 33,19 20-161,-19-21-96,20 1-32,-21 0-32,0-21-32,-20 1 0,-19 1-32,0-2-544,-21 1-642,1 0-928,-20-20-1569,0 19-6149</inkml:trace>
  <inkml:trace contextRef="#ctx0" brushRef="#br0" timeOffset="34029.9464">1448 8464 12651,'0'41'-448,"0"-41"512,20 0 160,-1 19 1,1-19 63,20 0 96,-1 20 1,21 0-65,20-20-224,-22 20 0,23 0 160,-22-20 449,-19 19 416,19-19 96,-18-19-96,-3-21 0,3 0-416,-1-20-96,-1-18-33,-19 18-128,0 0-95,0 20-321,-20 0-352,0 21-417,0 19-1057,0 0-1921,0 0-6951</inkml:trace>
  <inkml:trace contextRef="#ctx0" brushRef="#br0" timeOffset="61812.5352">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6:34.161"/>
    </inkml:context>
    <inkml:brush xml:id="br0">
      <inkml:brushProperty name="width" value="0.05292" units="cm"/>
      <inkml:brushProperty name="height" value="0.05292" units="cm"/>
      <inkml:brushProperty name="color" value="#FF0000"/>
    </inkml:brush>
  </inkml:definitions>
  <inkml:trace contextRef="#ctx0" brushRef="#br0">5915 6160 4099,'0'0'1826,"-21"0"-32,21 0 224,0-20-193,0 20-447,0 0-674,21-20-223,-1 20 63,18 0-31,23 0-1,-2 0-95,20 0 31,20-20-63,0 20-33,21 0 0,-1 0 97,0 0-161,1 0-64,-2 0-64,1-20-64,-20 20-96,-18 0-96,-22 0-192,-19-20-321,-21 20-1024,1 0-1987,-20 0-6629</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19:10.712"/>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1" timeString="2011-09-23T01:20:45.831"/>
    </inkml:context>
  </inkml:definitions>
  <inkml:trace contextRef="#ctx0" brushRef="#br0">10659 6140 4996,'-21'0'-128,"21"0"512,0 0 609,0 0 769,0 0-417,0 0-288,21 0-320,-1-20 0,20 20-129,-21 0-351,21 0-65,0-20 0,19 20-32,-19 0-64,19 0 32,20 0-64,21 0 0,-1 0-32,0 0-32,21-20 32,19 20 1,-1 0 31,22 0 96,18 0 64,20 0-32,-19 0-64,19 0 0,2 0-64,-1 0 0,-1 0-31,1 0-1,-21 0-32,0 20 32,0-20-32,-18 20 32,-2 0 0,-18-20 0,-21 0 32,0 0-32,-19 0 64,-21 0-64,-20-20 32,-19 20-160,-1 0-256,-19 0-898,0-20-2465</inkml:trace>
  <inkml:trace contextRef="#ctx0" brushRef="#br0" timeOffset="3809.2177">7642 6200 3971,'0'0'128,"20"0"-256,19 0 417,1 0 479,39 0 33,0 0 416,20-21 64,21 21 65,-1-19-193,0 19-320,19-20-385,2 20-256,-1-20-64,-1 20-96,2 0-64,-21 0-96,1 0 32,-3 0 96,-36 0-32,-22 0-256,1 0-769,-41 20-993,1-20-2146</inkml:trace>
  <inkml:trace contextRef="#ctx0" brushRef="#br0" timeOffset="8562.4897">7998 7510 3459,'0'0'192,"0"0"0,0 0 193,20-19 415,1 19-95,-1 0-289,0 0-95,-2 0-225,3 0 64,19 0 256,-20 0-95,39 0-33,-19 0-96,19 0 64,20 19-64,0-19 97,2 0-1,38 0 0,-1 0 129,22 0 127,18 0-127,1 0-33,20 0 0,-20 20-95,0-20-97,19 0-128,-18 21 0,18-21-32,0 19-32,21-19 0,-21 0 32,2 0-64,-22 0 32,-19 0 0,-19 0 0,-41 0-288,0 0-417,-39 0-1377,-1 0-2819</inkml:trace>
  <inkml:trace contextRef="#ctx0" brushRef="#br0" timeOffset="20797.1891">17032 10393 3683,'0'0'416,"0"0"161,0 0 1377,0 0 160,0 0-1025,0 0-288,19 0-65,-19 0-159,20 0-65,-20 0-191,20 0-161,0 0-160,0 0 64,-1 0-64,21 0 32,0 0 0,-1 19 0,2-19-32,17 0 0,-17 0 0,18 20 64,20-20-96,-19 0 64,19 0-32,-20 0-32,22 20-96,-22-20 64,20 0-32,1 0 0,-21 0 64,20 0 32,0 20 0,2-20 0,-2 0 0,20 0 0,-20 0 0,21 20 0,-1-20 0,20 0 0,-20 19 0,21-19 0,-1 0 32,19 0-32,-18 0 32,39 0 0,-21 0 128,22 0-32,18-19 64,-20 19-192,-18-20 32,-1 20-32,-1 0 32,2-20-32,-21 20 0,19 0 32,-18 0-64,19-20 0,-19 20-32,-3 0 0,-17-20 64,19 20 0,-38-19 0,-2 19-32,0 0-192,-39-21-289,-21 21-608,-19 0-1313,-19-19-4965</inkml:trace>
  <inkml:trace contextRef="#ctx0" brushRef="#br0" timeOffset="33691.9268">19573 11366 1921,'-20'0'1057,"0"0"993,20 0-352,0 0-161,0 0-127,0 0-1,0 0-352,0 0-448,0 0-161,20 0 257,19 0-65,1 0-191,19 0-33,21 0 65,20 0 31,18 20-128,21-20 1,21 0-161,-2 0-64,20 0-64,0 0 0,2 0-96,-22 0 96,2 0-32,-42 20-32,1-20-64,-19 0 32,-40 19-64,-1-19-160,-39 0-192,0 0-353,-20 0-768,0 0-930,-20 0-1889</inkml:trace>
  <inkml:trace contextRef="#ctx1" brushRef="#br0">16847 9922</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1:26.890"/>
    </inkml:context>
    <inkml:brush xml:id="br0">
      <inkml:brushProperty name="width" value="0.05292" units="cm"/>
      <inkml:brushProperty name="height" value="0.05292" units="cm"/>
      <inkml:brushProperty name="color" value="#00FFFF"/>
    </inkml:brush>
  </inkml:definitions>
  <inkml:trace contextRef="#ctx0" brushRef="#br0">5239 8306 7431,'-59'0'1665,"39"0"-1409,20 0 193,0 0-289,0 0 384,0 0 385,20 0-448,0 0-417,0-20-32,-1 20 0,21 0 64,0 0 0,-1 0-32,21 0-64,-1 0 64,2 0-32,18 0 0,0-20-32,0 20 32,20 0-32,21 0 0,-21 0 0,40 0 32,-19 0-64,18 0 64,1 0-32,-1 0 0,2 0 32,19-20-32,0 20 0,-1 0-96,1 0-32,20 0 96,-20 0 64,20 0-32,-1 0 64,0 0 32,21-20 64,-1 20 33,1 0 127,-1 0-96,21 0-96,-21 0-96,1 0 0,19 0-32,1 0 0,-21 0 0,1 0 32,-1 0 0,0 0 32,1 0 33,-1 0 95,-18 0-32,19 0-96,-21 0-64,20 0 0,-39 0 0,20 0 0,-21 0-32,-18 20-32,-2-20 0,2 0 64,-1 0 0,-21 0 32,1 20-32,-20-20 32,1 0-32,-1 0 0,20 0 0,-19 20 0,-1-20 0,0 0-32,0 0-64,-20 0 96,2 20 0,-2-20 0,0 0-160,-39 20-353,-1-1-672,1-19-1249,-19 20-2339</inkml:trace>
  <inkml:trace contextRef="#ctx0" brushRef="#br0" timeOffset="572.0323">16396 8425 10057,'21'-20'192,"-3"1"737,22 19-224,1 0-353,38-21-128,0 21-192,40 0-96,21 0-320,18 0-225,20-20 321,21 20 128,19 0 128,41 0 32,-1-19 64,19 19 160,2 0 385,19-20-33,18 20-95,2-20 63,20 20-127,20-20-193,-22 20-128,2 0-64,0 0 32,-21 0-32,-18 0 64,-22 20 64,-19-20 32,-40 0-127,-39 20-97,-20-20-801,-80 0-1826,-38 0-3106</inkml:trace>
  <inkml:trace contextRef="#ctx0" brushRef="#br0" timeOffset="1285.0729">2560 9757 8199,'20'0'160,"-2"-20"-160,43 20 289,38 0-97,0-20 128,41 0 737,18 0 513,40 0 95,41-20-319,18 21-514,2 19-511,19-20-225,-1 20-32,1 0-64,-39 20-64,-21-20-289,-19 19 97,-41 2-128,-39-2-257,-40-19-576,-18 20-1442,-22-20-2914</inkml:trace>
  <inkml:trace contextRef="#ctx0" brushRef="#br0" timeOffset="17864.0218">13339 3318 6790,'0'-20'1185,"0"20"1025,0 0-224,0-20-641,20 20-576,-1 0-353,21-19-63,1 19 63,17-20-64,1 20 1,2 0-289,-2 0-64,-19 0 0,19 0-32,1 20-32,-21-1-128,22 1-1,-23 0 1,-17 20 64,-1 0 32,0-1-32,0 1 160,-20 19-96,-20 1 32,20 20 32,-20-1 0,0 1-64,-1-1 32,21-19 32,0-1 0,0 21 0,0-21 0,21-19 0,-1 20 32,20-20 64,-1 0 128,1-21 32,-1 1 129,21 0-1,-21-20 0,22 0-31,-3 0-97,-17 0-160,-1-20-96,-1 20 32,-39-20 32,20 20-64,-20-19 32,-20 19 32,0-21-96,1 21-32,-21 0 32,-21 0 64,23 21-32,-23-2 96,22 21-96,-1 0 32,1-1 32,-1 21-160,20-1 32,0 1 32,1 20-32,19 0-96,0-1 0,0 0 96,0 21-128,0-21 128,19 21-65,1 18 33,0 2-416,-20-21-33,20 1 417,-20 0 160,0-1-32,0-20 96,0-20 0,0 1 65,-20-20-65,0-1 64,0-18-64,-19-2 64,-1 1 0,1 1 353,-22-2 223,2 1-223,-1 0-129,1-1-192,19-19-288,-19 21 128,-2-21-352,2 20-289,19-20-640,1 0-352,-1 0-2499</inkml:trace>
  <inkml:trace contextRef="#ctx0" brushRef="#br0" timeOffset="30511.7452">14789 12499 13933,'-41'19'544,"1"-19"-576,40 0 64,0 21 417,20-21 127,0 19-95,21-19-161,-3 20-224,23 0 96,18 0 32,0 19 33,20-19-161,21 20 0,-21 0-32,20 20 0,1-21 0,18 0 32,-19 2 32,0-1 64,1-1-31,-1 1 31,-20 0-128,1-1-128,-21 1 0,-20-20 160,1 0-192,-21-20-385,1 0-320,-20 0-608,-20 0-2915,0-20-5990</inkml:trace>
  <inkml:trace contextRef="#ctx0" brushRef="#br0" timeOffset="30995.7728">14827 13154 9480,'21'20'833,"-21"-40"-1185,0 20-385,-21-20-96,1 1 513,2-21 769,-2 20 415,-21-40-191,21 21 64,-19-1 96,-1-20 448,1 21-320,19-21-385,0 20-63,0 20-65,0-20-32,20 1 1,0 19-33,0 0-63,20 0 31,20 20-192,19 0-64,20 0-32,20 0 128,21 0 65,19 0 31,19 20-64,-18-20-32,-1 20-128,-1 0-32,2 0-320,-21-1-449,-19 1-1120,-21 0-2980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028">2580 6160 5413,'59'0'-161,"-39"-20"161,19 20 65,1 0 127,0-20 320,19 20-256,2 0-224,18 0 33,0-20-65,40 20 288,0 0 384,-1-20-31,22 20 32,18 0-129,-19 0-31,21 0-33,-22 0 33,2 0-161,-2 0-256,-39 20 0,2-20-96,-22 20-192,-20-20-609,-39 0-640,20 0-2595</inkml:trace>
  <inkml:trace contextRef="#ctx0" brushRef="#br0" timeOffset="12465.713">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007">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01">9964 9319 5605,'0'0'5925,"20"0"-5604,-20-20 1633,20 0 320,-1 20-1474,1-19-767,0 19-162,0-20-607,1 20-930,-3 0-2049</inkml:trace>
  <inkml:trace contextRef="#ctx0" brushRef="#br0" timeOffset="14621.8361">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547">10719 9180 8520,'39'0'608,"-39"-20"-159,0 20 1216,-20 0-896,20 20-641,-19-20-160,-1 20 192,0 0 192,20 20-159,0-21-97,20 1-64,0 0 32,-1 0 128,1-20 0,20 0 193,-1 0 159,1 0 65,-20-20 95,0 0 1,-1 0 0,-19 1-225,0-21-192,-19 20-63,-1 0-193,-20 0-161,20 0-95,-19 20-576,-1 0-1314,1 0-3204</inkml:trace>
  <inkml:trace contextRef="#ctx0" brushRef="#br1" timeOffset="32707.8708">7980 6994 352</inkml:trace>
  <inkml:trace contextRef="#ctx0" brushRef="#br1" timeOffset="34300.9615">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29">10282 8028 11274,'0'0'-1217,"0"0"-673,0-20 1506,0-1-353,0 21-3203</inkml:trace>
  <inkml:trace contextRef="#ctx0" brushRef="#br1" timeOffset="37827.163">10341 7769 10570,'0'-20'736,"0"20"-608,-20-19 65,20 19-129,0-20-577,-19 20-1409,19 0-1057,0-20-1729</inkml:trace>
  <inkml:trace contextRef="#ctx0" brushRef="#br1" timeOffset="37987.1725">10302 7491 5797,'0'0'769,"0"-20"480,-20 20 481,20 0-481,0 0-833,0-20-352,0 20-416,0-20-993,0 20-1314,0-20-3491</inkml:trace>
  <inkml:trace contextRef="#ctx0" brushRef="#br1" timeOffset="38137.1809">10282 7193 10089,'20'-20'32,"-20"1"-480,0-2-33,0 2 545,0-2-64,0 2-1857,0-1-1795,0 0 1250,0 0 1121</inkml:trace>
  <inkml:trace contextRef="#ctx0" brushRef="#br1" timeOffset="38282.1895">10282 6796 6566,'-20'-40'1185,"20"20"-673,0 1-319,0-2-1,0 2-1025,-20-2-2754</inkml:trace>
  <inkml:trace contextRef="#ctx0" brushRef="#br1" timeOffset="38418.1968">10221 6458 1569,'0'-20'3331,"0"0"-3139,0 0 97,0 1-225,-18 19-1025</inkml:trace>
  <inkml:trace contextRef="#ctx0" brushRef="#br1" timeOffset="38571.2057">10242 6219 8488,'0'-19'32,"20"-2"128,-20 21-32,0-19-96,0-1-288,0 20-1218,0-20-5124</inkml:trace>
  <inkml:trace contextRef="#ctx0" brushRef="#br1" timeOffset="38693.2128">10242 6040 5509,'0'0'320,"-21"0"449,21 0-609,0 0-2755</inkml:trace>
  <inkml:trace contextRef="#ctx0" brushRef="#br1" timeOffset="39328.2489">10262 5981 6117,'0'0'609,"-20"0"-1,-1 0 385,21 0-32,-18 0-384,-2 0-193,-1 0-192,1 0-192,20 0-224,-20 0-320,2 0-770,-3 0-1344,1 0-1410</inkml:trace>
  <inkml:trace contextRef="#ctx0" brushRef="#br1" timeOffset="39493.2589">9626 5961 7046,'-39'0'256,"19"-20"801,0 20 353,0 0-417,1 0-833,19 0-352,-20 0-225,0 0 65,0 0-737,0 0-2434</inkml:trace>
  <inkml:trace contextRef="#ctx0" brushRef="#br1" timeOffset="39616.2653">9051 5981 4228,'-40'0'480,"21"0"-1153,-1 20-1729</inkml:trace>
  <inkml:trace contextRef="#ctx0" brushRef="#br1" timeOffset="39818.2769">8494 6060 7238,'-59'0'545,"39"0"-577,20-20-609,-20 20 129,1 0-545,19 0-1346,-20 0-287</inkml:trace>
  <inkml:trace contextRef="#ctx0" brushRef="#br1" timeOffset="39941.2845">8079 6040 1,'-61'0'543,"23"0"-543,-3 0-256</inkml:trace>
  <inkml:trace contextRef="#ctx0" brushRef="#br1" timeOffset="40201.2988">7344 6040 9480,'-20'0'-64,"20"-19"-64,-20 19-32,20-20 192,0 20-224,-21 0-1730,3 0-2114,-2 0 1027</inkml:trace>
  <inkml:trace contextRef="#ctx0" brushRef="#br1" timeOffset="40396.3105">6907 5981 3523,'-59'20'-481,"19"-20"449,19 0 1986,-17 0 673,17 0-1250,1 0-800,0 0-33,20 0-63,-20 0-578,20 0-1088,0 0-1249,0 0-1474</inkml:trace>
  <inkml:trace contextRef="#ctx0" brushRef="#br1" timeOffset="41197.3563">6530 6021 5349,'-20'0'2434,"20"0"-865,0 0 289,0 0-128,0 0-737,0 0-481,40 0 289,-21 0-417,41 0-95,-1-20-33,2 20-128,-2 0-96,-1 0-64,3 0-449,-2 0-768,-39 0-384,0 0-2916</inkml:trace>
  <inkml:trace contextRef="#ctx0" brushRef="#br1" timeOffset="41651.3823">5577 5822 3106,'0'-19'1378,"0"38"-353,0 1 384,0-1-320,0 2-320,0-1-673,0 19 0,0-19-128,0 0 160,0 0-224,0 0-160,0 19-353,0-19-1152,0-20-2756</inkml:trace>
  <inkml:trace contextRef="#ctx0" brushRef="#br1" timeOffset="42039.4045">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22">6073 5961 7110,'20'0'897,"-20"0"-865,-20 0-160,20 0 897,0 20 31,-20 0-543,20 0-193,0-1-64,20 1 160,-20 0 32,20 0 0,0-20 193,0 0 512,-1 0 31,1-20 161,0 0 129,0 0-258,-20 1-31,0-21-96,0 20-288,-20 0-193,0 0-128,-19 1-160,19-1-320,-20 20-577,1 0-1697,19 20-2787</inkml:trace>
  <inkml:trace contextRef="#ctx0" brushRef="#br2" timeOffset="57382.2819">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27">10321 8008 10794,'0'0'800,"0"0"1,0 0 1569,0 0-223,0 0-1347,0 0-255,0 0-65,0 0-127,0-21-257,0 21-160,0-19-193,0-1-415,0 0-577,0 0-1122,0 20-1440,0-20-5478</inkml:trace>
  <inkml:trace contextRef="#ctx0" brushRef="#br2" timeOffset="60545.4628">10262 7789 9865,'0'-20'416,"20"0"-640,-20 1 128,0 19 416,0-20-352,0 0-1025,0 0-1473,20 20 992,-20-20 65,0 20-1890</inkml:trace>
  <inkml:trace contextRef="#ctx0" brushRef="#br2" timeOffset="60690.4711">10321 7610 4452,'0'0'2722,"0"0"-640,-19 0-192,19-19-385,0 19-768,0-21-513,0 21-160,0-19-128,-20 19-288,20-21-609,20 1-512,-20 1-994,0-1-1504</inkml:trace>
  <inkml:trace contextRef="#ctx0" brushRef="#br2" timeOffset="60833.4795">10302 7332 7078,'0'-20'705,"0"20"-449,0-20 1057,0 0-128,0 1-960,19-1-450,-19 0-1440,0 0-2595</inkml:trace>
  <inkml:trace contextRef="#ctx0" brushRef="#br2" timeOffset="61007.4893">10341 6974 1665,'0'-19'7559,"0"-1"-7623,0 20-192,0-20 448,0 0 481,0 0-385,0 0-320,20 20-32,-20-19 64,20-1 0,-20 0-801,0 0-1185,0 20-1377</inkml:trace>
  <inkml:trace contextRef="#ctx0" brushRef="#br2" timeOffset="61166.4985">10341 6618 8263,'0'-21'961,"-20"1"-769,20 20 129,0-20 479,0 0-800,0 0-384,0 1-353,0-1 641,0 0 32,0 0-1377,0 0-1730,-19 20-513</inkml:trace>
  <inkml:trace contextRef="#ctx0" brushRef="#br2" timeOffset="61316.5069">10282 6319 224,'0'-20'5989,"0"0"-4868,0 1-128,0 19 737,0-21 160,0 1-993,-20 1-641,20-2-256,0 2 32,0-1-128,0 0-673,0 20-864,0-20-930,0 0-1409</inkml:trace>
  <inkml:trace contextRef="#ctx0" brushRef="#br2" timeOffset="61475.5162">10282 5941 2626,'-20'-20'-64,"20"1"1057,0 19-449,0-20 609,0 20-576,0-21-481,0 2-672,-20-1-674,20 20-95,0-19 1025,0-1 224,0 20 160,-21-21 0,21 21-224</inkml:trace>
  <inkml:trace contextRef="#ctx0" brushRef="#br2" timeOffset="61642.5252">10262 5524 7751,'0'-40'-288,"0"40"640,0-20-256,0 1 32,0-1-96,0 0-1057,0 20-1793,0-21-129,0 21 1667</inkml:trace>
  <inkml:trace contextRef="#ctx0" brushRef="#br2" timeOffset="62334.565">10262 5326 768,'0'-20'3331,"0"20"-2370,0-21 321,0 21 351,0 0-95,-20-19-834,20 19 129,0 0 224,0 0-64,0 0-449,0 0-319,0 0-257,0 0-161,0 0-63,0 0-32,0 19-385,0-19-384,0 0-929,0 21-832,20-21-3428</inkml:trace>
  <inkml:trace contextRef="#ctx0" brushRef="#br2" timeOffset="62522.576">10262 5266 7815,'-20'0'448,"20"0"-352,0 0 1025,-21 0 481,3 0-1057,18 0-738,-20 0-415,-1 0 287,1 0 1,0 0-801,2 0-1505,-3 0-3652</inkml:trace>
  <inkml:trace contextRef="#ctx0" brushRef="#br2" timeOffset="62615.5812">9865 5246 1953,'-20'0'1890,"0"0"-4676</inkml:trace>
  <inkml:trace contextRef="#ctx0" brushRef="#br2" timeOffset="62831.5932">9567 5246 7623,'-40'0'833,"21"0"63,-1-20 97,20 20 289,-20 0-610,0 0-672,20 0-64,-20 0-256,20 0-1250,-21 0-2145,3 0-2499</inkml:trace>
  <inkml:trace contextRef="#ctx0" brushRef="#br2" timeOffset="62976.6018">9110 5246 736,'-39'0'1474,"19"0"1440,0-20-1568,-19 20-1314,19 0-705,0 20-1537</inkml:trace>
  <inkml:trace contextRef="#ctx0" brushRef="#br2" timeOffset="63199.6148">8555 5306 5317,'-41'0'3363,"21"0"-3011,2 0-64,-2-21-192,-1 21 1,1 0-354,0 0-992,20 0-513,-19 0-1088,-1 0-417</inkml:trace>
  <inkml:trace contextRef="#ctx0" brushRef="#br2" timeOffset="63372.6245">8059 5306 6149,'-61'0'-704,"43"0"255,-3 0 802,1 0 672,0 0-929,0 0-481,-19-21-255,19 21 127,0 0-288,0 0-1601</inkml:trace>
  <inkml:trace contextRef="#ctx0" brushRef="#br2" timeOffset="63531.6333">7482 5326 5220,'-59'0'-96,"39"0"160,0 0 97,1 0 864,-1 0-929,0 0 0,0 0-128,20 0-32,-21 0-641,21 0-3331</inkml:trace>
  <inkml:trace contextRef="#ctx0" brushRef="#br2" timeOffset="63704.6435">7066 5306 2178,'-60'20'192,"40"-20"-288,0 0 224,1 0 1217,19 0-897,-20 0-672,20 0-737,-20 0 545,20-20 448,-20 20-96,20 0-1089</inkml:trace>
  <inkml:trace contextRef="#ctx0" brushRef="#br2" timeOffset="63841.6513">6749 5306 6534,'-41'0'1121,"41"0"0,-20 0-288,20 0 480,0 0-641,0 0-639,0 0-450,0 0-2305</inkml:trace>
  <inkml:trace contextRef="#ctx0" brushRef="#br2" timeOffset="64715.7009">6848 4669 9705,'0'-39'1217,"18"18"577,-18 21-33,0-19-31,21 19-961,-1 0-673,0-20-96,19 20-32,1 0 0,0 20 0,-1-20-129,-19 19-159,0-19-96,1 21 127,-21-2 129,0 1 96,0 19 96,0-18 160,-21-1 65,1-1-65,0 2-128,1-2-64,19 2-64,0-1-32,0-20-353,0 19-704,19 1-96,1-20-737,21 0-1345,-21 0-4196</inkml:trace>
  <inkml:trace contextRef="#ctx0" brushRef="#br2" timeOffset="65002.7176">7304 4749 8231,'-39'0'96,"19"0"-96,0 0 449,-1 19 544,21 2-897,-20-2-32,20 2-32,20-1 480,1-1-736,-1 1 320,18-20 64,3 20 161,-1-20 447,-1 0 225,-19-20 64,20 0-128,-21 20 224,1-19-288,-20-1-288,0-20-321,-20 19 0,-19 2-192,19-1-64,-20 20-96,1-21-384,-1 21-513,19 0-929,3 0-1601,18 0-6407</inkml:trace>
  <inkml:trace contextRef="#ctx0" brushRef="#br2" timeOffset="65305.7349">7662 4749 6470,'-20'19'-225,"-1"-19"225,21 21 1186,0-21-33,0 19-513,21 2-63,-1-1-289,-2-20 96,3 19 513,19-19-64,-20 0 64,19 0-64,-19-19 192,-20 19 192,20-20-128,-20-20-384,-20 19-97,0 2 33,-19-1-321,-1-1-352,-1 2-32,23 19-417,-23 0-576,21 0-1441,20 0-1858</inkml:trace>
  <inkml:trace contextRef="#ctx0" brushRef="#br2" timeOffset="65623.7534">7899 4570 10537,'0'-20'417,"0"0"768,0 20 769,20 0 320,-20 0-1569,0 0-257,20 20 65,0 0-225,1 19-64,-3 1-160,2 0 32,1 0-64,-1-1-32,-20 1-96,20-19-256,-20-1 96,0-1-225,18 1-320,-18 0-384,0-20-96,0 0-385,0 0-319,0 0-1411</inkml:trace>
  <inkml:trace contextRef="#ctx0" brushRef="#br2" timeOffset="65918.7703">8296 4570 5028,'20'0'929,"-40"0"897,1 0-1730,-21 20 96,0-20 385,1 19 31,-22 2 353,23-2 192,18 1-384,20 0 0,-21-1 64,42 2-33,-1-1 161,18-1-256,3 2-97,-1-21-63,19 19-193,0-19-224,1 0 33,-21 0-258,1 21-383,1-21-1186,-41 0-1569,0 20-8328</inkml:trace>
  <inkml:trace contextRef="#ctx0" brushRef="#br2" timeOffset="99832.7099">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24">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04">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61">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68">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806">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77">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39">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03">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05">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063">6291 6796 11402,'-20'0'1570,"2"0"-1346,-3 0 353,1 20 512,0 19-417,-20 1-223,1 20-129,-1-1 96,-19 20 225,18-18-161,3 18-384,-3-40 193,21 21-289,0-40-96,1 19-321,19-19-383,0 0-930,0-20-2722,0 0-6277</inkml:trace>
  <inkml:trace contextRef="#ctx0" brushRef="#br0" timeOffset="62844.5943">7225 6895 3843,'0'0'2691,"-21"0"191,21-20-319,0 20-673,0 0-289,0 0-320,0 0-640,0 0-417,21 20 353,-1 0-1,39 0-127,-19 19-161,19 21 0,-19-20-192,19 19 0,2-19 1,-23 0-33,23 0 64,-22-1-192,1-19 128,-20 0-64,-1 0-353,-19 0-383,0-20-417,0 19-385,-19-19-1184,19 0-2980</inkml:trace>
  <inkml:trace contextRef="#ctx0" brushRef="#br0" timeOffset="63066.6069">7840 6836 13869,'-20'0'672,"-20"0"-351,1 39 479,-1 1 161,-19 19-192,-2 21-192,-18-1-417,20 1-64,19-21-32,1 1-32,-1-20-320,20-1-321,20 1-608,0-20-1666,20-20-5221</inkml:trace>
  <inkml:trace contextRef="#ctx0" brushRef="#br0" timeOffset="64366.6812">8911 6955 6374,'-18'-20'2017,"-2"20"258,20 0-418,0-20-191,0 20-321,0 0-288,0 0-480,0 0-289,20 20 192,-2-20 65,3 20-129,19 19 97,19-19-193,-19 20-192,19-1 0,20-18 1,-19 19-129,-1-1 0,2-19-32,-22 20-65,1-21 1,0 1-352,-21 0-33,1-20-255,0 20-129,-20-20-224,0 0-352,0 0-673,0 0-417,0 0-2337</inkml:trace>
  <inkml:trace contextRef="#ctx0" brushRef="#br0" timeOffset="64633.6965">9488 6875 13837,'-60'20'832,"39"-20"-832,-17 20 193,18 0 607,-21 19 33,-18 21-192,19-1-321,1 2-192,-1-2-32,1 0-64,19-19-32,0 0-64,20-1-224,0-19-193,0-20-447,0 20-706,0-20-2434</inkml:trace>
  <inkml:trace contextRef="#ctx0" brushRef="#br0" timeOffset="65706.7581">11849 6895 4964,'-18'0'4645,"-3"0"-1987,21 0-448,0 0-640,0 0-609,0 0-353,0 0-288,21 0 417,-3 20 128,2 0-320,21 0-257,18 19 96,1 1-288,-21-20-32,41 19 64,-21 1-64,0-19-31,-18 18 63,18-19-257,-39 0-95,20 0-128,-40-20-385,20 0-192,-20 0-384,0 0-705,0 0-1954,-20 0-6630</inkml:trace>
  <inkml:trace contextRef="#ctx0" brushRef="#br0" timeOffset="65981.7739">12406 6895 15054,'-20'0'672,"0"0"-832,20 20 320,-39 0 385,19 19-129,-21 1-320,3 0 161,-3 20 223,2-1-160,-1 1-191,0-21 31,1 1-160,19 0-193,0-1-543,20-19-738,0-20-1344,20 0-2531</inkml:trace>
  <inkml:trace contextRef="#ctx0" brushRef="#br0" timeOffset="66897.8263">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01">14390 6836 9833,'-38'19'1089,"17"-19"-993,1 40 1826,-19 0 192,-1 19-865,-19 1-352,-1 0-193,21 19-127,-21-19-289,21-21-224,19 1-160,-1 0-320,21-1-705,0-19-1698,0 0-5541</inkml:trace>
  <inkml:trace contextRef="#ctx0" brushRef="#br1" timeOffset="71290.0774">10142 4113 11434,'0'0'1666,"-20"0"-225,20 0 129,0 0-385,0 0-512,0 0-513,20 0-32,0 0 480,21 19 65,-2 21-225,21-20-159,-1 20-33,1-20-128,-1 19-32,20 1 32,-18 0-64,-2 0 32,0-20-96,-19 20 0,0-21 0,-21-19 0,1 20-512,-20-20-289,0 0-192,0 20-128,0-20-384,-20 0-449,1 0-1153,-21 0-3267</inkml:trace>
  <inkml:trace contextRef="#ctx0" brushRef="#br1" timeOffset="71515.0904">10758 4132 5637,'0'-19'8552,"-20"19"-8264,20 0 289,-19 0 224,-1 19-449,-20 2 32,1 18 129,-22 21 127,23 0 129,-23-1-353,22 1-255,-1-1-97,0 1-64,20-20-193,1-21-447,19 21-225,0-20-993,0 0-3395</inkml:trace>
  <inkml:trace contextRef="#ctx0" brushRef="#br1" timeOffset="72784.163">13001 4153 8263,'-20'0'5125,"20"0"-3587,0 0 63,0 0-512,0 0-512,0 0-385,20 19 192,0 1 97,21 0 95,-3 20-31,23-1-385,-2-18-32,0 19 32,1-1-96,-1-19-96,-19 0-128,-1 0-128,1 0-129,-19-20-159,-1 19-353,-20-19-480,0 0-609,0 0-513,-20-19-3394</inkml:trace>
  <inkml:trace contextRef="#ctx0" brushRef="#br1" timeOffset="72986.1745">13517 4172 13356,'0'0'1409,"-20"0"-960,0 0 640,2 20-128,-23 0-224,1 20-289,-19-1-32,0 22-223,19-2-129,-19 1-96,39-21-417,0-19-512,-1 0-768,21 0-1923,0 0-5380</inkml:trace>
  <inkml:trace contextRef="#ctx0" brushRef="#br1" timeOffset="73873.2253">14947 4113 15214,'-20'19'1089,"0"-19"128,20 0 0,0 0-608,20 21 31,20-2 321,-1 1-288,1 20-225,19 0-95,22-21-225,-23 21-32,3 0-64,-2 0 0,0-20-64,-19 0-224,0 0-33,-1-1-351,-19 1-513,-20-20-449,0 0-384,0 0-480,-20 0-3748</inkml:trace>
  <inkml:trace contextRef="#ctx0" brushRef="#br1" timeOffset="74084.2368">15582 4113 15150,'-20'0'897,"0"0"-737,-19 19 833,-1 2 0,0 18-449,-19 21-223,-20 0-193,18-1 32,2 1-160,-1-20 32,21-1-320,19 1-577,0-20-673,20 0-1376,20-1-3653</inkml:trace>
  <inkml:trace contextRef="#ctx0" brushRef="#br1" timeOffset="74781.2771">16277 4113 10890,'-79'0'1665,"59"0"-1120,0 0 864,-1 0 193,3 0-577,18 0-321,-20 0 65,20 0 160,0 19-192,20-19 31,-2 21-127,3-2-289,19 1-95,-1 20-65,21-20-32,-21 19-32,21 1-96,19 0 0,-20 0-64,-18-20-64,18 20-192,-39-21-33,20-19-255,-20 20-513,-20-20-417,0 0-479,0 0-1186,0 0-4132</inkml:trace>
  <inkml:trace contextRef="#ctx0" brushRef="#br1" timeOffset="74983.2887">16674 4073 17008,'-59'20'160,"-1"19"961,21 1-64,-42 20-449,22-1-383,0 2-193,19-2-128,0 1-321,21-21-544,19 1-800,0 0-1507,19-21-3522</inkml:trace>
  <inkml:trace contextRef="#ctx0" brushRef="#br1" timeOffset="75734.3317">17269 4073 11627,'-20'0'1537,"1"0"-448,-1 0 961,20 0-513,0 0-319,0 0-482,0 0-287,0 20 255,20-20 33,-1 20-128,1 20-225,21-21 32,17 21-159,-17 0-65,38-1-32,-20-18-32,1 19-128,19-21 96,-20 21-256,-18-20-64,-1-20-129,-1 20-319,-39-20-289,20 0-352,-20 0 96,0 0-769,-20-20-1890,1 0-1697</inkml:trace>
  <inkml:trace contextRef="#ctx0" brushRef="#br1" timeOffset="75972.3453">17905 4033 15502,'-20'-20'801,"20"20"-385,-20 0 577,1 0-224,-21 20-481,-1 1 33,-18 18 159,-20 40 385,-1 1-160,1-1-257,0 1-224,20-1-128,18-19-64,21-20-288,0 0-481,20-21-704,20 1-769,0 0-4741</inkml:trace>
  <inkml:trace contextRef="#ctx0" brushRef="#br0" timeOffset="82400.7124">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81">2560 6994 5413,'0'0'3747,"20"0"-3651,-20 0-192,18 0 545,-18 0 287,21 0-255,19 0-65,-1 20-128,1 0-63,0 0 95,-1 0 96,1-20-159,-20 19-1,1 2 32,-3-2-64,2 2 33,-20-21 63,0 19 385,-20-19 31,2 20-319,-23 0-225,1 0-128,-19 0-481,19-1-1216,-19 1-1378,-2 0-3171</inkml:trace>
  <inkml:trace contextRef="#ctx0" brushRef="#br1" timeOffset="84095.8099">1766 4391 3010,'-40'20'2275,"40"-20"-2852,0 0 449,0 0 608,0 0 962,20 0 31,-20 0-512,20 0-64,-2 0 224,3 0-288,19 0-321,-1 0-192,41 0-159,-1 0-97,41-20 32,-1 20-96,-1-20 32,1 20-32,-19 0-64,-40 0-289,-1-19-543,-19 19-802,-1 0-1121,-19 0-1024</inkml:trace>
  <inkml:trace contextRef="#ctx0" brushRef="#br1" timeOffset="84404.8277">2539 4192 10025,'21'0'1826,"-1"0"-2371,-2 0 545,3 0 321,19 20 607,-1-20-223,1 0-385,0 20-224,-1 0 257,21-20 31,-39 20-32,17-20-255,3 19-1,-21 2-64,-2-21 64,-18 19-32,0 2 96,0-2 192,-38 1 33,17 0-289,-37 0-32,17 20-64,1-21 32,-19 1-416,19 20-1282,1-20-2594</inkml:trace>
  <inkml:trace contextRef="#ctx0" brushRef="#br2" timeOffset="99048.6652">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54">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34">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33">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088">22213 6656 928,'-20'0'1538,"20"0"256,-20 0 127,20 0-95,0 0-160,-20 0-257,20 0-192,0 0-32,0 0-224,0 0-352,0 0-129,0 0-159,20 0-65,0 0-128,0 0-64,-1 0 0,21 0-64,0 0 32,-1 0-32,22 0 0,-23 0-128,3 0-449,-2 0-384,1 0-768,-20 0-1282,19-19-1986</inkml:trace>
  <inkml:trace contextRef="#ctx0" brushRef="#br2" timeOffset="214138.248">23623 6736 6277,'0'20'1794,"0"-20"-897,-21 0 961,21 0 0,0 0-1058,21 0-511,-1 0 223,18 0-128,3 0-127,-2-20-129,1 20-96,0 0-32,-1 0-32,1 0-224,19 0-193,-19 0-448,-1 0-640,1 0-353,-19 0-576</inkml:trace>
  <inkml:trace contextRef="#ctx0" brushRef="#br0" timeOffset="233085.3313">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233697.3663">20604 7690 7623,'0'0'1986,"0"0"-1826,0 0 705,0 0 672,0 0-256,0 0-896,0 0 287,-19 20 353,19-20-288,-20 20-353,-20 19-288,20-19 32,-19 0-63,-1 0-258,20 19-159,-19-19-321,19 0-800,0 0-2339,20-20-6628</inkml:trace>
  <inkml:trace contextRef="#ctx0" brushRef="#br0" timeOffset="234303.4012">21181 7332 5797,'-20'-20'1569,"20"20"834,0-20-289,0 20-417,0 0-479,-21 0-450,21 0-479,0 20 351,21 0-63,-21 0-97,0 19-128,20 1-95,-20 0-129,20 19-32,-20-19 0,0 19 0,0-38-96,0 19 32,19 0-96,-19-21-96,20 1-192,-20 0-225,0 0-768,0-20-1474,20 0-3171</inkml:trace>
  <inkml:trace contextRef="#ctx0" brushRef="#br0" timeOffset="234577.417">21537 7769 9096,'20'20'3011,"-20"-20"-3011,0 20 737,0 0 864,-20-20-640,0 20-769,2-1-192,18 1-64,-21 0-64,1 0-320,0 0-898,0 0-1312,1-20-3524</inkml:trace>
  <inkml:trace contextRef="#ctx0" brushRef="#br0" timeOffset="235103.4471">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235313.4588">22788 7868 10121,'21'20'128,"-21"0"353,0 0 960,-21-20 0,1 20-384,0 0-512,2-1-225,-23 2-224,21-1-128,20-1-416,-20 1-961,20-20-2371,0 20-5637</inkml:trace>
  <inkml:trace contextRef="#ctx0" brushRef="#br0" timeOffset="235803.4872">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236653.5358">19810 8286 7238,'0'-20'1538,"0"0"-513,0 20 576,0 0-704,0 0-641,0 0-224,0 20 97,0 0 255,0 20 128,0-1-159,0 1-65,0 19-96,0-18-64,0 18 0,0-19-128,0 19-128,0-19-256,0 0-481,20 0-352,-20-20-737,0-1-768,0-19-1763</inkml:trace>
  <inkml:trace contextRef="#ctx0" brushRef="#br0" timeOffset="236942.5523">19592 8584 8039,'0'20'4997,"0"-1"-5093,0 2 224,20 19 384,0-1-319,0 1-129,0 0-128,-1-1 64,1 1 32,0 0 96,20 0 416,-21-21 225,-19-19 96,20 0 96,21 0-97,-21 0-95,-2-40-128,2 21-321,1-21-224,-1 20-64,-20 0-448,0 0-385,0 1-897,0 19-2369,-20 0-8457</inkml:trace>
  <inkml:trace contextRef="#ctx0" brushRef="#br0" timeOffset="237800.6013">19294 9418 7206,'0'-20'705,"20"20"-545,-20 0 673,0 0 0,0 20 384,0 1-448,0 18-289,0-19 1,0 20-65,0 0-224,0-1-32,0-18 64,0-2 289,0-19 160,0 0 31,0 0 1,-20 0-545,20 0-96,-20-19-96,1-2-192,19 2-96,0 19-65,0-20-95,0 20-353,0-20-384,0 20-417,0-20-191,0-1-65,19 21-32,-19-19-96,20-1-576</inkml:trace>
  <inkml:trace contextRef="#ctx0" brushRef="#br0" timeOffset="238190.6235">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238710.6533">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238861.6621">20168 9776 12459,'0'20'833,"-20"0"-897,20 0 416,0 0-63,0 19-642,0-18-2433,0 18-3044</inkml:trace>
  <inkml:trace contextRef="#ctx0" brushRef="#br0" timeOffset="239005.6703">20207 9657 11851,'-20'-19'-224,"20"19"-4709,0 0 2659,20 19 1121</inkml:trace>
  <inkml:trace contextRef="#ctx0" brushRef="#br0" timeOffset="239401.6929">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239712.7108">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241479.8116">21260 8326 4131,'0'0'5349,"0"0"-3939,0-20-1,0 20 257,0 0-289,0 0-640,0 0-609,0 0 32,0 20 64,20-1 64,-20 1 97,0 20 159,20 0 1,-20 0-65,19-1-159,1 21-129,0 0-96,0-1-32,19 1-32,1-1-96,-20-19-128,19 0 0,-19-20 31,0-1-95,1 2-192,-1-2-385,-20-19-833,18 0-1985,-18-19-7143</inkml:trace>
  <inkml:trace contextRef="#ctx0" brushRef="#br0" timeOffset="241998.8413">21260 8803 10249,'0'0'1730,"20"0"-1218,-20 0 1026,20 0-385,-1 19-480,1 1-257,0 0-128,20 20-64,-1-20 161,1 20-97,-1-21-32,1 1 129,1-20 95,-2 20 1,-19-20 95,20-20-31,-1 0-65,-19-20-160,-20 1-63,0-1-161,0 0-96,0 1-64,0 19-449,-20 0-448,0 0-640,20 20-1891,-19 20-6181</inkml:trace>
  <inkml:trace contextRef="#ctx0" brushRef="#br0" timeOffset="243139.9066">21657 9617 13324,'0'0'1826,"0"-19"-1506,20 19 193,0 0-33,19-20-224,1 20-192,-1 0-64,21 0-32,-19 0-224,-23 0-865,23 0-1313,-21 0-1794,0 0-4036</inkml:trace>
  <inkml:trace contextRef="#ctx0" brushRef="#br0" timeOffset="243347.9187">21796 9398 9128,'0'0'1442,"0"20"-1058,0 1 609,0 18 256,0-19-224,0 20-577,0 20-319,0-20-65,0-1-64,19 1-193,-19 0-607,20-1-706,0-19-640,0 0-929,0-20-4066</inkml:trace>
  <inkml:trace contextRef="#ctx0" brushRef="#br0" timeOffset="243729.9403">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244342.975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244645.9929">22730 9895 13837,'18'21'928,"2"-21"-1024,0-21 1506,1 21-225,-21 0-833,20-19-256,-20 19 32,0 0 1,0-20-162,0 20-63,-20 0-128,-1 0 64,1 0-32,0 0 96,2 0 64,-3 20-32,1-1 64,20 2 0,0-2 32,20 1 32,19 0-32,1 0 0,19 0-96,-18 0-160,18-20-353,-19 0-736,-20 0-1794,0 0-4548</inkml:trace>
  <inkml:trace contextRef="#ctx0" brushRef="#br0" timeOffset="244914.0083">23343 9578 10025,'0'-20'3459,"-18"40"-3331,-2 0 705,20 20 1281,-20 19-993,-1-19-576,21 19-289,0-19-128,0 19-64,21-19 32,-21 0-128,20-20-384,0 0-385,-20 0-1185,0-20-2498</inkml:trace>
  <inkml:trace contextRef="#ctx0" brushRef="#br0" timeOffset="245499.0417">22033 10452 11723,'-18'-20'1665,"-2"20"-1505,0 0-192,-21 0 128,23 20 385,-23 0 127,21 19-63,20 1-65,-20 1-95,40-2-257,0 0-256,0 2-545,19-2-224,2-19 64,17 0-63,-17-20-386,-1 0-1184,19 0-1089,-39-20-1506</inkml:trace>
  <inkml:trace contextRef="#ctx0" brushRef="#br0" timeOffset="245974.0689">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246500.0989">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247337.1469">22392 8365 1217,'-21'-20'8135,"21"20"-6533,0-19-289,0 19 257,0 0-193,0 0-704,0 19-257,21-19 289,17 20-289,3 20-128,18-20 65,-19 19-129,39 2-128,-19-2-64,40 1 32,-21-1-96,0 1-32,0-19-224,-19-2-193,-1 1-95,-19 0-65,-19-20-192,-21 0-640,0 0-609,0-20-1185,0 20-2723</inkml:trace>
  <inkml:trace contextRef="#ctx0" brushRef="#br0" timeOffset="247569.1601">23086 8564 7302,'40'0'129,"-21"0"1344,21 20 1314,1 0-866,-3-1-479,3 2-225,-21-2 32,-2 2-352,3-2-577,-21 21-288,20-20 32,-20 20 32,0-21 33,-20 1-65,-19 0 32,-1 0-32,-19 0-96,18-20-513,1 0-1248,21 20-3396</inkml:trace>
  <inkml:trace contextRef="#ctx0" brushRef="#br0" timeOffset="249046.2446">23742 8386 6950,'-20'0'2883,"20"0"-2082,0 0-1,0 0 738,20 0-225,-20 0-384,39 19-321,-19 1-223,20 0-161,19-1-160,-19 22-64,19-2 32,0 1 0,-19-20 0,19 20-64,-18 0-64,-1-21-160,-1 1-225,-19 0-191,0 0-545,0 0-769,-1-20-993,-19 0-2306</inkml:trace>
  <inkml:trace contextRef="#ctx0" brushRef="#br0" timeOffset="249328.2607">24297 8623 7238,'0'-19'4389,"20"19"-4389,-20 0 320,20 0 737,-1 0 128,1 19-224,0 2-256,20-2-65,-1 2-95,2 18-193,-21 1-64,18-20-160,3 19-64,-21 1 0,-20-20 33,20 0 255,-20 0 160,-20-20-31,0 19-33,0-19-191,-19 0-161,-22 0-64,23 0-64,-3 0-481,1 0-640,1 21-1153,19-21-3428</inkml:trace>
  <inkml:trace contextRef="#ctx0" brushRef="#br0" timeOffset="252220.426">19691 8067 8456,'0'0'1377,"0"0"-705,0 0 514,0 0 191,20 0-769,20 0-415,-1 0-97,22 0-128,-3 0-865,3 0-4837</inkml:trace>
  <inkml:trace contextRef="#ctx0" brushRef="#br0" timeOffset="252624.4493">21140 8067 160,'-38'20'11563,"18"-20"-11627,-1 0 128,21 0 256,21 0 673,-21 0-417,38 0-480,3 20-576,-1-20-1378,-1 0-4163</inkml:trace>
  <inkml:trace contextRef="#ctx0" brushRef="#br0" timeOffset="252927.4663">22193 8127 8359,'0'0'833,"0"0"128,20 0 929,-1 0-929,1 0-865,20 0-256,19 20-1250,2-20-2145</inkml:trace>
  <inkml:trace contextRef="#ctx0" brushRef="#br0" timeOffset="253223.4832">23285 8286 13548,'40'0'160,"-22"0"193,3 0 1473,-1 0-609,20 0-769,-1 0-384,21 0-512,-21 20-2627,1-20-10666</inkml:trace>
  <inkml:trace contextRef="#ctx0" brushRef="#br0" timeOffset="278917.9532">2242 8564 1153,'-20'20'6181,"20"-20"-5092,0-20-832,20 20 287,20-20 65,-1 0-33,40 1-255,2-22-97,-2 2 0,40 0 96,-20-21 193,0 0-97,21 1-320,-2-1-32,1 20-32,-20-20-32,-20 21-352,-18-1-1121,-2 20-33,-39 0-448,0 20-2177</inkml:trace>
  <inkml:trace contextRef="#ctx0" brushRef="#br0" timeOffset="279148.9664">3353 7928 2530,'-40'0'737,"21"20"-353,19-20-64,19 0 994,1 0 127,41 0-448,-2-20-449,0 0 65,21 0 288,-1 0 288,0 1-96,0 19-448,-18-20-513,-2 20-256,-39 20-257,0-1 129,-40 1 64,0 20 64,-19 0 64,-22 20-1,3-21-735,17 21-2147</inkml:trace>
  <inkml:trace contextRef="#ctx0" brushRef="#br0" timeOffset="304277.4036">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305042.4474">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305691.484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306584.5356">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307061.5626">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311114.7947">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311339.8076">11135 10571 12235,'-19'0'1089,"-1"-20"-1025,-21 40 737,3-20 96,-3 40 0,1 0-97,-19 20-319,0-1-257,-1 1-128,21-1-64,-21 1 0,21-21-160,19 1-480,20-20-482,0 20-1440,0-40-4004</inkml:trace>
  <inkml:trace contextRef="#ctx0" brushRef="#br1" timeOffset="312110.8515">13339 10770 5252,'-20'0'6118,"0"0"-5637,0-20 1056,20 20 1,-19 0-577,19 0-257,0 0-31,-20 0-129,20 0-95,0 0-1,0 20-63,20 0-129,-1 0-32,1 19-160,20 1-32,-1-20 96,1 20-256,1-1 256,-3 1-96,3-20-64,-3 20-192,3-20-32,-1 0-32,-20-20-33,-20 20-63,19-20-481,-19 0-512,-19 0-897,19 0-2051,-20-20-4707</inkml:trace>
  <inkml:trace contextRef="#ctx0" brushRef="#br1" timeOffset="312356.8656">13596 10691 12491,'-20'0'1185,"2"-21"-1313,-2 42 224,-1-1 801,1 19 0,-18 1-416,17 19-161,-19 1-64,20 0-160,-19 19-96,19-39 32,0 0-64,0 0-256,20-20-449,0-1-736,0-19-2883</inkml:trace>
  <inkml:trace contextRef="#ctx0" brushRef="#br1" timeOffset="313055.9057">15224 10750 10762,'-38'-20'1761,"-3"1"-511,21 19 832,20-20-1122,-20 20-255,20 0-32,0 0-481,20 0 224,0 39 289,0-19-385,19 20-31,1 19-33,1-19-256,18 0 64,1 0 32,-21 0-64,21-1-224,-21-18 0,1 18-257,-1-39-191,-19 20-257,-20-20-801,0 0-992,0 0-802,0-20-2626</inkml:trace>
  <inkml:trace contextRef="#ctx0" brushRef="#br1" timeOffset="313236.9161">15621 10691 13580,'-18'39'993,"-3"-19"-897,-19 20 385,1 19 512,-21-19-64,1 20-481,-1 0-352,1 0-160,18-1-512,3-19-1282,17-1-2626</inkml:trace>
  <inkml:trace contextRef="#ctx0" brushRef="#br1" timeOffset="313812.9491">16237 10730 14061,'-39'0'1153,"19"-19"-512,20 19 95,0 0-191,20 19-321,-20-19 224,39 40-31,1-20-129,0 20 64,19-1 65,0 1-1,-19 0-320,19-1-64,2-18-64,-22-2-96,1 1-192,-20 1-193,0-2-480,-1-19-576,-19 0-1410,0 0-2306</inkml:trace>
  <inkml:trace contextRef="#ctx0" brushRef="#br1" timeOffset="314007.9602">16674 10750 16495,'-59'40'288,"19"-20"-256,-1 0 225,-18 19 95,19 21-128,-19-20-224,19 19-224,21-18-417,-1-2-223,20 1-898,0-20-2658</inkml:trace>
  <inkml:trace contextRef="#ctx0" brushRef="#br1" timeOffset="314541.9907">17210 10770 12043,'-20'0'3043,"20"-20"-1698,-20 20-576,20 0-65,0 20-63,20-20-128,0 40-33,0-20-224,-1 19 129,21 1-33,1 0-64,18-1 33,-19 1-129,19-20-128,0 20 0,-19-20-64,0 0 32,-1 0-256,-19 0-161,0-20-415,1 0-418,-21 0-479,0 0-1026,-21-20-3939</inkml:trace>
  <inkml:trace contextRef="#ctx0" brushRef="#br1" timeOffset="314772.0039">17745 10691 8584,'0'0'6374,"-18"0"-5510,-3 0-159,-19 20 608,-19-1-31,19 21-418,-19 20-127,-1-1-417,1 1-63,0 19-289,18-19-385,21 0-255,0-20-353,1-1-705,19 1-2242,-20-20-9479</inkml:trace>
  <inkml:trace contextRef="#ctx0" brushRef="#br3" timeOffset="320954.3571">6113 7730 4131,'0'0'3075,"0"0"-1441,0 0-1314,0 0 193,0 19 287,0 1-223,0 0-321,0 0-192,0 0-32,0 19-32,0-19-256,0 20-737,0 0-480,0-21-865,0 22-1026</inkml:trace>
  <inkml:trace contextRef="#ctx0" brushRef="#br3" timeOffset="321084.3648">6113 8226 2434,'0'40'2274,"0"-40"-897,0 20-832,0 0-321,0-20-192,0 20-288,0-1-3203</inkml:trace>
  <inkml:trace contextRef="#ctx0" brushRef="#br3" timeOffset="321235.3736">6152 8763 10185,'-19'40'32,"-1"-21"-4324</inkml:trace>
  <inkml:trace contextRef="#ctx0" brushRef="#br3" timeOffset="321387.3821">6133 9081 7014,'-20'40'1922,"20"-21"-4260,0 1-2531</inkml:trace>
  <inkml:trace contextRef="#ctx0" brushRef="#br3" timeOffset="321538.3907">6152 9498 1601</inkml:trace>
  <inkml:trace contextRef="#ctx0" brushRef="#br3" timeOffset="321747.4027">6192 9856 13324,'-40'20'513,"40"-1"-1410,0-19-993,-19 21-2658</inkml:trace>
  <inkml:trace contextRef="#ctx0" brushRef="#br3" timeOffset="321876.4103">6152 10015 7431,'-19'40'-1314,"19"-21"-1408,0 1 1088,0-20 833,0 21 97</inkml:trace>
  <inkml:trace contextRef="#ctx0" brushRef="#br3" timeOffset="322361.438">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322859.4665">7601 7670 15150,'-38'40'-128,"38"-1"-96,0 1-289,0 0-96,0 19-768,0-19-1762,18 19-4676</inkml:trace>
  <inkml:trace contextRef="#ctx0" brushRef="#br3" timeOffset="323003.4747">7662 8445 12171,'0'60'-288,"0"-41"-129,0-19 481,0 20-192,0 0-2242,0 0-5285</inkml:trace>
  <inkml:trace contextRef="#ctx0" brushRef="#br3" timeOffset="323161.4838">7662 8941 800,'0'21'3652,"0"-2"-4773,0 1-2209</inkml:trace>
  <inkml:trace contextRef="#ctx0" brushRef="#br3" timeOffset="323268.4899">7680 9121 3651,'0'19'2178,"-18"-19"-2050,18 0-256,0 20-288,0 0-1346</inkml:trace>
  <inkml:trace contextRef="#ctx0" brushRef="#br3" timeOffset="323406.4978">7563 9439 960,'0'39'801,"0"0"-96,18-18 576,-18-1-32,20 0-96,-20-20-1281,20 20-4228</inkml:trace>
  <inkml:trace contextRef="#ctx0" brushRef="#br3" timeOffset="323550.5058">7601 9717 8039,'0'40'-256,"0"-21"192,0-19 224,0 20-192,0 0-32,0-20-64,0 20-577,20-20-1185,-20 20-2722</inkml:trace>
  <inkml:trace contextRef="#ctx0" brushRef="#br3" timeOffset="323709.5151">7621 9975 3331,'0'40'6534,"0"0"-4612,-20-21-673,20 1 160,0 20-608,0-20-737,0 0-865,0-1-768,20-19-1122,-20 21-1216,0-1-2275</inkml:trace>
  <inkml:trace contextRef="#ctx0" brushRef="#br3" timeOffset="324063.5354">7443 10055 14349,'-20'0'993,"20"0"-1281,0 0 288,20 0 736,0 19 97,-1 1-96,1 20-449,0 0-192,0-21 0,19 22-32,-19-22-96,0 1 64,1 20 0,-1-40-32,-20 20 97,18-20 127,3 0 320,-21-20-255,20-20 63,0 20 0,0-40-160,-1 21-416,1-21-801,20 21-448,-20-21-1346,0 20-4227</inkml:trace>
  <inkml:trace contextRef="#ctx0" brushRef="#br3" timeOffset="324517.5613">9150 7591 12267,'0'0'865,"0"0"-385,0 0-448,0 0-64,0 19 96,0 21-32,0 20-512,0 19-961,0 0-1666</inkml:trace>
  <inkml:trace contextRef="#ctx0" brushRef="#br3" timeOffset="324647.5685">9209 8425 4964,'0'39'5830,"0"-39"-6919,0 21-4260</inkml:trace>
  <inkml:trace contextRef="#ctx0" brushRef="#br3" timeOffset="324805.5776">9229 8862 12171,'0'79'897,"0"-39"-2306,0 0-1410,20-20 993,-20 20-3843</inkml:trace>
  <inkml:trace contextRef="#ctx0" brushRef="#br3" timeOffset="324979.5876">9209 9299 4452,'0'60'6758,"0"-40"-6534,0 19 193,0-18 127,0-2-480,0 1-384,0 0-929,0-1-961,20 2-385,-20-1 225</inkml:trace>
  <inkml:trace contextRef="#ctx0" brushRef="#br3" timeOffset="325153.5976">9229 9757 13324,'0'39'1730,"-20"-19"-1538,20-20 1025,0 20-64,-19 0-1025,19-20-384,0 20-641,0-1-256,0 2-673,0-2-896,0 21-1026</inkml:trace>
  <inkml:trace contextRef="#ctx0" brushRef="#br3" timeOffset="325304.6059">9110 10074 2306,'20'0'3075,"-20"0"-929,20 20-1346,-20-20-63,20 21 64,-20-2-641,20 1-160,-20-20-32,0 20-384,0-20-1410,0 19-3972</inkml:trace>
  <inkml:trace contextRef="#ctx0" brushRef="#br3" timeOffset="325635.6253">8932 10035 16783,'0'20'-576,"0"-1"-513,20 1 1089,0 20 480,0-20-31,-1 19-193,21 2-192,-20-2-32,19-19 0,1 20 32,-20-20-160,0-1 64,19-19 320,-19 0 481,0-19 0,19-21-257,2 0-63,-21 1 127,0-2-320,-2-18-224,3-1-672,-21 1-1186,20-1-2626</inkml:trace>
  <inkml:trace contextRef="#ctx0" brushRef="#br3" timeOffset="326176.6556">10600 4987 13773,'20'20'1057,"-20"0"-1025,18 0 32,-18 40-64,0-1-64,0 1-705,0 20-2402,0-2-1986</inkml:trace>
  <inkml:trace contextRef="#ctx0" brushRef="#br3" timeOffset="326313.6639">10600 6239 64</inkml:trace>
  <inkml:trace contextRef="#ctx0" brushRef="#br3" timeOffset="326450.6716">10500 6656 9577,'-20'61'1633,"20"-42"-1569,20 21-64,-20 0-352,21-20-1986,-21 19-6086</inkml:trace>
  <inkml:trace contextRef="#ctx0" brushRef="#br3" timeOffset="326624.6816">10559 7213 9929,'0'79'1217,"0"-59"-1281,0 0 32,0 20 32,0-21-96,0 1-32,0 20-193,0-20 289,0 19 96,0 2-384,0-22-1634,0 21-384,0 0 160</inkml:trace>
  <inkml:trace contextRef="#ctx0" brushRef="#br3" timeOffset="326889.6966">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327020.7045">10559 9041 12587,'0'59'2595,"0"-38"-2243,0 18-672,0-19-609,0 20-1217,21-20-1409,-21 0-1442</inkml:trace>
  <inkml:trace contextRef="#ctx0" brushRef="#br3" timeOffset="327143.7115">10600 9418 9352,'0'0'1602,"0"21"-1410,0-21 385,0 19-417,0 1-1153,0-20-3171</inkml:trace>
  <inkml:trace contextRef="#ctx0" brushRef="#br3" timeOffset="327366.7243">10638 9737 9480,'0'59'65,"21"-39"-97,-21 0 96,0 0-64,0 0-32,20-1-577,-20 21 257,0-20 448,0 0 416,0 0 225,0 0-129,0 0-800,0 0-673,0-1-608,0 1-32,20-20-513,-20 0-1666</inkml:trace>
  <inkml:trace contextRef="#ctx0" brushRef="#br3" timeOffset="327719.7445">10361 9697 11755,'20'40'384,"0"-1"-352,0 1 0,-1 0 288,1 20 257,0-21-1,21 1-191,-23 20 191,2-21 33,21 1-129,-21 0-287,19-21 95,-19 2 256,0-1 289,19-20 192,1-20 96,0-1-320,-1-18-257,1-21-608,19 21 385,-18-21-385,-3 20-257,3 1-447,-21 18-706,-20 2-448,0 19-1793,0 0-7015</inkml:trace>
  <inkml:trace contextRef="#ctx0" brushRef="#br3" timeOffset="342168.5707">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43">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69">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29">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92">6192 8167 13452,'-20'0'513,"0"0"-353,-19 19-96,19 2 96,-20-2-96,1 21 0,-2 20-96,21 0 0,20-21 32,0 21 0,0-21 0,20 1 0,21 0 256,-2-21 1,1-19 255,19 21 289,-19-42-128,21 2-225,-3-21-96,-17 0 33,-23 1 127,-18-21-95,0 0-257,-38 21-32,-3-21-673,3 20-31,-23 21-449,2-2-1089,19 2-2370</inkml:trace>
  <inkml:trace contextRef="#ctx0" brushRef="#br1" timeOffset="7518.4299">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3">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07">7006 9279 8488,'-99'20'2658,"58"0"-2242,23 20-448,-22-1-64,19 2-96,21-2-480,21 0-193,-1 2 224,39-1 609,-19-21 1057,19 2 577,21-21-97,-21 0-256,0-21-64,-18-18 0,-1 19-128,-22-21-256,-18 2-256,0 0-97,-38-2-416,-3 2-737,-17 19-640,17 0-1441,-18 0-4389</inkml:trace>
  <inkml:trace contextRef="#ctx0" brushRef="#br1" timeOffset="9127.5221">7919 7809 12908,'0'-20'897,"0"20"-737,0 0-32,-20 0-192,-19 0 0,19 20-32,-20 0 96,20 19 0,20 1 96,0 0 32,0-1-32,40 2-96,0-22 64,-1 1 224,21 0 641,-1-20 224,2-20 64,-2 0-288,0 1-128,1-22-256,-40 2-97,-20-21-192,0 21 65,-40-1-225,-19 0-257,-1 20-127,-19 1-513,-1 19-736,1 0-2018,-1 19-10282</inkml:trace>
  <inkml:trace contextRef="#ctx0" brushRef="#br1" timeOffset="9652.5518">5418 8783 11242,'-40'0'769,"20"20"-385,0-1 385,1-19-192,19 40-353,-20-20-128,20 0-64,20 19 96,-1 1 192,21-20 289,0 0-33,-1 0 1,22-20 224,-23 0-1,3-20-127,-1 0-128,-21-19 63,1-1-63,-20 0-161,0-20 32,-20 1-384,1 19-192,-21 1-448,20-1-289,-19 19-416,-1 2-1090,-1-1-3650</inkml:trace>
  <inkml:trace contextRef="#ctx0" brushRef="#br1" timeOffset="10317.5902">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045">8138 4232 12908,'20'20'576,"-20"0"-127,0-1 1056,20 42-224,-20-2-384,0 1-448,19 19-321,-19-20-32,20 21 0,0-1-160,0-18-224,0-2-257,-20-19-288,19 0-256,-19-1-769,0-19-1313,-19 0-4099</inkml:trace>
  <inkml:trace contextRef="#ctx0" brushRef="#br2" timeOffset="12453.7124">7998 4987 14381,'-18'-19'1345,"36"-1"-928,2 0 352,41-20 352,-2 20-833,40-19 160,-20-1-384,20 0-96,-20-1-833,-18 22-3555</inkml:trace>
  <inkml:trace contextRef="#ctx0" brushRef="#br2" timeOffset="12858.7355">9190 5107 14285,'19'19'480,"-19"2"-63,20-2 992,-20 22-64,20-2-448,21 0-288,-23 21-289,2-21-320,21 22 96,-3-22-64,-17 1-224,19 0-224,0-20-481,-21 19-32,-19-39-801,0 20-2049,-19-20-3396</inkml:trace>
  <inkml:trace contextRef="#ctx0" brushRef="#br2" timeOffset="12994.7433">9209 5564 15726,'-19'0'1410,"38"-20"-1378,21 20 897,19-20-129,22 0-479,-2 0-193,0-19-128,-19 19-545,-1 20-1601,-38 0-4676</inkml:trace>
  <inkml:trace contextRef="#ctx0" brushRef="#br2" timeOffset="13354.7638">7919 6001 16591,'20'20'545,"0"-1"-289,1 1 481,-3 20 192,2-20-545,21 20-352,-21 0-416,19 20-353,-19-21-32,20 0-896,-21-18-1346,21 18-2979</inkml:trace>
  <inkml:trace contextRef="#ctx0" brushRef="#br2" timeOffset="13514.773">7998 6299 19250,'20'-39'1121,"21"18"-1089,-3 1 96,23-20 288,18 1-63,0-1-353,0 20-96,-18 0-1762,-3 0-1377,-37 20-7047</inkml:trace>
  <inkml:trace contextRef="#ctx0" brushRef="#br2" timeOffset="13953.7982">6787 7789 13676,'-20'0'897,"20"0"-1313,0 20 480,0 0 1025,20 19 192,1 1-320,-1 20-544,0-20-65,-2 19-32,23-19-384,-1 0-448,-21-1-770,1-18-1120,0-2-1506,0 1-3683</inkml:trace>
  <inkml:trace contextRef="#ctx0" brushRef="#br2" timeOffset="14097.806">6767 8167 16047,'-39'-20'2498,"39"20"-1761,0 0-353,21-20 769,17 0-512,41-20-609,2 1-160,18-21-641,1 0-1697,-1 20-5318</inkml:trace>
  <inkml:trace contextRef="#ctx0" brushRef="#br2" timeOffset="14487.8287">10341 5902 10537,'0'0'1954,"-20"19"-1153,20 1 1281,-19 20-192,19 0-993,0 19-225,19-19-255,1 19-129,0 1-96,20-20-192,-1 19 64,-19-38-961,20 18-448,-19-19-1217,-21 0-3300</inkml:trace>
  <inkml:trace contextRef="#ctx0" brushRef="#br2" timeOffset="14646.8377">10142 6379 17808,'-20'0'1057,"20"-20"-768,20 20 575,21-21 258,18-18-898,20 19-192,1-20-160,19 1-97,-19-21-1344,-22 20-2435,3 0-8103</inkml:trace>
  <inkml:trace contextRef="#ctx0" brushRef="#br2" timeOffset="14977.8561">10063 4411 9961,'20'0'5669,"-20"20"-5957,0 0 640,21 39 449,-3-19-128,-18 19-481,20 21-128,0-20-320,21-1-161,-23 1 257,23 0 64,-1-20-288,-21-1-833,1-19-1634,-20 0-4260</inkml:trace>
  <inkml:trace contextRef="#ctx0" brushRef="#br2" timeOffset="15136.8654">10122 4948 15022,'-18'-20'2626,"36"0"-2113,22 20 63,19-20 449,2 0-384,18 1-289,20-1-192,-20-1-192,2 2-352,-22-2-929,-19 2-1506,-40 19-4964</inkml:trace>
  <inkml:trace contextRef="#ctx0" brushRef="#br2" timeOffset="15570.8904">6609 4868 11210,'20'-60'417,"0"60"672,-20-19 672,19 19-416,1 19-384,0 2-192,0-1-192,19 19-321,-19 1-192,21 19 32,-21-19-801,19 20-896,1 0-2179,-20-21-5348</inkml:trace>
  <inkml:trace contextRef="#ctx0" brushRef="#br2" timeOffset="15728.8995">6787 5266 16111,'21'-20'1793,"-21"20"-1761,40-20 193,-1 1 511,21-22-287,-1 22-257,20-21-96,2 20-801,-22-20-1697,20 20-4452</inkml:trace>
  <inkml:trace contextRef="#ctx0" brushRef="#br2" timeOffset="16183.9255">9567 6717 13805,'-20'-40'1537,"20"19"-896,0 21-33,0 0 705,0 0-352,0 0-768,0 21-193,20-2 352,0 21 64,0 0-352,-1 0 96,21-1-127,-19 1-194,17 0-95,-18-20-545,1 19-448,-21-19-1281,0-20-3460</inkml:trace>
  <inkml:trace contextRef="#ctx0" brushRef="#br2" timeOffset="16334.9343">9389 7054 18705,'-40'0'1121,"40"0"-608,40 0 448,-22-20 32,43 0-673,18-20-320,-19 21-160,20-21-353,-1 0-1377,-39 20-1761,19 1-11179</inkml:trace>
  <inkml:trace contextRef="#ctx0" brushRef="#br2" timeOffset="16846.9636">10321 7491 12555,'20'-20'2499,"0"20"-1666,-20 0-1,0 0 321,20 0-256,0 20-512,0 19-193,-1 1-160,-19 0-64,20 0 64,0 0-352,0 0-353,1-1-64,-21 1-128,18 0-544,-18-21-2338,-18 1-6920</inkml:trace>
  <inkml:trace contextRef="#ctx0" brushRef="#br2" timeOffset="16983.9714">10282 7829 8968,'-40'-20'7687,"19"0"-6373,21 0-450,21 20 321,19-39-128,19 19-736,1-20-321,19-1-256,0 3-801,0-2-737,-18-20-3811</inkml:trace>
  <inkml:trace contextRef="#ctx0" brushRef="#br2" timeOffset="17373.9938">10521 5306 64,'0'39'16687,"0"-19"-16687,0 20 128,18 0 385,23-1-65,-21 21-352,18-20-128,3 19-416,-1-18-225,-1-22-159,1 20-802,-20-19-2626</inkml:trace>
  <inkml:trace contextRef="#ctx0" brushRef="#br2" timeOffset="17532.0028">10500 5603 18289,'0'0'192,"21"-19"-256,-3-1 288,43 0 96,-23-20-384,23 0-32,18 1-416,-39-2-833,-1 2-5446</inkml:trace>
  <inkml:trace contextRef="#ctx0" brushRef="#br2" timeOffset="17921.0251">9170 3696 224,'0'59'10185,"0"-19"-8167,0 0-320,20 0 96,-1 19-705,1-19-545,0-1-416,21 21-96,-23-20-32,23 0-448,-1-1-289,-1 1-384,-19-20-1249,0 0-1602,-20-1-5091</inkml:trace>
  <inkml:trace contextRef="#ctx0" brushRef="#br2" timeOffset="18073.0338">9130 4172 15887,'0'-19'1281,"40"-2"-1057,-1 2 481,21-1-65,20-19-448,-1 18-160,20 1-96,-39-19-160,19 39-1153,-38-20-2979</inkml:trace>
  <inkml:trace contextRef="#ctx0" brushRef="#br2" timeOffset="18672.068">8794 6557 11883,'0'-20'1409,"0"20"-512,0 0 961,0 0-353,0 0-1024,0 20-65,18 0 257,2 0-65,0 20-223,1 0-97,17 0-256,-17-1 0,19 1-128,-20-20-96,19 19-449,-19-19-64,0 20-127,0-40-738,-20 20-2242,0 0-6437</inkml:trace>
  <inkml:trace contextRef="#ctx0" brushRef="#br2" timeOffset="18837.0774">8753 6935 16431,'-20'-20'1025,"20"20"-929,40-20 449,-1-20 544,22 1-737,-2 19-352,20-20 128,1 1-64,-1 18-256,-40-19-961,1 40-2146,-20 0-9449</inkml:trace>
  <inkml:trace contextRef="#ctx0" brushRef="#br1" timeOffset="20576.1768">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35">9051 5981 10281,'-20'0'449,"0"0"-577,20 0 352,-39 20 448,19-20-447,0 39-225,-1-19 192,21 20 128,0 0 193,21-1-161,-1-18 64,0 18 289,39-18 416,-19-21-64,19 0 0,-19 0-224,19-21-32,-19 1 31,-1 1-383,-19-21-1,-20 0-224,-20 20-95,2-20 63,-23 20-192,1 1-128,-19-1-65,0 0-447,19 20-994,-19 0-2273</inkml:trace>
  <inkml:trace contextRef="#ctx0" brushRef="#br1" timeOffset="22147.2668">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33">7780 5246 12235,'-19'0'1153,"-1"0"-416,20 0-161,0 20 610,0 20 191,0-1-416,20 21-385,-1-20 1,21 19-65,0 1-31,-20-21-97,39 1-128,-18 1-95,-3-2 31,3-20-288,-21 1-321,-2-20-832,3 21-1089,-1-21-2210</inkml:trace>
  <inkml:trace contextRef="#ctx0" brushRef="#br2" timeOffset="23849.3641">7662 5783 8456,'-61'20'9000,"61"-20"-8423,0-20-738,41-1 514,-3-18 383,23 0-479,-2-2-161,21 1 0,-1 1 64,-20 19-96,2-20-352,-22 20-801,-19 0-1025,-20 20-2659</inkml:trace>
  <inkml:trace contextRef="#ctx0" brushRef="#br2" timeOffset="24670.4111">6887 5126 3171,'0'0'2274,"-21"0"-865,21 0 128,0 0 225,0 0-481,0 0-416,0 0-192,0 0 160,0 0 127,0 0-511,0 0-225,0 21-32,0-21 257,21 19-33,-21-19-96,20 20-63,0 20-97,19-20-96,-19 0-64,0 20 32,0-20 0,0-1 32,0 1-64,-1-20-64,-19 19-160,0-19-513,0 21-672,0-21-1922,0 0-6279</inkml:trace>
  <inkml:trace contextRef="#ctx0" brushRef="#br3" timeOffset="36053.0622">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4">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62">2778 6537 12844,'0'0'1025,"0"0"-1121,0 0 1088,0 20 642,19-20-513,21 0-448,0 0-385,-1 20-96,22-20-96,-2 0-192,-19 0-352,19 0-898,-19 0-1440,-1 0-2691</inkml:trace>
  <inkml:trace contextRef="#ctx0" brushRef="#br3" timeOffset="37192.1268">3135 6438 13100,'-39'-20'1249,"39"20"-897,-20 0-95,20 0-1,20 0 513,-1 20-97,21 20-351,0-20 31,-1-1 256,1 21-255,-1-20-353,-19 21 0,0-22 64,-20 21-32,0 0-192,-20-21-577,-19 21-1057,-1 0-2882</inkml:trace>
  <inkml:trace contextRef="#ctx0" brushRef="#br3" timeOffset="38555.2048">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609">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25">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13">5398 7173 6021,'20'0'1217,"-20"0"-1217,0 0 225,0 0 1472,0 0-608,0 0-640,0 20 159,0-20 225,21 0-64,-3 0-385,2 0-160,21 0-64,-3-20-63,3 20-97,18-19-225,1-2-191,-21 2-97,1-2 1,0 21-513,-21-19-2178</inkml:trace>
  <inkml:trace contextRef="#ctx0" brushRef="#br3" timeOffset="67607.8664">5617 6994 7783,'0'0'1185,"0"-20"-865,0 20 129,20 0 1376,-1 0-543,1 0-802,20 0-128,-1 0 33,1 0-257,0 20-128,-21-20 0,1 20 0,0 0 0,1 0 0,-21 19 0,-21-18 64,21-2-32,-20 21 64,0-20 96,1 0 0,-1 20-192,0-21-288,20 1-2274,-20 0-6311</inkml:trace>
  <inkml:trace contextRef="#ctx0" brushRef="#br3" timeOffset="72787.1631">9885 8962 5124,'0'0'1442,"0"0"-353,20 0 608,-20 0 481,0-21-512,0 21-577,0 0-448,0 21-257,-20-21-64,0 39 97,0 1-161,-39 19-160,-2 21-32,2 0-32,-20-1-64,19-20-224,1 1 160,-2-1 32,23-18-128,18-21-321,-1 0-544,21-1-801,0-19-1409,0 0-3491</inkml:trace>
  <inkml:trace contextRef="#ctx0" brushRef="#br3" timeOffset="73075.1797">9369 9220 12075,'-41'20'288,"41"0"-224,-20-1 32,2 21 289,-3 20-353,1-21-32,20 21-128,-20-21 32,20 2 96,0-1 32,0-21 160,20 2 256,0-2 97,1 1-97,38-20-31,-19-20-97,19 20-224,1-19-288,-1-2-481,0 2-480,22-1-993,-43 0-3075</inkml:trace>
  <inkml:trace contextRef="#ctx0" brushRef="#br3" timeOffset="73776.2197">5080 5166 10826,'21'20'-192,"-21"-20"192,20 0 288,-20 0 833,0 0-352,0 0-481,0 0 320,0 21 65,-20-2-224,-21 21-225,3 20-160,-3-2 0,-18 22-32,-1-20 0,-19 0 64,20-21-32,19 22-32,-19-22 0,18 0-256,1-18-513,1 18-800,19-19-962,0-1-2722</inkml:trace>
  <inkml:trace contextRef="#ctx0" brushRef="#br3" timeOffset="74034.2344">4505 5484 13292,'-40'20'64,"20"0"-833,-19 20-63,-1 19 832,-19 2 192,-2 17 160,23 2 161,17-20 287,1-1-127,20-19-289,0-1-127,41-19 159,-3 0-32,41-20 1,-18 0-97,18-20-96,0 20-288,2-20-993,-22 1-4164</inkml:trace>
  <inkml:trace contextRef="#ctx0" brushRef="#br3" timeOffset="82300.7071">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99">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7">15066 4471 480,'0'0'1666,"-20"0"-962,20 0-640,0-20-192,-20 20-288,20 0-994</inkml:trace>
  <inkml:trace contextRef="#ctx0" brushRef="#br3" timeOffset="95161.4424">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037">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2">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40:03.92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11849 3596 3683,'-18'0'1121,"18"0"-865,0 0 1250,0 0 800,0 0-641,0 0-736,0 0-128,18 0 64,-18 0-32,20 0-289,-20-19-223,21 19-97,-1 0-32,18 0 64,-17 0-96,19 0-32,0 0-31,19 0-65,0 0 0,2 0-32,-3 0 32,22 0-32,-20 19-32,-1-19 0,20 0-193,-19 0-63,19 20-160,1-20-1,0 0 129,-1 0 160,20 0 0,1 20 160,-1-20 0,0 0 0,-20 0 32,20 19-32,-20-19 0,21 0 32,-20 0 0,20 21-64,-21-21-32,20 0-32,0 0 96,-20 0 0,20 0-65,1 0 33,-1 0 32,-20 0 0,20 0 0,-18 0 0,18 0 0,-20 0 161,20 0 95,-20 0-32,20 20-64,-19-20 32,0 0-31,-1 0-33,0 0-32,0 0 32,0 0 32,-18 0 0,-2 0-64,-19 0-96,-20 0-32,-1 0-512,-19 0-1346,0-20-3811</inkml:trace>
  <inkml:trace contextRef="#ctx0" brushRef="#br0" timeOffset="18954.0841">22193 5126 5060,'-20'0'1506,"20"-19"287,0 19 321,0 0-288,0 0-641,0 0-800,20-20-65,-20 20 32,20 0-95,19 0-97,-19 0 0,39 0-96,2 0-32,-3-20-32,22 20 32,0 0-32,19 0 64,39 0-64,-18 0 0,19 0 32,-40 0-32,1 20-192,-41-20-1250,-19 0-736,-1 0-768,-19 0-4133</inkml:trace>
  <inkml:trace contextRef="#ctx0" brushRef="#br1" timeOffset="101092.7819">1189 10810 8840,'-20'20'1185,"20"-20"-1025,0 0 353,0 0 2049,0 0-1057,0 0-1216,0 0-1,0 0 417,0 0-97,20 0-287,0 0-33,0 0-64,1 0-96,17 0-32,23 0 128,-2 0-159,1 0 159,19-20-224,0 20-64,0-20 192,0 20-128,-18 0 0,-2-20-32,1 20-96,-21 0-193,-19-20 65,0 20 0,-20 0 32,0 0-257,0 0-1024,0 0-1282,0 0-640,0-20-2915</inkml:trace>
  <inkml:trace contextRef="#ctx0" brushRef="#br1" timeOffset="101431.8016">1944 10571 5829,'-20'-20'1217,"0"20"-192,20 0 1185,-20 0 32,20 0-1089,0 20-704,-19-20-65,19 0 353,19 0 0,-19 0-225,20 21-320,0-21-96,20 19 0,-21-19-63,1 20-1,20-20 0,-19 20 32,17-1-32,23-19 0,-23 21 0,-17-21-32,-1 20 0,0-20-64,0 19 64,-20-19 96,0 20 128,-20 0 64,0 0 129,-21 0-193,3 0-160,18 19-96,-21-19-192,23 0-641,-2 0-2338,-21 20-9481</inkml:trace>
  <inkml:trace contextRef="#ctx0" brushRef="#br1" timeOffset="103284.9071">515 3815 8423,'-59'20'641,"39"-1"-385,-1-19 961,21 21 1026,-20-21-546,20 0-704,0 0-320,0 0-33,0 0 33,0 0-96,0 0-225,0 0-64,20-21 129,-20 21-385,41-19 96,-23-1-32,23-20-192,-1 0 96,19 1 64,-19-2-128,-1 22 64,1-21-32,-1 0 128,-19 20-192,21 1-193,-21-21-415,-2 20-545,2 0-417,1 0-736,-21 20-1538,0-19-2402</inkml:trace>
  <inkml:trace contextRef="#ctx0" brushRef="#br1" timeOffset="103522.9211">792 3378 3971,'-20'0'128,"20"0"129,0-20 1216,20 20 353,0-20-321,1 0-95,17 20-33,3-20 0,-21 0-256,19 1-224,1-1-577,-20 20-288,19-20-96,-19 20 96,0 0 64,0 20 129,-20 0 95,0-1-224,0 21 0,0 0-96,-20 0-384,20 19-1026,-20-19-2465,0 19-6439</inkml:trace>
  <inkml:trace contextRef="#ctx0" brushRef="#br1" timeOffset="106660.1006">8972 1987 5765,'0'-40'5317,"0"40"-5221,0 0 1410,0 0 31,0 0-1089,20 0-63,-20 0 95,19 20 33,1 20-65,0 19 65,-20 21-289,0-21-96,0 1-128,0-1-256,20-19-513,0-19-608,-1-2-1154,21-19-1248,-20 0-4868</inkml:trace>
  <inkml:trace contextRef="#ctx0" brushRef="#br1" timeOffset="106969.1183">9389 2126 14445,'-20'20'320,"20"-20"-704,-20 20 416,-1 19 417,21 1-321,0 1-96,0 18-96,21-19 64,-1-21 96,18 1 64,3 0 128,19-20 129,-21 0 31,21-20-32,-21 0 65,2 1-161,-21-21 32,-20 0 65,0 0-1,-20 0-63,-21 0 287,2 1-448,-1 19-160,0 20 32,1 0-256,19 0 96,0 0-897,20 20-736,0-20-578,20 20-864,0-20-1665</inkml:trace>
  <inkml:trace contextRef="#ctx0" brushRef="#br1" timeOffset="107294.1367">10023 2126 12844,'0'20'1441,"0"-20"-1441,0 0 1057,0 20 384,-19-1-1088,-1 1-385,0 0 32,20 20-32,0-19-64,0 17 32,20-17 128,19-2-225,1 2 129,1-21 32,-3 0 193,3 0-1,-3-21 128,3 21 96,-21-19-95,0-2-33,-20-17 32,0-3-127,-20 1 31,0 1 224,0-1-256,-19 20-96,-2 0-192,1 0 32,22 20-128,-3 0-769,1 0-416,20 20-865,0 0-1570,20-20-1665</inkml:trace>
  <inkml:trace contextRef="#ctx0" brushRef="#br1" timeOffset="107625.1558">10500 2126 11146,'21'0'4100,"-21"0"-3972,-21 0 801,21 0-545,-20 0-672,20 0 32,-20 40 192,20-1 32,0 1-32,20 1 64,0-3-64,19-17 32,-19-21 96,21 19 256,-3-19 160,3 0 193,-1-19-32,-1-2 159,-19-17-127,-20 17-225,0-19 161,0 0-225,-20 1-352,0-1 0,-19 0-224,-1 21-96,19-1-192,-17 20-161,18 0-672,20 0-833,0 20-1794,20-1-1569</inkml:trace>
  <inkml:trace contextRef="#ctx0" brushRef="#br1" timeOffset="107936.1736">11235 2166 17360,'19'0'737,"-19"0"-705,0-20 640,-19 20-544,-1-20-192,-20 20-192,20-20 32,-19 20 160,19 20-32,20-20-193,0 20 193,20 19-32,19-19 32,1 0 96,0 0-64,-1 0 32,1 1 32,-19-2-64,17 0 64,-38 2 0,0-21 96,0 19 256,-20-19 65,-19 21-257,-1-21 160,1 0-224,-1 19-800,0-19-1250,1 0-3267</inkml:trace>
  <inkml:trace contextRef="#ctx0" brushRef="#br1" timeOffset="108665.2151">10956 1868 9577,'0'0'32,"0"0"1281,0 0 1089,0 0-1313,0 19-865,0-19-192,0 21-768,0 18-1474,-20-19-2531</inkml:trace>
  <inkml:trace contextRef="#ctx0" brushRef="#br1" timeOffset="109746.2771">9249 2782 2690,'-20'0'5990,"20"0"-5093,0 0 160,0 0-161,20 0-319,0 0-289,19 0-64,22 0-63,18 0 255,20-20 0,20 20-255,1-20-1,38-1 0,20 2-96,2 19 0,18-20-64,-19 0 64,-1 1-32,-18 19 0,-2-21 0,-19 21-32,-19 0-64,-41 0-641,0-20-1921,-39 20-4805</inkml:trace>
  <inkml:trace contextRef="#ctx0" brushRef="#br1" timeOffset="120766.9073">336 5345 7975,'-20'0'641,"0"20"-609,0-20 1025,20 0 1185,0 0-545,0 0-447,0 0-257,-20 0-97,20 0-159,0 0-288,0 0-193,0 0-256,20-20 0,0 20 0,0-19-64,39-1 96,-19-20-64,19 0 96,2 0-64,-2 20 96,20-20-96,-19 1 32,-1-1 0,-18 20-96,-21-20 64,18 40-288,-17-19-289,-21-1 385,20 20-577,-20-20-672,0 20-929,0-20-1346,0 20-3299</inkml:trace>
  <inkml:trace contextRef="#ctx0" brushRef="#br1" timeOffset="120991.9201">753 4849 8936,'-20'0'1634,"20"0"-1218,0-20-96,0 20 929,20 0-128,-1-21-416,1 21-96,21-19 127,-3-2 129,3 21-288,-1-19-417,-1 19-128,-19 0-32,20 0 32,-21 19 64,-19 2 32,0-2 64,0 22-96,-19 18-128,-1-19-704,0 19-1955,0-19-4612</inkml:trace>
  <inkml:trace contextRef="#ctx0" brushRef="#br0" timeOffset="127322.2821">16595 5326 6566,'0'0'1153,"0"0"801,0-20 352,0 20-737,0 0-640,0-21-288,0 21-33,0 0-127,-20 0-321,20 0-224,-20 0-64,-1 21 0,3-21 0,-2 39 64,-1-19 31,1 20 1,20-20-32,0 19 32,0-19 32,0 20 32,41-20 0,-3 0 32,3 0 1,18-20 31,-19 0 64,19 0 0,1-20 32,-1 0 32,-18 0 97,-1 0-1,-22-20-64,-18 1 225,0-2 95,0 2-159,-38 0-193,-3 18-192,-18 2-96,19-1-353,-19 20-800,-1 20-993,21-1-2755</inkml:trace>
  <inkml:trace contextRef="#ctx0" brushRef="#br0" timeOffset="129333.3974">17330 5504 6726,'0'0'2178,"0"0"-1025,0 0 1441,0 0-191,0 0-866,0 0-672,0 0-352,0 0-1,18 0-160,2 0 1,1 0-65,-1 0-32,19 0-192,1 20 128,19-20-31,-19 0-65,0 0 0,19-20-64,-39 20-32,19 0-385,-19-20-575,-20 20-1122,0-20-2723</inkml:trace>
  <inkml:trace contextRef="#ctx0" brushRef="#br0" timeOffset="130884.486">18381 5384 1825,'0'61'128,"0"-22"513,0-19 704,0 20 33,0-20 63,-20 0-128,20-1 257,0-19 576,0 0-417,-19 0-1056,19-19-225,0-1-127,0-20-225,0 20-128,0-20-128,19 21 31,1-21-63,20 19-64,-20 2 0,19 19 160,-19 0 64,0 0 64,1 19 96,-21 22-96,18-21-32,-18 19-128,20-19-161,-20 20-383,0-20-161,20 0-384,-20-1-673,0 1-1729</inkml:trace>
  <inkml:trace contextRef="#ctx0" brushRef="#br0" timeOffset="131151.5013">18739 5484 10762,'0'20'160,"0"-20"-256,0 20 256,0 0 32,0 0-128,20 0-64,-1-1-96,1 1 160,0-20 96,0 20 321,0-20 95,-1 0 257,1 0 96,-20-20-96,20 0-33,-20 1-127,0-1-224,-20 0-1,20 0-384,-20 0-224,1 20-609,-1-20-672,0 20-353,0 0-608,0 0-2531</inkml:trace>
  <inkml:trace contextRef="#ctx0" brushRef="#br0" timeOffset="131325.5113">18976 5464 11723,'40'20'224,"1"-20"929,-23 0 1377,23 0-1248,-21-20-738,0 20-480,-1 0-160,1 0-416,-20-19-834,20 19-1729,-20-20-3939</inkml:trace>
  <inkml:trace contextRef="#ctx0" brushRef="#br0" timeOffset="131491.5209">19075 5266 12299,'21'60'417,"-21"-21"159,20 21 673,-20-21-704,20 1-417,0 0-128,-20-20-288,19 19-1186,1-19-3106</inkml:trace>
  <inkml:trace contextRef="#ctx0" brushRef="#br0" timeOffset="132068.5537">19771 5107 7623,'0'19'480,"0"2"97,19 18 416,-19 21-193,20 20-543,0-1-65,-20-20-64,21 1-32,-1 0 0,-20-21 385,0-19 159,0 0-63,0-20-1,0 0 481,0-20-736,0 0-97,0-19 0,18-1-128,-18 0 0,20 20-160,1 0-32,-1 20 64,0 0 192,-1 0 64,-19 20-63,20 20-129,0-20-32,-20 20-481,20-1-736,0-19-1345,-1 0-1378</inkml:trace>
  <inkml:trace contextRef="#ctx0" brushRef="#br0" timeOffset="132428.5743">20327 5504 10057,'-21'0'3427,"3"0"-3971,-2 0 512,-1 20 224,1 0-128,0 20-128,0-1-192,20-19-225,0 0 161,20 1-129,0-2-255,0-19 768,1 0 128,17 0-96,-17-19 192,-1 19-191,0-41 63,-20 21 256,0 0-224,0-19-128,0 19 513,-20 0 320,20 20-353,0 0-384,-20 0 33,20 20-65,0 0 128,0 19-64,20-19-96,0 20-416,0-19-769,19-2-897,1 1-993,-1-20-256,1 0-1025</inkml:trace>
  <inkml:trace contextRef="#ctx0" brushRef="#br0" timeOffset="132615.5852">20585 5524 4003,'-40'20'6086,"20"-20"-5830,0 20 1186,20 19-33,0-19-768,0 20-289,20-19-160,20-2-64,-1 1 96,1-20-192,1 19-256,-3-19-1153,3 0-2563,-3-19-4740</inkml:trace>
  <inkml:trace contextRef="#ctx0" brushRef="#br0" timeOffset="132846.5983">20784 5186 864,'0'0'14286,"0"21"-15407,0-2 993,0 21 320,18 20 256,-18-21 161,21 21-1,-21-1 97,20 21-160,0-21-385,0 2-224,-20-3-289,19-17 33,1-21-289,0-1-960,-20-19-2563,20 0-3972</inkml:trace>
  <inkml:trace contextRef="#ctx0" brushRef="#br0" timeOffset="133019.6083">21082 5504 7110,'-61'40'6695,"22"-20"-6727,19 0 960,-20-1 898,20 1-1345,20 0-417,0 21 0,20-22-96,0 1-481,20-20-1120,-1 19-2019,1-19-3651</inkml:trace>
  <inkml:trace contextRef="#ctx0" brushRef="#br0" timeOffset="133632.6433">21161 5603 15566,'-21'20'64,"21"-20"-352,0 20 1057,21-20-193,-1 0-512,19 0-128,-19 0 96,20 0-32,-1-20-256,-19 20-577,0-20 1,0 1 447,-20 19-992,-20-20 256,0 20 833,0-20 288,-19 20 96,19 20 64,0-20-96,0 20 224,20-1 385,0 1-609,0 20-96,20-19 96,0-2-160,20 1 256,-21-1-96,21-19-96,0 0 128,-21 0 0,1 0 0,-20 0 64,0 0-64,0 0-32,0 0-160,0 0 0,0 0-128,0 0 160,0 0 96,20 20 224,-20-20 321,20 0 128,1-20-129,-3 1 33,2-1 127,0-20-223,1 0-257,-1 1-32,-2-21-128,3 0-192,-21 1-320,-21-1 128,3 21-129,-2-1-127,-21 20 223,21 20 225,-19 0-96,19 39 288,0 21 96,0 0 65,20 19 159,0 1 0,20-21-31,20 2-161,-1-3-128,1-17-64,1-2-32,-2-19 0,-19-1 0,0-19-128,0 21-1217,-20-21-4261</inkml:trace>
  <inkml:trace contextRef="#ctx0" brushRef="#br0" timeOffset="151521.6663">16813 6021 928,'0'0'2627,"0"0"-1058,0 0 770,0 0-386,0-20-575,0 20-33,0 0 160,0 0-191,0 0-289,0 0-257,19 0-255,-19 20-129,0-20 129,0 39-1,0 1-224,0 0 129,0-1-257,0 1-96,0 20 64,0-20-64,0-21-32,0 22-32,0-22-96,20 1-96,-20-20-288,0 20-449,0-20-288,20 0-545,-20 0-1089,21-20-1857</inkml:trace>
  <inkml:trace contextRef="#ctx0" brushRef="#br0" timeOffset="151839.6843">17389 6299 13292,'-21'0'384,"21"0"1090,0 0 992,21 0-1281,-21 0-544,40 0 0,-21 0 31,21 0-127,0 0-289,19 0-96,-19 0-192,-1 0-64,1 0-288,-19 0-449,-3 0-512,2 0-641,-20-20-1089,-20 20-5958</inkml:trace>
  <inkml:trace contextRef="#ctx0" brushRef="#br0" timeOffset="152559.7259">18401 6080 8199,'0'-40'64,"20"21"0,-20 19 1186,0 0-418,0 19 1,20 21-224,-20 0-225,0 19 449,19-19-737,-19 20-64,0-1 64,0-18-32,0-2 32,0-19-32,0-20 128,0 20 161,0-20 704,0-20-673,0 0-320,0 0 0,0-19-128,20 18-256,0 2 64,0-1 96,19 20 63,-19 0 33,0 0 193,1 20 31,-1-1 32,-20 2-96,20-1 64,-20-1-128,0 21-128,19-20-288,-19 0-705,20 0-1250,0-20-1184,0 19-4132</inkml:trace>
  <inkml:trace contextRef="#ctx0" brushRef="#br0" timeOffset="152935.7474">18917 6359 10409,'0'-21'1538,"-20"2"-962,20 19 1314,-20 0-577,1 0-672,19 0-513,-20 19 32,0 2-32,20 18-128,0-19 0,0 20-128,0-20-128,20 0-96,0-1 127,-1-19 193,21 0 64,-20 0 33,1-19 31,-3-1 64,-18 0 0,0 0 32,0 0-96,0 0-96,0 1 128,0-1-64,-18 20-160,18 0-96,0 20 96,0-20 96,0 39 64,0-19-32,18 0 32,22 0-32,-19 0-256,17-1-321,3-19-319,-21 0-161,19 0-609,1 0-1185,-20 0-2946</inkml:trace>
  <inkml:trace contextRef="#ctx0" brushRef="#br0" timeOffset="153151.7596">19274 6418 8456,'-19'-20'1313,"-1"20"224,20 0 833,-20 0-1056,0 0-962,20 0-352,0 20 0,-20 0 32,20 0 128,20 0-96,-20 0 0,20-1-64,0 1-32,19-20-64,-19 20-320,20-20-289,-20-20-352,19 20-416,-19-20-321,1 1-352,-21-1-865,20 0-1920</inkml:trace>
  <inkml:trace contextRef="#ctx0" brushRef="#br0" timeOffset="153360.7717">19393 6140 12587,'-20'20'-128,"1"-1"160,19 21 1185,0-20-95,19 20-578,-19 0-192,20 0 225,-20-1-129,20 1-320,-20 0-63,0-20-97,21 19-257,-21-19-415,20 0-257,0 0-449,-20-20-1120,18 0-1186</inkml:trace>
  <inkml:trace contextRef="#ctx0" brushRef="#br0" timeOffset="153606.7858">19691 6379 10153,'0'0'897,"-19"19"-705,-1-19 2082,0 20-608,0-20-737,0 20-353,1-20 1,19 20-385,0 0-32,0-20-128,0 20 0,19-1-32,1-19-224,0 20 64,0-20-32,0 0-33,-1 0-95,1 0-192,0 0-353,-20 0-737,20 0-1729,-20 0-4644</inkml:trace>
  <inkml:trace contextRef="#ctx0" brushRef="#br0" timeOffset="153937.8043">19851 6517 3875,'-21'0'6951,"21"0"-7047,21 0 1089,-21 0 800,20 0-1216,-2-19-289,2 19-32,1-20 225,-1 20 191,0-20-255,-20 20-129,0-20-64,0 20 33,-20-20-225,20 20-64,-20 0-129,-21 0 65,23 20 64,-2 0-64,20 0 96,-21 0-32,21-1 64,0 1 0,21 0 96,17 0-96,-18 0 64,21-20-288,18 0-288,-19 0-705,-1 0-1121,1 0-2051</inkml:trace>
  <inkml:trace contextRef="#ctx0" brushRef="#br0" timeOffset="154356.8283">20306 6517 7911,'-18'0'288,"-2"0"289,-1 20 2145,1-20-1184,0 20-481,20 0-385,0 21-287,0-22-193,0 0-160,20-19-64,0 21 32,1-21 96,17 0 32,-17-21 32,-1 2 161,20 0 63,-40-2 193,19-19-129,-19 0-64,20 1-95,-20-1-225,-20 0-32,20-20-353,0 21-95,-19 0-289,-1-2 545,0 22 128,20 19-96,-20 0-32,-1 19 224,3 1 0,18 20 128,0 0 129,0 0 63,18 19-128,3-19-32,-1 0-31,-20-1-65,20-19-128,0 20 96,-1-19-128,1-2-128,0-19-193,-20 0-351,0 0-482,0 0-2145,-20-19-7399</inkml:trace>
  <inkml:trace contextRef="#ctx0" brushRef="#br0" timeOffset="154869.8579">19434 6557 6181,'0'0'289,"0"0"383,0 0 1987,0 0-1378,0 0-961,0 0-128,0 0 161,0 0 159,0-20 1,-21 20 352,21 0 96,0 0-353,21 0-384,-1-20-128,0 1-96,-2-1-96,23 0-192,-1 20-769,-21-20-993,1 0-2626</inkml:trace>
  <inkml:trace contextRef="#ctx0" brushRef="#br0" timeOffset="163552.354">14907 6100 9480,'20'0'769,"20"0"-865,-1-20-96,1 0 32,19-19 160,1 19 0,-1-20 0,22 0 128,-22 1 416,0-1-31,1 1-353,-1-2-160,-19 21 32,-1-19 0,-19 20-64,1-2 32,-1 1-96,0 0-513,-20 0-544,0 1-224,0 19-705,0-20-1954</inkml:trace>
  <inkml:trace contextRef="#ctx0" brushRef="#br0" timeOffset="163798.3683">15641 5544 1889,'21'0'2242,"-21"-20"-352,20 20-288,18 0-353,-17-20-288,19 0 96,-1 20 64,1-20-128,0 20-481,-21 0-544,1 0-352,0 20-481,-20 0-480,0 0-193,-20 0 898,0 0 512,1 0 128,-21 19 64,20-19-64,-19 0-64,19 1-1794,0-2-4867</inkml:trace>
  <inkml:trace contextRef="#ctx0" brushRef="#br0" timeOffset="164347.3999">15404 6637 11627,'0'19'864,"0"-19"-1216,19 0 352,1-19 961,0 19-353,20-19-511,19 19-33,0-21 32,2 1 256,18 0-224,0 0-128,0 0-64,2 1-737,-23-1-896,3 0 287,-22 20 289,-19-20-224,0 0-3299</inkml:trace>
  <inkml:trace contextRef="#ctx0" brushRef="#br0" timeOffset="164561.4124">15979 6398 6021,'21'0'705,"-3"0"-673,22 0 384,21-19 1,-2 19-97,0 0 385,1 0 800,-21-20 801,21 20-704,-39 20-1442,-3-20-224,-18 19 32,0 1 32,-39 0-192,-1 20-161,1-1-159,-1 1-97,0-20-2241,1 21-6726</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009">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1288 1570 3427,'0'0'1217,"0"0"-737,-18 0 1058,18 0 544,0 19-513,-20-19-448,20 0-160,-21 0-32,21 0 32,0 0-352,0 0-257,0 0-192,0 0-128,0 0 96,21 0 128,-21 0-159,20 0 31,18 0-128,-17 0 32,19 0 0,19 0-32,-19 0 32,19 0 0,0 0-32,1-19 0,20 19-128,-1 0-32,0 0 31,1-20-95,20 20-64,-21-21 96,0 21-193,0 0 97,1-19 32,-1 19-32,0 19-65,1-19-31,-20 0 128,19 0 128,-20 0 96,1 0-1,-1 21 66,2-21-1,-22 0 192,21 20 32,-21-20 0,1 0-192,-1 0 0,-19 0 0,20 0 0,-20-20 1,-20 20-1,19 0-32,-19 0 64,20 20 320,-20-20 353,0 0-225,0 0-383,0-20-97,0 20-96,-20 0-321,20 0-832,0-21-1057,-19 21-3491</inkml:trace>
  <inkml:trace contextRef="#ctx0" brushRef="#br0" timeOffset="1">3175 1331 10794,'-20'-20'480,"0"20"-608,20 0 288,0 0 1250,0 0-834,0 0-576,0 0 545,0 0 127,20 20-95,-20-20-257,40 21-224,-21-2-32,1 1-32,20-1 0,-20 1 0,19 1 32,-19-2-64,21 1 32,-23 0 0,2-1 33,1-19-33,-1 21-32,0-1 0,-1-20-32,-19 0 64,0 19 128,0-19-32,0 20 128,0-20 192,0 20 1,-19-20-161,-1 0-32,0 20-95,-1 0 63,1 0-96,-18-1-32,-3 1-96,-18 20 32,19-20-64,1 20-160,-1-21-257,20 2-800,-19-2-929,19 2-1986</inkml:trace>
  <inkml:trace contextRef="#ctx0" brushRef="#br0" timeOffset="2">5874 10193 4804,'0'0'448,"0"0"129,0 0 1025,0-19-65,0 19-448,0 0-384,-20 0-33,20 0-31,-19 0 0,19 0-161,-20-20-64,0 20-191,0 0-97,-19 0 160,19 0-64,-20-20 0,20 20-63,-19-19 191,-1 19 192,1-21-95,-22 21 31,23-20-255,-23 1-65,21 19-96,-19 0-32,0 0-32,19 0 0,-1 0 0,3 0-32,-3 0-32,21 19 64,-19-19-32,19 20 64,0-20-96,0 0 64,1 21 0,-1-21 0,20 19-32,-20-19 32,20 20-32,-20 0 32,20-1 0,0 2 0,-20 18 0,20-19-32,0 0 32,-19 20 0,19-1 0,0-18-33,0 18-63,-20 1 96,20-20 0,0 20-32,0-1 64,0 21 0,-20-21-96,20 2 96,0-2 0,0 21-64,0-21 32,0 21 0,0-20 32,0 20 32,0 0-64,0-1 0,0-19 0,-20 19 33,20 1-33,0-1-33,0 1 98,-21-1-97,21 2 64,-18-2-97,18 1 162,-20-1-129,20 1 96,0-1 32,-20 1-32,20-1-32,0 21 32,0-21-32,0 1 0,0-1 0,0-19 0,0 0-32,0-1 0,-21 2 0,21-22 32,0 21-32,0 0 32,0 0-32,0-21 32,21 21-32,-21 0 0,0-20 32,0 19-32,0-19 0,0 0 0,20 0 32,-20 0-64,0 0 0,0-1 0,0-19-32,0 20-64,0 1 32,20-21-32,-20 0 96,0 20 32,0-20 0,0 0 32,0 0-32,0 0 0,0 0 32,0 19-64,0-19 0,-20 20 32,20-20-64,0 0 32,0 19-1,0-19 33,0 0-96,0 0 64,-20 21 64,20-21-32,0 0 0,0 20-64,0-20 96,0 0-32,0 20-64,20-20 128,-20 0-128,0 20 64,0-20 0,0 0 0,0 19-32,0-19 32,20 0 32,-20 20-32,0-20 0,18 0 0,-18 0 0,21 20 0,-21-20 0,20 0 0,-20 0 32,20 0-32,0 0 32,-20 20 0,19-20-32,1 0 161,0 0-129,0 20 64,-20-20-32,20 0 0,-1 0 0,21 0 0,-20 0-32,1 0 0,17 0 32,-18 0-64,21 0 0,-2 0 32,-19 0 0,20 0-32,19 0-32,-19 0 64,-1 0-64,21 0 64,-1 0-96,2 0 96,-22 0 0,21 0-64,-1 0 32,0 0 32,-19 0-32,19 0 32,22 0-32,-22 0-32,0 0 64,21 0 0,-21 0 0,20 0 32,2 0-128,-22 20 160,0-20 0,21 0-96,-21 0-96,20 0 96,-18 0 128,18 0-224,-20 0 160,20 0-128,1-20 128,-1 20-64,0 0 0,-18 0 96,18 0-160,0 0 64,-20 0 0,22 0 0,-23 0 0,1 20 0,22-20 0,-22 0 0,1 0 0,19 0 0,-20 0 32,2 0-320,18 0 544,-20 20-256,1-20 32,-1 0 32,20 0-96,-18 0 64,-2 0-32,0 0-32,21 0 64,-21 0-32,2 0 0,18 0 33,-20 0-1,20 0-97,-19 0 226,19 0-129,0 0 0,0 0 32,-18 0 0,18 0-64,0 0 0,1 0 96,-21 0-96,20 0-32,1 0 64,0 0-32,-1 0 96,0 0-96,0 0 96,0 0-288,2 0 480,-2 0-128,0 0-160,0 0 32,2 0 0,-2 0 32,0 0 65,0 0-65,0 19 0,2-19-32,-2 0 64,0 0-64,20 20-256,-20-20 512,2 0-288,18 0 0,-20 20 0,0-20-32,20 0 128,1 0-160,-21 20 96,20-20 32,0 0-96,0 0 64,1 0-32,-1 0 32,-19 0-32,20 0 0,-1 20 0,-20-20 32,20 0 32,0 0-128,1 0 64,-21 0-32,20 0 96,-20 0-64,2 0 0,-2 0 0,0 0 0,0 0 32,-19 0-320,19-20 512,0 20-224,-18 0 32,18 0-32,0 0 0,-20 0 32,1 0-64,19 0 64,-20 0-64,2 0 32,-2 0 0,1 0-64,-1-20 224,1 20-352,-1 0 192,0-20-96,2 20 64,-2 0-32,-19-20 64,19 20 0,1-19 0,-21-1-64,1 20 32,-1-20-32,1 20 64,1-20-32,-2 0 0,1 0-32,-20 0 32,19 1-129,-19-1 97,0 0 32,0-21-64,19 2 64,-39 20 64,20-22-32,0 2 0,-20-21 0,20 20 0,-20-19 128,21 0-224,-21-21 160,18 0-96,-18 1 64,20 19-64,1 1 32,-21-21 0,0 21 0,20-1 32,-20-20 32,20 21 64,-2-1-128,-18-19 129,0 20-129,21-1 32,-21 1-32,0-21 32,20 20 32,-20-20-128,0 21 32,0-20 32,20-1 64,-20 20-96,0 1 96,0-21-32,0 21 64,0-1-64,0 20 0,0-20-96,0 1 256,0 19-288,0 1 160,0-1-128,0 0-32,0 0 32,-20 0-64,20 1 32,20 19-65,-20-20 225,0 20-64,0 1 65,0 19-130,0-20 162,-20 20-33,20-21-96,0 21 32,0-19 0,-20 19 0,20 0 0,0-20-32,-21 20 64,21-20-64,-18 20-257,-2-19 481,0 19-95,-1 0-1,-17-21-192,-3 21 128,1 0-64,-19 0 0,0 0 32,-1-20 0,1 20-129,-22 0 129,2 0-64,0 0 0,0-19 32,-20 19 0,20 0 32,-21 0 0,20 0-32,-19-20 32,-1 20 0,1 0 96,-20 0-64,1 0 0,19 0 0,-21 0-64,21 0 0,-20 0 0,20 0 128,-1 0-192,1 0-192,-20-20 576,20 20-288,-21 0-32,21 0 64,0 0-64,-21 0 96,21 20-96,-20-20 96,20 0 0,-19 0-160,-2 20 192,1-20-224,0 19 128,-1-19-32,1 20 32,1 1-32,-1-21 96,-1 19-96,1 1 0,20-20 0,-21 20 96,1-20-64,20 19-64,-1-19 96,-17 21 64,17-21-192,0 20 64,0-20 64,-17 19 32,36-19-128,-18 0 64,0 20-32,19-20 32,1 0-32,-20 0 64,20 20-128,-2-20 192,2 0-96,-20 0-64,20 0 160,0 0-128,0 0 32,-2 0 0,2 20 0,-20-20 32,20 0-32,0 0-32,-2 0-32,2 0 128,0 0-256,0 0 320,0 0-160,-2 0 32,2 0 0,0 0 0,0-20 0,-1 20 32,1 0 0,-1 0 32,1 0 32,0 0-192,-1 0 160,1 0-64,0 0 0,0-20 0,18 20 96,-18-20-192,20 20 128,-22-19 0,23 19 193,-22-20-354,20 20 258,1-21-129,-20 21-193,19-19 546,-19 19-321,-1-20 32,1 20-32,19-20-64,-19 20 32,20 0 0,-2-19 64,-18 19-128,20 0 64,-1 0-64,-19 0-96,20 0 31,-1 0-255,-19 0-96,20 0-705,-22 19-1666,2-19-4100</inkml:trace>
  <inkml:trace contextRef="#ctx0" brushRef="#br0" timeOffset="3">4028 10869 3331,'0'20'704,"0"-20"-287,0 0 63,0 0 1346,0 0-161,20 0-608,0 0-384,0 0-32,19 0-33,-19 0 33,20 0-161,-1 0-191,22 0-193,-23 0-96,3-20-160,-21 20-225,19 0-448,-19 0-640,0 0-769,0-20 192,0 20 641,-20-19 320,0-1 192,0 20 192,0-20-32,0 20 705,0-20 673,-20 20 224,20 0 288,0 0 320,0-20-159,0 20-418,0 0-511,0 0 63,20 0-128,-1 0-63,21 20-33,-20-20 96,21 0 193,-3 0-225,-17 20 0,-1-20 65,0 20-257,-20-20-32,0 20 32,0-1-32,0 21 32,-20-20-160,-21 0 32,21 0 96,2 0-64,-23-1 32,21 21-1025,0-20-2594</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1440 3427,'0'0'1217,"0"0"-737,-9 0 1058,9 0 544,0 10-513,-10-10-448,10 0-160,-11 0-32,11 0 32,0 0-352,0 0-257,0 0-192,0 0-128,0 0 96,11 0 128,-11 0-159,10 0 31,9 0-128,-9 0 32,10 0 0,10 0-32,-10 0 32,9 0 0,1 0-32,0-10 0,10 10-128,-1 0-32,1 0 31,0-10-95,10 10-64,-11-10 96,1 10-193,-1 0 97,1-10 32,0 10-32,-1 10-65,1-10-31,-10 0 128,10 0 128,-11 0 96,1 0-1,0 10 66,0-10-1,-10 0 192,10 10 32,-11-10 0,1 0-192,0 0 0,-10 0 0,10 0 0,-10-10 1,-10 10-1,9 0-32,-9 0 64,10 10 320,-10-10 353,0 0-225,0 0-383,0-10-97,0 10-96,-10 0-321,10 0-832,0-10-1057,-9 10-3491</inkml:trace>
  <inkml:trace contextRef="#ctx0" brushRef="#br0" timeOffset="1">2202 1321 10794,'-10'-10'480,"0"10"-608,10 0 288,0 0 1250,0 0-834,0 0-576,0 0 545,0 0 127,10 10-95,-10-10-257,20 10-224,-10 0-32,0 0-32,10-1 0,-10 1 0,9 1 32,-9-2-64,11 1 32,-12 0 0,1 0 33,0-10-33,0 10-32,0 0 0,0-10-32,-10 0 64,0 10 128,0-10-32,0 10 128,0-10 192,0 10 1,-10-10-161,0 0-32,0 10-95,0 0 63,0 0-96,-9-1-32,-2 1-96,-8 10 32,9-10-64,0 10-160,0-10-257,10 0-800,-9 0-929,9 0-1986</inkml:trace>
  <inkml:trace contextRef="#ctx0" brushRef="#br0" timeOffset="2">3552 5752 4804,'0'0'448,"0"0"129,0 0 1025,0-10-65,0 10-448,0 0-384,-10 0-33,10 0-31,-10 0 0,10 0-161,-10-10-64,0 10-191,0 0-97,-9 0 160,9 0-64,-10-10 0,10 10-63,-10-9 191,0 9 192,1-11-95,-12 11 31,12-10-255,-11 1-65,10 9-96,-10 0-32,1 0-32,9 0 0,-1 0 0,2 0-32,-1 0-32,10 9 64,-10-9-32,10 10 64,0-10-96,0 0 64,1 11 0,-1-11 0,10 9-32,-10-9 32,10 10-32,-10 0 32,10 0 0,0 0 0,-10 10 0,10-10-32,0 0 32,-10 10 0,10-1 0,0-8-33,0 8-63,-10 1 96,10-10 0,0 10-32,0 0 64,0 10 0,-10-11-96,10 2 96,0-2 0,0 11-64,0-10 32,0 10 0,0-10 32,0 10 32,0 0-64,0-1 0,0-9 0,-10 10 33,10 0-33,0-1-33,0 1 98,-10 0-97,10 0 64,-9 0-97,9 0 162,-10-1-129,10 1 96,0 0 32,-10 0-32,10-1-32,0 11 32,0-10-32,0 0 0,0-1 0,0-9 0,0 0-32,0 0 0,-11 0 0,11-10 32,0 10-32,0 0 32,0 0-32,0-11 32,11 11-32,-11 0 0,0-10 32,0 10-32,0-10 0,0 0 0,10 0 32,-10 0-64,0 0 0,0-1 0,0-9-32,0 10-64,0 1 32,10-11-32,-10 0 96,0 10 32,0-10 0,0 0 32,0 0-32,0 0 0,0 0 32,0 9-64,0-9 0,-10 10 32,10-10-64,0 0 32,0 10-1,0-10 33,0 0-96,0 0 64,-10 10 64,10-10-32,0 0 0,0 10-64,0-10 96,0 0-32,0 10-64,10-10 128,-10 0-128,0 10 64,0-10 0,0 0 0,0 10-32,0-10 32,10 0 32,-10 10-32,0-10 0,9 0 0,-9 0 0,10 10 0,-10-10 0,10 0 0,-10 0 32,10 0-32,0 0 32,-10 10 0,10-10-32,0 0 161,0 0-129,0 10 64,-10-10-32,10 0 0,-1 0 0,11 0 0,-10 0-32,1 0 0,8 0 32,-9 0-64,10 0 0,0 0 32,-10 0 0,10 0-32,9 0-32,-9 0 64,0 0-64,10 0 64,-1 0-96,2 0 96,-12 0 0,11 0-64,0 0 32,-1 0 32,-9 0-32,10 0 32,10 0-32,-10 0-32,-1 0 64,11 0 0,-10 0 0,9 0 32,2 0-128,-12 10 160,1-10 0,10 0-96,-11 0-96,11 0 96,-10 0 128,10 0-224,-11 0 160,11 0-128,0-10 128,-1 10-64,1 0 0,-10 0 96,10 0-160,-1 0 64,-9 0 0,10 0 0,-11 0 0,1 10 0,10-10 0,-10 0 0,0 0 0,9 0 0,-9 0 32,0 0-320,10 0 544,-11 10-256,1-10 32,0 0 32,9 0-96,-8 0 64,-2 0-32,1 0-32,10 0 64,-11 0-32,2 0 0,8 0 33,-9 0-1,9 0-97,-9 0 226,10 0-129,-1 0 0,1 0 32,-10 0 0,10 0-64,-1 0 0,1 0 96,-10 0-96,9 0-32,1 0 64,0 0-32,0 0 96,-1 0-96,1 0 96,-1 0-288,2 0 480,-2 0-128,1 0-160,-1 0 32,2 0 0,-2 0 32,1 0 65,-1 0-65,1 9 0,0-9-32,0 0 64,-1 0-64,11 10-256,-11-10 512,2 0-288,8 0 0,-9 10 0,-1-10-32,11 0 128,0 0-160,-11 10 96,11-10 32,-1 0-96,1 0 64,0 0-32,-1 0 32,-9 0-32,10 0 0,0 10 0,-11-10 32,11 0 32,-1 0-128,1 0 64,-10 0-32,9 0 96,-9 0-64,0 0 0,0 0 0,-1 0 0,1 0 32,-10 0-320,9-10 512,1 10-224,-10 0 32,10 0-32,-1 0 0,-9 0 32,0 0-64,9 0 64,-9 0-64,0 0 32,0 0 0,0 0-64,-1-10 224,1 10-352,0 0 192,-1-10-96,2 10 64,-2 0-32,-9-10 64,10 10 0,0-9 0,-11-1-64,1 10 32,0-10-32,0 10 64,0-10-32,0 0 0,0 0-32,-10 0 32,9 0-129,-9 0 97,0 0 32,0-10-64,10 0 64,-20 11 64,10-12-32,0 2 0,-10-11 0,10 10 0,-10-10 128,10 1-224,-10-11 160,9 0-96,-9 0 64,10 10-64,1 1 32,-11-11 0,0 10 0,10 0 32,-10-10 32,10 11 64,-1-1-128,-9-10 129,0 11-129,10-1 32,-10 0-32,0-10 32,10 10 32,-10-10-128,0 11 32,0-11 32,10 0 64,-10 10-96,0 1 96,0-11-32,0 10 64,0 0-64,0 10 0,0-10-96,0 1 256,0 9-288,0 0 160,0 0-128,0 0-32,0 0 32,-10 0-64,10 1 32,10 9-65,-10-10 225,0 10-64,0 0 65,0 10-130,0-10 162,-10 10-33,10-10-96,0 10 32,0-10 0,-10 10 0,10 0 0,0-10-32,-10 10 64,10-10-64,-9 10-257,-1-9 481,0 9-95,-1 0-1,-8-11-192,-1 11 128,0 0-64,-10 0 0,1 0 32,-1-10 0,0 10-129,-10 0 129,0 0-64,1 0 0,-1-9 32,-9 9 0,9 0 32,-10 0 0,10 0-32,-9-10 32,-1 10 0,0 0 96,-9 0-64,0 0 0,9 0 0,-10 0-64,11 0 0,-11 0 0,11 0 128,-1 0-192,0 0-192,-9-10 576,9 10-288,-10 0-32,11 0 64,-1 0-64,-10 0 96,11 10-96,-11-10 96,11 0 0,-10 0-160,-1 10 192,0-10-224,1 9 128,-1-9-32,0 10 32,1 1-32,0-11 96,-1 9-96,0 1 0,11-10 0,-11 10 96,0-10-64,11 10-64,-1-10 96,-9 10 64,9-10-192,0 10 64,0-10 64,-8 10 32,17-10-128,-8 0 64,-1 10-32,10-10 32,1 0-32,-11 0 64,11 10-128,-2-10 192,2 0-96,-11 0-64,11 0 160,-1 0-128,1 0 32,-2 0 0,2 10 0,-11-10 32,11 0-32,-1 0-32,0 0-32,0 0 128,1 0-256,-1 0 320,1 0-160,-2 0 32,2 0 0,-1 0 0,1-10 0,-1 10 32,0 0 0,0 0 32,1 0 32,-1 0-192,0 0 160,1 0-64,-1 0 0,1-10 0,8 10 96,-8-10-192,9 10 128,-10-10 0,11 10 193,-11-10-354,10 10 258,0-10-129,-9 10-193,9-10 546,-10 10-321,0-10 32,1 10-32,9-10-64,-10 10 32,11 0 0,-2-9 64,-8 9-128,9 0 64,0 0-64,-9 0-96,9 0 31,0 0-255,-9 0-96,9 0-705,-10 9-1666,0-9-4100</inkml:trace>
  <inkml:trace contextRef="#ctx0" brushRef="#br0" timeOffset="3">2629 6090 3331,'0'10'704,"0"-10"-287,0 0 63,0 0 1346,0 0-161,10 0-608,0 0-384,0 0-32,9 0-33,-9 0 33,10 0-161,0 0-191,10 0-193,-11 0-96,2-10-160,-11 10-225,9 0-448,-9 0-640,0 0-769,0-10 192,0 10 641,-10-10 320,0 0 192,0 10 192,0-10-32,0 10 705,0-10 673,-10 10 224,10 0 288,0 0 320,0-10-159,0 10-418,0 0-511,0 0 63,10 0-128,0 0-63,10 10-33,-10-10 96,10 0 193,-1 0-225,-8 10 0,-1-10 65,0 10-257,-10-10-32,0 10 32,0 0-32,0 10 32,-10-10-160,-11 0 32,11 0 96,1 0-64,-11-1 32,10 11-1025,0-10-2594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4/13/2017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extLst>
      <p:ext uri="{BB962C8B-B14F-4D97-AF65-F5344CB8AC3E}">
        <p14:creationId xmlns:p14="http://schemas.microsoft.com/office/powerpoint/2010/main" val="264696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24</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0588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25</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162986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26</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extLst>
      <p:ext uri="{BB962C8B-B14F-4D97-AF65-F5344CB8AC3E}">
        <p14:creationId xmlns:p14="http://schemas.microsoft.com/office/powerpoint/2010/main" val="1886033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1B423B0-4233-4174-B1BD-5908CFC35404}" type="slidenum">
              <a:rPr lang="en-US" smtClean="0">
                <a:latin typeface="Arial" pitchFamily="34" charset="0"/>
              </a:rPr>
              <a:pPr/>
              <a:t>27</a:t>
            </a:fld>
            <a:endParaRPr lang="en-US" smtClean="0">
              <a:latin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2764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DC41A283-C50F-49E0-9444-61C3338A786C}" type="slidenum">
              <a:rPr lang="en-US" smtClean="0">
                <a:latin typeface="Arial" pitchFamily="34" charset="0"/>
              </a:rPr>
              <a:pPr/>
              <a:t>28</a:t>
            </a:fld>
            <a:endParaRPr lang="en-US" smtClean="0">
              <a:latin typeface="Arial"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351433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0BB84749-07F4-45E0-965A-AE55B24255F4}" type="slidenum">
              <a:rPr lang="en-US" smtClean="0">
                <a:latin typeface="Arial" pitchFamily="34" charset="0"/>
              </a:rPr>
              <a:pPr/>
              <a:t>29</a:t>
            </a:fld>
            <a:endParaRPr lang="en-US" smtClean="0">
              <a:latin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74150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a:p>
        </p:txBody>
      </p:sp>
    </p:spTree>
    <p:extLst>
      <p:ext uri="{BB962C8B-B14F-4D97-AF65-F5344CB8AC3E}">
        <p14:creationId xmlns:p14="http://schemas.microsoft.com/office/powerpoint/2010/main" val="58350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9</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42207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184729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a:p>
        </p:txBody>
      </p:sp>
    </p:spTree>
    <p:extLst>
      <p:ext uri="{BB962C8B-B14F-4D97-AF65-F5344CB8AC3E}">
        <p14:creationId xmlns:p14="http://schemas.microsoft.com/office/powerpoint/2010/main" val="243250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818700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a:p>
        </p:txBody>
      </p:sp>
    </p:spTree>
    <p:extLst>
      <p:ext uri="{BB962C8B-B14F-4D97-AF65-F5344CB8AC3E}">
        <p14:creationId xmlns:p14="http://schemas.microsoft.com/office/powerpoint/2010/main" val="47894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22</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0385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23</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70455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866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4/13/2017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smtClean="0">
                <a:solidFill>
                  <a:prstClr val="black"/>
                </a:solidFill>
              </a:rPr>
              <a:t>Andrew Ng</a:t>
            </a:r>
            <a:endParaRPr lang="en-US" sz="9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4/13/2017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7.emf"/><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chart" Target="../charts/chart1.xml"/><Relationship Id="rId1" Type="http://schemas.openxmlformats.org/officeDocument/2006/relationships/slideLayout" Target="../slideLayouts/slideLayout43.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7.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8.png"/><Relationship Id="rId5" Type="http://schemas.openxmlformats.org/officeDocument/2006/relationships/image" Target="../media/image14.emf"/><Relationship Id="rId4" Type="http://schemas.openxmlformats.org/officeDocument/2006/relationships/customXml" Target="../ink/ink8.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9.png"/><Relationship Id="rId5" Type="http://schemas.openxmlformats.org/officeDocument/2006/relationships/image" Target="../media/image16.emf"/><Relationship Id="rId4" Type="http://schemas.openxmlformats.org/officeDocument/2006/relationships/customXml" Target="../ink/ink9.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0.xml"/><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12.png"/><Relationship Id="rId5" Type="http://schemas.openxmlformats.org/officeDocument/2006/relationships/image" Target="../media/image21.emf"/></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1.xml"/><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12.png"/><Relationship Id="rId5" Type="http://schemas.openxmlformats.org/officeDocument/2006/relationships/image" Target="../media/image21.emf"/></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chart" Target="../charts/chart2.xml"/><Relationship Id="rId11" Type="http://schemas.openxmlformats.org/officeDocument/2006/relationships/customXml" Target="../ink/ink12.xml"/><Relationship Id="rId5" Type="http://schemas.openxmlformats.org/officeDocument/2006/relationships/image" Target="../media/image17.png"/><Relationship Id="rId10" Type="http://schemas.microsoft.com/office/2007/relationships/hdphoto" Target="../media/hdphoto2.wdp"/><Relationship Id="rId4" Type="http://schemas.openxmlformats.org/officeDocument/2006/relationships/image" Target="../media/image16.png"/><Relationship Id="rId9"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38.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audio" Target="file:///C:\Users\ang\cs229a\lectures-slides\ica-audio\speakermusic-separated1.wav" TargetMode="External"/><Relationship Id="rId13" Type="http://schemas.openxmlformats.org/officeDocument/2006/relationships/image" Target="../media/image25.png"/><Relationship Id="rId3" Type="http://schemas.openxmlformats.org/officeDocument/2006/relationships/audio" Target="file:///C:\Users\ang\cs229a\lectures-slides\ica-audio\twospeakers-separated1.wav" TargetMode="External"/><Relationship Id="rId7" Type="http://schemas.openxmlformats.org/officeDocument/2006/relationships/audio" Target="file:///C:\Users\ang\cs229a\lectures-slides\ica-audio\speakermusic-separated2.wav" TargetMode="External"/><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audio" Target="file:///C:\Users\ang\cs229a\lectures-slides\ica-audio\twospeakers-mixed2.wav" TargetMode="External"/><Relationship Id="rId16" Type="http://schemas.openxmlformats.org/officeDocument/2006/relationships/image" Target="../media/image28.png"/><Relationship Id="rId1" Type="http://schemas.openxmlformats.org/officeDocument/2006/relationships/audio" Target="file:///C:\Users\ang\cs229a\lectures-slides\ica-audio\twospeakers-mixed1.wav" TargetMode="External"/><Relationship Id="rId6" Type="http://schemas.openxmlformats.org/officeDocument/2006/relationships/audio" Target="file:///C:\Users\ang\cs229a\lectures-slides\ica-audio\speakermusic-mixed2.wav" TargetMode="External"/><Relationship Id="rId11" Type="http://schemas.openxmlformats.org/officeDocument/2006/relationships/image" Target="../media/image23.png"/><Relationship Id="rId5" Type="http://schemas.openxmlformats.org/officeDocument/2006/relationships/audio" Target="file:///C:\Users\ang\cs229a\lectures-slides\ica-audio\speakermusic-mixed1.wav" TargetMode="External"/><Relationship Id="rId15" Type="http://schemas.openxmlformats.org/officeDocument/2006/relationships/image" Target="../media/image27.png"/><Relationship Id="rId10" Type="http://schemas.openxmlformats.org/officeDocument/2006/relationships/notesSlide" Target="../notesSlides/notesSlide14.xml"/><Relationship Id="rId4" Type="http://schemas.openxmlformats.org/officeDocument/2006/relationships/audio" Target="file:///C:\Users\ang\cs229a\lectures-slides\ica-audio\twospeakers-separated2.wav" TargetMode="External"/><Relationship Id="rId9" Type="http://schemas.openxmlformats.org/officeDocument/2006/relationships/slideLayout" Target="../slideLayouts/slideLayout38.xml"/><Relationship Id="rId1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5.xml"/><Relationship Id="rId1" Type="http://schemas.openxmlformats.org/officeDocument/2006/relationships/slideLayout" Target="../slideLayouts/slideLayout38.xml"/><Relationship Id="rId4" Type="http://schemas.openxmlformats.org/officeDocument/2006/relationships/image" Target="../media/image38.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14.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038350"/>
            <a:ext cx="4495800" cy="1625589"/>
          </a:xfrm>
        </p:spPr>
        <p:txBody>
          <a:bodyPr>
            <a:noAutofit/>
          </a:bodyPr>
          <a:lstStyle/>
          <a:p>
            <a:pPr algn="l"/>
            <a:r>
              <a:rPr lang="en-US" sz="6000" dirty="0" smtClean="0">
                <a:solidFill>
                  <a:schemeClr val="tx1">
                    <a:lumMod val="75000"/>
                    <a:lumOff val="25000"/>
                  </a:schemeClr>
                </a:solidFill>
              </a:rPr>
              <a:t>Welcome</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Classifying emails as spam or not spam.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Watching you label emails as spam or not spam. </a:t>
            </a:r>
          </a:p>
        </p:txBody>
      </p:sp>
      <p:sp>
        <p:nvSpPr>
          <p:cNvPr id="23" name="Rectangle 22"/>
          <p:cNvSpPr/>
          <p:nvPr/>
        </p:nvSpPr>
        <p:spPr>
          <a:xfrm>
            <a:off x="1126063" y="3689349"/>
            <a:ext cx="7620000" cy="369332"/>
          </a:xfrm>
          <a:prstGeom prst="rect">
            <a:avLst/>
          </a:prstGeom>
        </p:spPr>
        <p:txBody>
          <a:bodyPr wrap="square">
            <a:spAutoFit/>
          </a:bodyPr>
          <a:lstStyle/>
          <a:p>
            <a:r>
              <a:rPr lang="en-US" dirty="0" smtClean="0">
                <a:solidFill>
                  <a:prstClr val="black"/>
                </a:solidFill>
              </a:rPr>
              <a:t>The number (or fraction) of emails correctly classified as spam/not spam. </a:t>
            </a:r>
            <a:endParaRPr lang="en-US" dirty="0">
              <a:solidFill>
                <a:prstClr val="black"/>
              </a:solidFill>
            </a:endParaRP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None of the above—this is not a machine learning problem.</a:t>
            </a:r>
          </a:p>
        </p:txBody>
      </p:sp>
      <p:sp>
        <p:nvSpPr>
          <p:cNvPr id="6" name="TextBox 5"/>
          <p:cNvSpPr txBox="1"/>
          <p:nvPr/>
        </p:nvSpPr>
        <p:spPr>
          <a:xfrm>
            <a:off x="228600" y="1200150"/>
            <a:ext cx="8365063" cy="1569660"/>
          </a:xfrm>
          <a:prstGeom prst="rect">
            <a:avLst/>
          </a:prstGeom>
          <a:noFill/>
        </p:spPr>
        <p:txBody>
          <a:bodyPr wrap="square" rtlCol="0">
            <a:spAutoFit/>
          </a:bodyPr>
          <a:lstStyle/>
          <a:p>
            <a:r>
              <a:rPr lang="en-US" sz="2400" dirty="0" smtClean="0"/>
              <a:t>Suppose your email program watches which emails you do or do not mark as spam, and based on that learns how to better filter spam.  What is the task T in this setting? </a:t>
            </a:r>
          </a:p>
          <a:p>
            <a:endParaRPr lang="en-US" sz="2400" dirty="0">
              <a:solidFill>
                <a:prstClr val="black"/>
              </a:solidFill>
            </a:endParaRPr>
          </a:p>
        </p:txBody>
      </p:sp>
      <p:sp>
        <p:nvSpPr>
          <p:cNvPr id="8" name="TextBox 7"/>
          <p:cNvSpPr txBox="1"/>
          <p:nvPr/>
        </p:nvSpPr>
        <p:spPr>
          <a:xfrm>
            <a:off x="685800" y="209550"/>
            <a:ext cx="7696200" cy="1015663"/>
          </a:xfrm>
          <a:prstGeom prst="rect">
            <a:avLst/>
          </a:prstGeom>
          <a:noFill/>
        </p:spPr>
        <p:txBody>
          <a:bodyPr wrap="square" rtlCol="0">
            <a:spAutoFit/>
          </a:bodyPr>
          <a:lstStyle/>
          <a:p>
            <a:r>
              <a:rPr lang="en-US" sz="2000" dirty="0" smtClean="0">
                <a:solidFill>
                  <a:schemeClr val="accent1"/>
                </a:solidFill>
              </a:rPr>
              <a:t>“A computer program is said to </a:t>
            </a:r>
            <a:r>
              <a:rPr lang="en-US" sz="2000" i="1" dirty="0" smtClean="0">
                <a:solidFill>
                  <a:schemeClr val="accent1"/>
                </a:solidFill>
              </a:rPr>
              <a:t>learn</a:t>
            </a:r>
            <a:r>
              <a:rPr lang="en-US" sz="2000" dirty="0" smtClean="0">
                <a:solidFill>
                  <a:schemeClr val="accent1"/>
                </a:solidFill>
              </a:rPr>
              <a:t> from experience E with respect to some task T and some performance measure P, if its performance on T, as measured by P, improves with experience E.”</a:t>
            </a:r>
          </a:p>
        </p:txBody>
      </p:sp>
      <p:grpSp>
        <p:nvGrpSpPr>
          <p:cNvPr id="11" name="Group 10"/>
          <p:cNvGrpSpPr/>
          <p:nvPr/>
        </p:nvGrpSpPr>
        <p:grpSpPr>
          <a:xfrm>
            <a:off x="1018844" y="609253"/>
            <a:ext cx="6621632" cy="4191000"/>
            <a:chOff x="914400" y="590550"/>
            <a:chExt cx="6621632" cy="4191000"/>
          </a:xfrm>
        </p:grpSpPr>
        <p:pic>
          <p:nvPicPr>
            <p:cNvPr id="3074" name="Picture 2" descr="C:\Users\ang\Desktop\Noname.png"/>
            <p:cNvPicPr>
              <a:picLocks noChangeAspect="1" noChangeArrowheads="1"/>
            </p:cNvPicPr>
            <p:nvPr/>
          </p:nvPicPr>
          <p:blipFill>
            <a:blip r:embed="rId3" cstate="print"/>
            <a:srcRect/>
            <a:stretch>
              <a:fillRect/>
            </a:stretch>
          </p:blipFill>
          <p:spPr bwMode="auto">
            <a:xfrm>
              <a:off x="914400" y="590550"/>
              <a:ext cx="6621632" cy="4191000"/>
            </a:xfrm>
            <a:prstGeom prst="rect">
              <a:avLst/>
            </a:prstGeom>
            <a:noFill/>
          </p:spPr>
        </p:pic>
        <p:sp>
          <p:nvSpPr>
            <p:cNvPr id="10" name="Rectangle 9"/>
            <p:cNvSpPr/>
            <p:nvPr/>
          </p:nvSpPr>
          <p:spPr>
            <a:xfrm>
              <a:off x="2743200" y="3181350"/>
              <a:ext cx="3048000" cy="1295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77320" y="590550"/>
              <a:ext cx="8104680" cy="4049640"/>
            </p14:xfrm>
          </p:contentPart>
        </mc:Choice>
        <mc:Fallback xmlns="">
          <p:pic>
            <p:nvPicPr>
              <p:cNvPr id="2" name="Ink 1"/>
              <p:cNvPicPr/>
              <p:nvPr/>
            </p:nvPicPr>
            <p:blipFill>
              <a:blip r:embed="rId5"/>
              <a:stretch>
                <a:fillRect/>
              </a:stretch>
            </p:blipFill>
            <p:spPr>
              <a:xfrm>
                <a:off x="267240" y="580830"/>
                <a:ext cx="8121240" cy="4068360"/>
              </a:xfrm>
              <a:prstGeom prst="rect">
                <a:avLst/>
              </a:prstGeom>
            </p:spPr>
          </p:pic>
        </mc:Fallback>
      </mc:AlternateContent>
    </p:spTree>
    <p:extLst>
      <p:ext uri="{BB962C8B-B14F-4D97-AF65-F5344CB8AC3E}">
        <p14:creationId xmlns:p14="http://schemas.microsoft.com/office/powerpoint/2010/main" val="312949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394472"/>
          </a:xfrm>
        </p:spPr>
        <p:txBody>
          <a:bodyPr>
            <a:noAutofit/>
          </a:bodyPr>
          <a:lstStyle/>
          <a:p>
            <a:pPr>
              <a:buNone/>
            </a:pPr>
            <a:r>
              <a:rPr lang="en-US" dirty="0" smtClean="0"/>
              <a:t>Machine learning algorithms:</a:t>
            </a:r>
          </a:p>
          <a:p>
            <a:pPr>
              <a:buFontTx/>
              <a:buChar char="-"/>
            </a:pPr>
            <a:r>
              <a:rPr lang="en-US" dirty="0" smtClean="0"/>
              <a:t>Supervised learning</a:t>
            </a:r>
          </a:p>
          <a:p>
            <a:pPr>
              <a:buFontTx/>
              <a:buChar char="-"/>
            </a:pPr>
            <a:r>
              <a:rPr lang="en-US" dirty="0" smtClean="0"/>
              <a:t>Unsupervised learning</a:t>
            </a:r>
          </a:p>
          <a:p>
            <a:pPr>
              <a:buFontTx/>
              <a:buChar char="-"/>
            </a:pPr>
            <a:endParaRPr lang="en-US" sz="1200" dirty="0" smtClean="0"/>
          </a:p>
          <a:p>
            <a:pPr>
              <a:buNone/>
            </a:pPr>
            <a:r>
              <a:rPr lang="en-US" dirty="0" smtClean="0"/>
              <a:t>Others: Reinforcement learning, recommender systems. </a:t>
            </a:r>
          </a:p>
          <a:p>
            <a:pPr>
              <a:buNone/>
            </a:pPr>
            <a:endParaRPr lang="en-US" sz="1400" dirty="0" smtClean="0"/>
          </a:p>
          <a:p>
            <a:pPr>
              <a:buNone/>
            </a:pPr>
            <a:r>
              <a:rPr lang="en-US" dirty="0" smtClean="0"/>
              <a:t>Also talk about: Practical advice for applying learning algorithms.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21600" y="1166040"/>
              <a:ext cx="7440120" cy="3591360"/>
            </p14:xfrm>
          </p:contentPart>
        </mc:Choice>
        <mc:Fallback xmlns="">
          <p:pic>
            <p:nvPicPr>
              <p:cNvPr id="2" name="Ink 1"/>
              <p:cNvPicPr/>
              <p:nvPr/>
            </p:nvPicPr>
            <p:blipFill>
              <a:blip r:embed="rId3"/>
              <a:stretch>
                <a:fillRect/>
              </a:stretch>
            </p:blipFill>
            <p:spPr>
              <a:xfrm>
                <a:off x="915480" y="1156680"/>
                <a:ext cx="7450920" cy="361116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01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t>Housing price prediction. </a:t>
            </a:r>
            <a:endParaRPr lang="en-US" sz="2800" dirty="0"/>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smtClean="0"/>
              <a:t>Price ($) </a:t>
            </a:r>
          </a:p>
          <a:p>
            <a:pPr algn="ctr"/>
            <a:r>
              <a:rPr lang="en-US" dirty="0" smtClean="0"/>
              <a:t>in 1000’s</a:t>
            </a:r>
            <a:endParaRPr lang="en-US" dirty="0"/>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smtClean="0"/>
              <a:t>Size in feet</a:t>
            </a:r>
            <a:r>
              <a:rPr lang="en-US" baseline="30000" dirty="0" smtClean="0"/>
              <a:t>2</a:t>
            </a:r>
            <a:r>
              <a:rPr lang="en-US" dirty="0" smtClean="0"/>
              <a:t> </a:t>
            </a:r>
            <a:endParaRPr lang="en-US" dirty="0"/>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solidFill>
                  <a:srgbClr val="FF0000"/>
                </a:solidFill>
              </a:rPr>
              <a:t>Regression:</a:t>
            </a:r>
            <a:r>
              <a:rPr lang="en-US" sz="2400" dirty="0" smtClean="0">
                <a:solidFill>
                  <a:srgbClr val="FF0000"/>
                </a:solidFill>
              </a:rPr>
              <a:t> Predict continuous valued output (price)</a:t>
            </a:r>
            <a:endParaRPr lang="en-US" sz="2400" dirty="0">
              <a:solidFill>
                <a:srgbClr val="FF0000"/>
              </a:solidFill>
            </a:endParaRPr>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Supervised Learning</a:t>
            </a:r>
          </a:p>
          <a:p>
            <a:pPr>
              <a:buFont typeface="Arial" pitchFamily="34" charset="0"/>
              <a:buNone/>
            </a:pPr>
            <a:r>
              <a:rPr lang="en-US" sz="2400" dirty="0" smtClean="0"/>
              <a:t>“right answers” given</a:t>
            </a:r>
            <a:endParaRPr lang="en-US" sz="2400" dirty="0"/>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42440" y="972720"/>
              <a:ext cx="8247960" cy="3877560"/>
            </p14:xfrm>
          </p:contentPart>
        </mc:Choice>
        <mc:Fallback xmlns="">
          <p:pic>
            <p:nvPicPr>
              <p:cNvPr id="3" name="Ink 2"/>
              <p:cNvPicPr/>
              <p:nvPr/>
            </p:nvPicPr>
            <p:blipFill>
              <a:blip r:embed="rId4"/>
              <a:stretch>
                <a:fillRect/>
              </a:stretch>
            </p:blipFill>
            <p:spPr>
              <a:xfrm>
                <a:off x="434880" y="964080"/>
                <a:ext cx="8259120" cy="3895920"/>
              </a:xfrm>
              <a:prstGeom prst="rect">
                <a:avLst/>
              </a:prstGeom>
            </p:spPr>
          </p:pic>
        </mc:Fallback>
      </mc:AlternateContent>
    </p:spTree>
    <p:extLst>
      <p:ext uri="{BB962C8B-B14F-4D97-AF65-F5344CB8AC3E}">
        <p14:creationId xmlns:p14="http://schemas.microsoft.com/office/powerpoint/2010/main"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mtClean="0"/>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solidFill>
                  <a:srgbClr val="FF0000"/>
                </a:solidFill>
              </a:rPr>
              <a:t>Classification</a:t>
            </a:r>
          </a:p>
          <a:p>
            <a:pPr marL="0" indent="0">
              <a:buFont typeface="Arial" pitchFamily="34" charset="0"/>
              <a:buNone/>
            </a:pPr>
            <a:r>
              <a:rPr lang="en-US" sz="2400" dirty="0" smtClean="0">
                <a:solidFill>
                  <a:srgbClr val="FF0000"/>
                </a:solidFill>
              </a:rPr>
              <a:t>Discrete valued output (0 or 1)</a:t>
            </a:r>
            <a:endParaRPr lang="en-US" sz="2400" dirty="0">
              <a:solidFill>
                <a:srgbClr val="FF0000"/>
              </a:solidFill>
            </a:endParaRPr>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smtClean="0"/>
              <a:t>Malignant?</a:t>
            </a:r>
            <a:endParaRPr lang="en-US" dirty="0"/>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smtClean="0"/>
              <a:t>1(Y)</a:t>
            </a:r>
            <a:endParaRPr lang="en-US" sz="1600" dirty="0"/>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smtClean="0"/>
              <a:t>0(N)</a:t>
            </a:r>
            <a:endParaRPr lang="en-US" sz="1600" dirty="0"/>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smtClean="0"/>
              <a:t>Tumor Size</a:t>
            </a:r>
            <a:endParaRPr lang="en-US" dirty="0"/>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smtClean="0"/>
              <a:t>Tumor Size</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28240" y="1187280"/>
              <a:ext cx="8647920" cy="3333960"/>
            </p14:xfrm>
          </p:contentPart>
        </mc:Choice>
        <mc:Fallback xmlns="">
          <p:pic>
            <p:nvPicPr>
              <p:cNvPr id="2" name="Ink 1"/>
              <p:cNvPicPr/>
              <p:nvPr/>
            </p:nvPicPr>
            <p:blipFill>
              <a:blip r:embed="rId3"/>
              <a:stretch>
                <a:fillRect/>
              </a:stretch>
            </p:blipFill>
            <p:spPr>
              <a:xfrm>
                <a:off x="220680" y="1178280"/>
                <a:ext cx="8666280" cy="3352320"/>
              </a:xfrm>
              <a:prstGeom prst="rect">
                <a:avLst/>
              </a:prstGeom>
            </p:spPr>
          </p:pic>
        </mc:Fallback>
      </mc:AlternateContent>
    </p:spTree>
    <p:extLst>
      <p:ext uri="{BB962C8B-B14F-4D97-AF65-F5344CB8AC3E}">
        <p14:creationId xmlns:p14="http://schemas.microsoft.com/office/powerpoint/2010/main"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smtClean="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smtClean="0"/>
              <a:t>Age</a:t>
            </a:r>
            <a:endParaRPr lang="en-US" sz="2000" baseline="-25000" dirty="0"/>
          </a:p>
        </p:txBody>
      </p:sp>
      <p:sp>
        <p:nvSpPr>
          <p:cNvPr id="7" name="Content Placeholder 2"/>
          <p:cNvSpPr txBox="1">
            <a:spLocks/>
          </p:cNvSpPr>
          <p:nvPr/>
        </p:nvSpPr>
        <p:spPr>
          <a:xfrm>
            <a:off x="4783073" y="666750"/>
            <a:ext cx="4038600" cy="2895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800" dirty="0" smtClean="0"/>
              <a:t>其它特征</a:t>
            </a:r>
            <a:endParaRPr lang="en-US" sz="2800" dirty="0" smtClean="0"/>
          </a:p>
          <a:p>
            <a:pPr>
              <a:buFontTx/>
              <a:buChar char="-"/>
            </a:pPr>
            <a:r>
              <a:rPr lang="en-US" sz="2800" dirty="0" smtClean="0"/>
              <a:t>Clump Thickness</a:t>
            </a:r>
          </a:p>
          <a:p>
            <a:pPr>
              <a:buFontTx/>
              <a:buChar char="-"/>
            </a:pPr>
            <a:r>
              <a:rPr lang="en-US" sz="2800" dirty="0" smtClean="0"/>
              <a:t>Uniformity of Cell Size</a:t>
            </a:r>
          </a:p>
          <a:p>
            <a:pPr>
              <a:buFontTx/>
              <a:buChar char="-"/>
            </a:pPr>
            <a:r>
              <a:rPr lang="en-US" sz="2800" dirty="0" smtClean="0"/>
              <a:t>Uniformity of Cell Shape</a:t>
            </a:r>
          </a:p>
          <a:p>
            <a:pPr marL="0" indent="0">
              <a:buNone/>
            </a:pPr>
            <a:r>
              <a:rPr lang="en-US" sz="2800" dirty="0" smtClean="0"/>
              <a:t>…</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392400" y="1330560"/>
              <a:ext cx="8519400" cy="2990520"/>
            </p14:xfrm>
          </p:contentPart>
        </mc:Choice>
        <mc:Fallback xmlns="">
          <p:pic>
            <p:nvPicPr>
              <p:cNvPr id="6" name="Ink 5"/>
              <p:cNvPicPr/>
              <p:nvPr/>
            </p:nvPicPr>
            <p:blipFill>
              <a:blip r:embed="rId3"/>
              <a:stretch>
                <a:fillRect/>
              </a:stretch>
            </p:blipFill>
            <p:spPr>
              <a:xfrm>
                <a:off x="383760" y="1328040"/>
                <a:ext cx="8534160" cy="3001320"/>
              </a:xfrm>
              <a:prstGeom prst="rect">
                <a:avLst/>
              </a:prstGeom>
            </p:spPr>
          </p:pic>
        </mc:Fallback>
      </mc:AlternateContent>
    </p:spTree>
    <p:extLst>
      <p:ext uri="{BB962C8B-B14F-4D97-AF65-F5344CB8AC3E}">
        <p14:creationId xmlns:p14="http://schemas.microsoft.com/office/powerpoint/2010/main" val="21350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Treat problem 1 </a:t>
            </a:r>
            <a:r>
              <a:rPr lang="en-US" dirty="0">
                <a:solidFill>
                  <a:prstClr val="black"/>
                </a:solidFill>
              </a:rPr>
              <a:t>a</a:t>
            </a:r>
            <a:r>
              <a:rPr lang="en-US" dirty="0" smtClean="0">
                <a:solidFill>
                  <a:prstClr val="black"/>
                </a:solidFill>
              </a:rPr>
              <a:t>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a:t>
            </a:r>
            <a:r>
              <a:rPr lang="en-US" dirty="0" smtClean="0">
                <a:solidFill>
                  <a:prstClr val="black"/>
                </a:solidFill>
              </a:rPr>
              <a:t>regression problem, </a:t>
            </a:r>
            <a:r>
              <a:rPr lang="en-US" dirty="0">
                <a:solidFill>
                  <a:prstClr val="black"/>
                </a:solidFill>
              </a:rPr>
              <a:t>problem 2 as a </a:t>
            </a:r>
            <a:r>
              <a:rPr lang="en-US" dirty="0" smtClean="0">
                <a:solidFill>
                  <a:prstClr val="black"/>
                </a:solidFill>
              </a:rPr>
              <a:t>classification problem</a:t>
            </a:r>
            <a:r>
              <a:rPr lang="en-US" dirty="0">
                <a:solidFill>
                  <a:prstClr val="black"/>
                </a:solidFill>
              </a:rPr>
              <a:t>. </a:t>
            </a: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smtClean="0">
                <a:solidFill>
                  <a:prstClr val="black"/>
                </a:solidFill>
              </a:rPr>
              <a:t>You’re running a company, and you want to develop learning algorithms to address each of two problems.</a:t>
            </a:r>
          </a:p>
          <a:p>
            <a:endParaRPr lang="en-US" dirty="0">
              <a:solidFill>
                <a:prstClr val="black"/>
              </a:solidFill>
            </a:endParaRPr>
          </a:p>
          <a:p>
            <a:r>
              <a:rPr lang="en-US" dirty="0" smtClean="0">
                <a:solidFill>
                  <a:prstClr val="black"/>
                </a:solidFill>
              </a:rPr>
              <a:t>Problem 1: You have a large inventory of identical items.  You want to predict how many of these items will sell over the next 3 months.</a:t>
            </a:r>
          </a:p>
          <a:p>
            <a:r>
              <a:rPr lang="en-US" dirty="0" smtClean="0">
                <a:solidFill>
                  <a:prstClr val="black"/>
                </a:solidFill>
              </a:rPr>
              <a:t>Problem 2: You’d like software to examine individual customer accounts, and for each account decide if it has been hacked/compromised. </a:t>
            </a:r>
          </a:p>
          <a:p>
            <a:endParaRPr lang="en-US" dirty="0" smtClean="0">
              <a:solidFill>
                <a:prstClr val="black"/>
              </a:solidFill>
            </a:endParaRPr>
          </a:p>
          <a:p>
            <a:r>
              <a:rPr lang="en-US" dirty="0" smtClean="0">
                <a:solidFill>
                  <a:prstClr val="black"/>
                </a:solidFill>
              </a:rPr>
              <a:t>Should you treat these as classification or as regression problems?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2160" y="672480"/>
              <a:ext cx="8354880" cy="3276720"/>
            </p14:xfrm>
          </p:contentPart>
        </mc:Choice>
        <mc:Fallback xmlns="">
          <p:pic>
            <p:nvPicPr>
              <p:cNvPr id="2" name="Ink 1"/>
              <p:cNvPicPr/>
              <p:nvPr/>
            </p:nvPicPr>
            <p:blipFill>
              <a:blip r:embed="rId4"/>
              <a:stretch>
                <a:fillRect/>
              </a:stretch>
            </p:blipFill>
            <p:spPr>
              <a:xfrm>
                <a:off x="81720" y="663840"/>
                <a:ext cx="8368200" cy="3288240"/>
              </a:xfrm>
              <a:prstGeom prst="rect">
                <a:avLst/>
              </a:prstGeom>
            </p:spPr>
          </p:pic>
        </mc:Fallback>
      </mc:AlternateContent>
    </p:spTree>
    <p:extLst>
      <p:ext uri="{BB962C8B-B14F-4D97-AF65-F5344CB8AC3E}">
        <p14:creationId xmlns:p14="http://schemas.microsoft.com/office/powerpoint/2010/main" val="1825426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3865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Unsupervised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66836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smtClean="0">
                <a:solidFill>
                  <a:schemeClr val="tx1">
                    <a:lumMod val="85000"/>
                    <a:lumOff val="15000"/>
                  </a:schemeClr>
                </a:solidFill>
              </a:rPr>
              <a:t>Supervised Learning</a:t>
            </a:r>
            <a:endParaRPr lang="en-US" sz="3200" dirty="0">
              <a:solidFill>
                <a:schemeClr val="tx1">
                  <a:lumMod val="85000"/>
                  <a:lumOff val="15000"/>
                </a:schemeClr>
              </a:solidFill>
            </a:endParaRP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958120" y="1266120"/>
              <a:ext cx="3273840" cy="2518200"/>
            </p14:xfrm>
          </p:contentPart>
        </mc:Choice>
        <mc:Fallback xmlns="">
          <p:pic>
            <p:nvPicPr>
              <p:cNvPr id="2" name="Ink 1"/>
              <p:cNvPicPr/>
              <p:nvPr/>
            </p:nvPicPr>
            <p:blipFill>
              <a:blip r:embed="rId3"/>
              <a:stretch>
                <a:fillRect/>
              </a:stretch>
            </p:blipFill>
            <p:spPr>
              <a:xfrm>
                <a:off x="2948040" y="1257480"/>
                <a:ext cx="3294720" cy="2537280"/>
              </a:xfrm>
              <a:prstGeom prst="rect">
                <a:avLst/>
              </a:prstGeom>
            </p:spPr>
          </p:pic>
        </mc:Fallback>
      </mc:AlternateContent>
    </p:spTree>
    <p:extLst>
      <p:ext uri="{BB962C8B-B14F-4D97-AF65-F5344CB8AC3E}">
        <p14:creationId xmlns:p14="http://schemas.microsoft.com/office/powerpoint/2010/main" val="852808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2619540" y="4391025"/>
              <a:ext cx="5239080" cy="4285440"/>
            </p14:xfrm>
          </p:contentPart>
        </mc:Choice>
        <mc:Fallback xmlns="">
          <p:pic>
            <p:nvPicPr>
              <p:cNvPr id="6" name="Ink 5"/>
              <p:cNvPicPr/>
              <p:nvPr/>
            </p:nvPicPr>
            <p:blipFill>
              <a:blip r:embed="rId5"/>
              <a:stretch>
                <a:fillRect/>
              </a:stretch>
            </p:blipFill>
            <p:spPr>
              <a:xfrm>
                <a:off x="-2628540" y="4382385"/>
                <a:ext cx="5258880" cy="4304880"/>
              </a:xfrm>
              <a:prstGeom prst="rect">
                <a:avLst/>
              </a:prstGeom>
            </p:spPr>
          </p:pic>
        </mc:Fallback>
      </mc:AlternateContent>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80106" b="91903"/>
          <a:stretch/>
        </p:blipFill>
        <p:spPr>
          <a:xfrm>
            <a:off x="381000" y="408613"/>
            <a:ext cx="1057437" cy="353388"/>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4374" t="71388"/>
          <a:stretch/>
        </p:blipFill>
        <p:spPr>
          <a:xfrm>
            <a:off x="1676400" y="3532813"/>
            <a:ext cx="4019711" cy="1248737"/>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7483" t="73548" r="75158"/>
          <a:stretch/>
        </p:blipFill>
        <p:spPr>
          <a:xfrm>
            <a:off x="1306410" y="3627072"/>
            <a:ext cx="391131" cy="11544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181058"/>
            <a:ext cx="3878880" cy="230024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457200" y="438150"/>
                <a:ext cx="5239080" cy="4285440"/>
              </p14:xfrm>
            </p:contentPart>
          </mc:Choice>
          <mc:Fallback xmlns="">
            <p:pic>
              <p:nvPicPr>
                <p:cNvPr id="6" name="Ink 5"/>
                <p:cNvPicPr/>
                <p:nvPr/>
              </p:nvPicPr>
              <p:blipFill>
                <a:blip r:embed="rId5"/>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2520887"/>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0" y="2503119"/>
            <a:ext cx="2299123" cy="2673668"/>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481304"/>
            <a:ext cx="1813560" cy="2673668"/>
          </a:xfrm>
          <a:prstGeom prst="rect">
            <a:avLst/>
          </a:prstGeom>
          <a:noFill/>
        </p:spPr>
      </p:pic>
      <p:cxnSp>
        <p:nvCxnSpPr>
          <p:cNvPr id="4" name="Straight Arrow Connector 3"/>
          <p:cNvCxnSpPr/>
          <p:nvPr/>
        </p:nvCxnSpPr>
        <p:spPr>
          <a:xfrm flipV="1">
            <a:off x="2590800" y="1276350"/>
            <a:ext cx="28194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343150"/>
            <a:ext cx="76200" cy="990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266950"/>
            <a:ext cx="2133600" cy="609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85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0960" y="3133080"/>
              <a:ext cx="350280" cy="236520"/>
            </p14:xfrm>
          </p:contentPart>
        </mc:Choice>
        <mc:Fallback xmlns="">
          <p:pic>
            <p:nvPicPr>
              <p:cNvPr id="3" name="Ink 2"/>
              <p:cNvPicPr/>
              <p:nvPr/>
            </p:nvPicPr>
            <p:blipFill>
              <a:blip r:embed="rId5"/>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6"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7"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8" cstate="print"/>
          <a:srcRect/>
          <a:stretch>
            <a:fillRect/>
          </a:stretch>
        </p:blipFill>
        <p:spPr bwMode="auto">
          <a:xfrm>
            <a:off x="752625" y="3079904"/>
            <a:ext cx="7841631" cy="151014"/>
          </a:xfrm>
          <a:prstGeom prst="rect">
            <a:avLst/>
          </a:prstGeom>
          <a:noFill/>
        </p:spPr>
      </p:pic>
      <p:sp>
        <p:nvSpPr>
          <p:cNvPr id="2" name="Left Brace 1"/>
          <p:cNvSpPr/>
          <p:nvPr/>
        </p:nvSpPr>
        <p:spPr>
          <a:xfrm rot="5400000">
            <a:off x="1054731" y="-116647"/>
            <a:ext cx="146935"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700115" y="-38899"/>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67750" y="-39583"/>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77349" y="-81548"/>
            <a:ext cx="146935"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36531" y="-289166"/>
            <a:ext cx="146935"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65232" y="-251066"/>
            <a:ext cx="146935"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88006" y="-476093"/>
            <a:ext cx="146935"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14561" y="-661309"/>
            <a:ext cx="146935"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2706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2" name="Ink 1"/>
              <p14:cNvContentPartPr/>
              <p14:nvPr/>
            </p14:nvContentPartPr>
            <p14:xfrm>
              <a:off x="356760" y="2418120"/>
              <a:ext cx="7797240" cy="2661120"/>
            </p14:xfrm>
          </p:contentPart>
        </mc:Choice>
        <mc:Fallback xmlns="">
          <p:pic>
            <p:nvPicPr>
              <p:cNvPr id="2" name="Ink 1"/>
              <p:cNvPicPr/>
              <p:nvPr/>
            </p:nvPicPr>
            <p:blipFill>
              <a:blip r:embed="rId12"/>
              <a:stretch>
                <a:fillRect/>
              </a:stretch>
            </p:blipFill>
            <p:spPr>
              <a:xfrm>
                <a:off x="348480" y="2409480"/>
                <a:ext cx="7813080" cy="2675160"/>
              </a:xfrm>
              <a:prstGeom prst="rect">
                <a:avLst/>
              </a:prstGeom>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40"/>
          <p:cNvSpPr>
            <a:spLocks noGrp="1" noChangeArrowheads="1"/>
          </p:cNvSpPr>
          <p:nvPr>
            <p:ph type="title"/>
          </p:nvPr>
        </p:nvSpPr>
        <p:spPr/>
        <p:txBody>
          <a:bodyPr/>
          <a:lstStyle/>
          <a:p>
            <a:pPr eaLnBrk="1" hangingPunct="1"/>
            <a:r>
              <a:rPr lang="en-US" dirty="0" smtClean="0"/>
              <a:t>Cocktail party problem</a:t>
            </a:r>
          </a:p>
        </p:txBody>
      </p:sp>
      <p:pic>
        <p:nvPicPr>
          <p:cNvPr id="1026"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7339" y="1005836"/>
            <a:ext cx="1155865" cy="154115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9407" y="2880562"/>
            <a:ext cx="1155865" cy="1541153"/>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25"/>
          <p:cNvSpPr txBox="1">
            <a:spLocks noChangeArrowheads="1"/>
          </p:cNvSpPr>
          <p:nvPr/>
        </p:nvSpPr>
        <p:spPr bwMode="auto">
          <a:xfrm>
            <a:off x="5355855" y="2395135"/>
            <a:ext cx="1618841" cy="369332"/>
          </a:xfrm>
          <a:prstGeom prst="rect">
            <a:avLst/>
          </a:prstGeom>
          <a:noFill/>
          <a:ln w="9525">
            <a:noFill/>
            <a:miter lim="800000"/>
            <a:headEnd/>
            <a:tailEnd/>
          </a:ln>
        </p:spPr>
        <p:txBody>
          <a:bodyPr wrap="none">
            <a:spAutoFit/>
          </a:bodyPr>
          <a:lstStyle/>
          <a:p>
            <a:pPr algn="ctr"/>
            <a:r>
              <a:rPr lang="en-US" dirty="0" smtClean="0"/>
              <a:t>Microphone #1</a:t>
            </a:r>
            <a:endParaRPr lang="en-US" dirty="0"/>
          </a:p>
        </p:txBody>
      </p:sp>
      <p:sp>
        <p:nvSpPr>
          <p:cNvPr id="36" name="Text Box 25"/>
          <p:cNvSpPr txBox="1">
            <a:spLocks noChangeArrowheads="1"/>
          </p:cNvSpPr>
          <p:nvPr/>
        </p:nvSpPr>
        <p:spPr bwMode="auto">
          <a:xfrm>
            <a:off x="4777918" y="4292084"/>
            <a:ext cx="1618841" cy="369332"/>
          </a:xfrm>
          <a:prstGeom prst="rect">
            <a:avLst/>
          </a:prstGeom>
          <a:noFill/>
          <a:ln w="9525">
            <a:noFill/>
            <a:miter lim="800000"/>
            <a:headEnd/>
            <a:tailEnd/>
          </a:ln>
        </p:spPr>
        <p:txBody>
          <a:bodyPr wrap="none">
            <a:spAutoFit/>
          </a:bodyPr>
          <a:lstStyle/>
          <a:p>
            <a:pPr algn="ctr"/>
            <a:r>
              <a:rPr lang="en-US" dirty="0" smtClean="0"/>
              <a:t>Microphone #2</a:t>
            </a:r>
            <a:endParaRPr lang="en-US" dirty="0"/>
          </a:p>
        </p:txBody>
      </p:sp>
      <p:sp>
        <p:nvSpPr>
          <p:cNvPr id="32" name="Text Box 25"/>
          <p:cNvSpPr txBox="1">
            <a:spLocks noChangeArrowheads="1"/>
          </p:cNvSpPr>
          <p:nvPr/>
        </p:nvSpPr>
        <p:spPr bwMode="auto">
          <a:xfrm>
            <a:off x="1700113" y="2395135"/>
            <a:ext cx="1215974" cy="369332"/>
          </a:xfrm>
          <a:prstGeom prst="rect">
            <a:avLst/>
          </a:prstGeom>
          <a:noFill/>
          <a:ln w="9525">
            <a:noFill/>
            <a:miter lim="800000"/>
            <a:headEnd/>
            <a:tailEnd/>
          </a:ln>
        </p:spPr>
        <p:txBody>
          <a:bodyPr wrap="none">
            <a:spAutoFit/>
          </a:bodyPr>
          <a:lstStyle/>
          <a:p>
            <a:pPr algn="ctr"/>
            <a:r>
              <a:rPr lang="en-US" dirty="0" smtClean="0"/>
              <a:t>Speaker #1</a:t>
            </a:r>
            <a:endParaRPr lang="en-US" dirty="0"/>
          </a:p>
        </p:txBody>
      </p:sp>
      <p:sp>
        <p:nvSpPr>
          <p:cNvPr id="37" name="Text Box 25"/>
          <p:cNvSpPr txBox="1">
            <a:spLocks noChangeArrowheads="1"/>
          </p:cNvSpPr>
          <p:nvPr/>
        </p:nvSpPr>
        <p:spPr bwMode="auto">
          <a:xfrm>
            <a:off x="1725843" y="4237049"/>
            <a:ext cx="1215975" cy="369332"/>
          </a:xfrm>
          <a:prstGeom prst="rect">
            <a:avLst/>
          </a:prstGeom>
          <a:noFill/>
          <a:ln w="9525">
            <a:noFill/>
            <a:miter lim="800000"/>
            <a:headEnd/>
            <a:tailEnd/>
          </a:ln>
        </p:spPr>
        <p:txBody>
          <a:bodyPr wrap="none">
            <a:spAutoFit/>
          </a:bodyPr>
          <a:lstStyle/>
          <a:p>
            <a:pPr algn="ctr"/>
            <a:r>
              <a:rPr lang="en-US" dirty="0" smtClean="0"/>
              <a:t>Speaker #2</a:t>
            </a:r>
            <a:endParaRPr lang="en-US" dirty="0"/>
          </a:p>
        </p:txBody>
      </p:sp>
      <p:pic>
        <p:nvPicPr>
          <p:cNvPr id="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7740" y="955558"/>
            <a:ext cx="820720" cy="143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1250" y="2718229"/>
            <a:ext cx="1005159" cy="160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a:stCxn id="38" idx="3"/>
          </p:cNvCxnSpPr>
          <p:nvPr/>
        </p:nvCxnSpPr>
        <p:spPr>
          <a:xfrm>
            <a:off x="2718460" y="1675347"/>
            <a:ext cx="3225140" cy="101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8" idx="3"/>
          </p:cNvCxnSpPr>
          <p:nvPr/>
        </p:nvCxnSpPr>
        <p:spPr>
          <a:xfrm>
            <a:off x="2718460" y="1675347"/>
            <a:ext cx="2637395" cy="201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27" idx="3"/>
          </p:cNvCxnSpPr>
          <p:nvPr/>
        </p:nvCxnSpPr>
        <p:spPr>
          <a:xfrm flipV="1">
            <a:off x="2836409" y="1839712"/>
            <a:ext cx="3107191" cy="16815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27" idx="3"/>
          </p:cNvCxnSpPr>
          <p:nvPr/>
        </p:nvCxnSpPr>
        <p:spPr>
          <a:xfrm>
            <a:off x="2836409" y="3521290"/>
            <a:ext cx="2543113" cy="2444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2"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4781550"/>
            <a:ext cx="3650487" cy="369332"/>
          </a:xfrm>
          <a:prstGeom prst="rect">
            <a:avLst/>
          </a:prstGeom>
          <a:noFill/>
          <a:ln w="9525">
            <a:noFill/>
            <a:miter lim="800000"/>
            <a:headEnd/>
            <a:tailEnd/>
          </a:ln>
        </p:spPr>
        <p:txBody>
          <a:bodyPr wrap="none">
            <a:spAutoFit/>
          </a:bodyPr>
          <a:lstStyle/>
          <a:p>
            <a:r>
              <a:rPr lang="en-US" dirty="0"/>
              <a:t>[Audio clips courtesy </a:t>
            </a:r>
            <a:r>
              <a:rPr lang="en-US" dirty="0" smtClean="0"/>
              <a:t>of Te-Won </a:t>
            </a:r>
            <a:r>
              <a:rPr lang="en-US" dirty="0"/>
              <a:t>Lee.]</a:t>
            </a:r>
          </a:p>
        </p:txBody>
      </p:sp>
      <p:sp>
        <p:nvSpPr>
          <p:cNvPr id="41987" name="Text Box 7"/>
          <p:cNvSpPr txBox="1">
            <a:spLocks noChangeArrowheads="1"/>
          </p:cNvSpPr>
          <p:nvPr/>
        </p:nvSpPr>
        <p:spPr bwMode="auto">
          <a:xfrm>
            <a:off x="1006475" y="457974"/>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0" name="Text Box 11"/>
          <p:cNvSpPr txBox="1">
            <a:spLocks noChangeArrowheads="1"/>
          </p:cNvSpPr>
          <p:nvPr/>
        </p:nvSpPr>
        <p:spPr bwMode="auto">
          <a:xfrm>
            <a:off x="1006475" y="2602290"/>
            <a:ext cx="2935227" cy="1569660"/>
          </a:xfrm>
          <a:prstGeom prst="rect">
            <a:avLst/>
          </a:prstGeom>
          <a:noFill/>
          <a:ln w="9525">
            <a:noFill/>
            <a:miter lim="800000"/>
            <a:headEnd/>
            <a:tailEnd/>
          </a:ln>
        </p:spPr>
        <p:txBody>
          <a:bodyPr wrap="none">
            <a:spAutoFit/>
          </a:bodyPr>
          <a:lstStyle/>
          <a:p>
            <a:r>
              <a:rPr lang="en-US" sz="3200" dirty="0"/>
              <a:t>Microphone #1:</a:t>
            </a:r>
          </a:p>
          <a:p>
            <a:endParaRPr lang="en-US" sz="3200" dirty="0"/>
          </a:p>
          <a:p>
            <a:r>
              <a:rPr lang="en-US" sz="3200" dirty="0"/>
              <a:t>Microphone #2: </a:t>
            </a:r>
          </a:p>
        </p:txBody>
      </p:sp>
      <p:sp>
        <p:nvSpPr>
          <p:cNvPr id="41993" name="Text Box 14"/>
          <p:cNvSpPr txBox="1">
            <a:spLocks noChangeArrowheads="1"/>
          </p:cNvSpPr>
          <p:nvPr/>
        </p:nvSpPr>
        <p:spPr bwMode="auto">
          <a:xfrm>
            <a:off x="5103813" y="457974"/>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4" name="Text Box 15"/>
          <p:cNvSpPr txBox="1">
            <a:spLocks noChangeArrowheads="1"/>
          </p:cNvSpPr>
          <p:nvPr/>
        </p:nvSpPr>
        <p:spPr bwMode="auto">
          <a:xfrm>
            <a:off x="5180013" y="2602290"/>
            <a:ext cx="2092239" cy="1569660"/>
          </a:xfrm>
          <a:prstGeom prst="rect">
            <a:avLst/>
          </a:prstGeom>
          <a:noFill/>
          <a:ln w="9525">
            <a:noFill/>
            <a:miter lim="800000"/>
            <a:headEnd/>
            <a:tailEnd/>
          </a:ln>
        </p:spPr>
        <p:txBody>
          <a:bodyPr wrap="none">
            <a:spAutoFit/>
          </a:bodyPr>
          <a:lstStyle/>
          <a:p>
            <a:r>
              <a:rPr lang="en-US" sz="3200" dirty="0"/>
              <a:t>Output #1:</a:t>
            </a:r>
          </a:p>
          <a:p>
            <a:endParaRPr lang="en-US" sz="3200" dirty="0"/>
          </a:p>
          <a:p>
            <a:r>
              <a:rPr lang="en-US" sz="3200" dirty="0"/>
              <a:t>Output #2: </a:t>
            </a:r>
          </a:p>
        </p:txBody>
      </p:sp>
      <p:sp>
        <p:nvSpPr>
          <p:cNvPr id="41999" name="Line 20"/>
          <p:cNvSpPr>
            <a:spLocks noChangeShapeType="1"/>
          </p:cNvSpPr>
          <p:nvPr/>
        </p:nvSpPr>
        <p:spPr bwMode="auto">
          <a:xfrm>
            <a:off x="685800" y="2266950"/>
            <a:ext cx="7439025" cy="0"/>
          </a:xfrm>
          <a:prstGeom prst="line">
            <a:avLst/>
          </a:prstGeom>
          <a:noFill/>
          <a:ln w="25400">
            <a:solidFill>
              <a:schemeClr val="tx1"/>
            </a:solidFill>
            <a:round/>
            <a:headEnd/>
            <a:tailEnd/>
          </a:ln>
        </p:spPr>
        <p:txBody>
          <a:bodyPr/>
          <a:lstStyle/>
          <a:p>
            <a:endParaRPr lang="en-US"/>
          </a:p>
        </p:txBody>
      </p:sp>
      <p:pic>
        <p:nvPicPr>
          <p:cNvPr id="17" name="twospeakers-mixed1.wav">
            <a:hlinkClick r:id="" action="ppaction://media"/>
          </p:cNvPr>
          <p:cNvPicPr>
            <a:picLocks noRot="1" noChangeAspect="1"/>
          </p:cNvPicPr>
          <p:nvPr>
            <a:audioFile r:link="rId1"/>
          </p:nvPr>
        </p:nvPicPr>
        <p:blipFill>
          <a:blip r:embed="rId11" cstate="print"/>
          <a:stretch>
            <a:fillRect/>
          </a:stretch>
        </p:blipFill>
        <p:spPr>
          <a:xfrm>
            <a:off x="3886200" y="666750"/>
            <a:ext cx="304800" cy="228600"/>
          </a:xfrm>
          <a:prstGeom prst="rect">
            <a:avLst/>
          </a:prstGeom>
        </p:spPr>
      </p:pic>
      <p:pic>
        <p:nvPicPr>
          <p:cNvPr id="18" name="twospeakers-mixed2.wav">
            <a:hlinkClick r:id="" action="ppaction://media"/>
          </p:cNvPr>
          <p:cNvPicPr>
            <a:picLocks noRot="1" noChangeAspect="1"/>
          </p:cNvPicPr>
          <p:nvPr>
            <a:audioFile r:link="rId2"/>
          </p:nvPr>
        </p:nvPicPr>
        <p:blipFill>
          <a:blip r:embed="rId12" cstate="print"/>
          <a:stretch>
            <a:fillRect/>
          </a:stretch>
        </p:blipFill>
        <p:spPr>
          <a:xfrm>
            <a:off x="3886200" y="1657350"/>
            <a:ext cx="304800" cy="228600"/>
          </a:xfrm>
          <a:prstGeom prst="rect">
            <a:avLst/>
          </a:prstGeom>
        </p:spPr>
      </p:pic>
      <p:pic>
        <p:nvPicPr>
          <p:cNvPr id="19" name="twospeakers-separated1.wav">
            <a:hlinkClick r:id="" action="ppaction://media"/>
          </p:cNvPr>
          <p:cNvPicPr>
            <a:picLocks noRot="1" noChangeAspect="1"/>
          </p:cNvPicPr>
          <p:nvPr>
            <a:audioFile r:link="rId3"/>
          </p:nvPr>
        </p:nvPicPr>
        <p:blipFill>
          <a:blip r:embed="rId13" cstate="print"/>
          <a:stretch>
            <a:fillRect/>
          </a:stretch>
        </p:blipFill>
        <p:spPr>
          <a:xfrm>
            <a:off x="7162800" y="666750"/>
            <a:ext cx="304800" cy="228600"/>
          </a:xfrm>
          <a:prstGeom prst="rect">
            <a:avLst/>
          </a:prstGeom>
        </p:spPr>
      </p:pic>
      <p:pic>
        <p:nvPicPr>
          <p:cNvPr id="20" name="twospeakers-separated2.wav">
            <a:hlinkClick r:id="" action="ppaction://media"/>
          </p:cNvPr>
          <p:cNvPicPr>
            <a:picLocks noRot="1" noChangeAspect="1"/>
          </p:cNvPicPr>
          <p:nvPr>
            <a:audioFile r:link="rId4"/>
          </p:nvPr>
        </p:nvPicPr>
        <p:blipFill>
          <a:blip r:embed="rId14" cstate="print"/>
          <a:stretch>
            <a:fillRect/>
          </a:stretch>
        </p:blipFill>
        <p:spPr>
          <a:xfrm>
            <a:off x="7162800" y="1657350"/>
            <a:ext cx="304800" cy="228600"/>
          </a:xfrm>
          <a:prstGeom prst="rect">
            <a:avLst/>
          </a:prstGeom>
        </p:spPr>
      </p:pic>
      <p:pic>
        <p:nvPicPr>
          <p:cNvPr id="21" name="speakermusic-mixed1.wav">
            <a:hlinkClick r:id="" action="ppaction://media"/>
          </p:cNvPr>
          <p:cNvPicPr>
            <a:picLocks noRot="1" noChangeAspect="1"/>
          </p:cNvPicPr>
          <p:nvPr>
            <a:audioFile r:link="rId5"/>
          </p:nvPr>
        </p:nvPicPr>
        <p:blipFill>
          <a:blip r:embed="rId15" cstate="print"/>
          <a:stretch>
            <a:fillRect/>
          </a:stretch>
        </p:blipFill>
        <p:spPr>
          <a:xfrm>
            <a:off x="3886200" y="2800350"/>
            <a:ext cx="304800" cy="228600"/>
          </a:xfrm>
          <a:prstGeom prst="rect">
            <a:avLst/>
          </a:prstGeom>
        </p:spPr>
      </p:pic>
      <p:pic>
        <p:nvPicPr>
          <p:cNvPr id="22" name="speakermusic-mixed2.wav">
            <a:hlinkClick r:id="" action="ppaction://media"/>
          </p:cNvPr>
          <p:cNvPicPr>
            <a:picLocks noRot="1" noChangeAspect="1"/>
          </p:cNvPicPr>
          <p:nvPr>
            <a:audioFile r:link="rId6"/>
          </p:nvPr>
        </p:nvPicPr>
        <p:blipFill>
          <a:blip r:embed="rId12" cstate="print"/>
          <a:stretch>
            <a:fillRect/>
          </a:stretch>
        </p:blipFill>
        <p:spPr>
          <a:xfrm>
            <a:off x="3886200" y="3790950"/>
            <a:ext cx="304800" cy="228600"/>
          </a:xfrm>
          <a:prstGeom prst="rect">
            <a:avLst/>
          </a:prstGeom>
        </p:spPr>
      </p:pic>
      <p:pic>
        <p:nvPicPr>
          <p:cNvPr id="25" name="speakermusic-separated2.wav">
            <a:hlinkClick r:id="" action="ppaction://media"/>
          </p:cNvPr>
          <p:cNvPicPr>
            <a:picLocks noRot="1" noChangeAspect="1"/>
          </p:cNvPicPr>
          <p:nvPr>
            <a:audioFile r:link="rId7"/>
          </p:nvPr>
        </p:nvPicPr>
        <p:blipFill>
          <a:blip r:embed="rId16" cstate="print"/>
          <a:stretch>
            <a:fillRect/>
          </a:stretch>
        </p:blipFill>
        <p:spPr>
          <a:xfrm>
            <a:off x="7239000" y="3790950"/>
            <a:ext cx="304800" cy="228600"/>
          </a:xfrm>
          <a:prstGeom prst="rect">
            <a:avLst/>
          </a:prstGeom>
        </p:spPr>
      </p:pic>
      <p:pic>
        <p:nvPicPr>
          <p:cNvPr id="26" name="speakermusic-separated1.wav">
            <a:hlinkClick r:id="" action="ppaction://media"/>
          </p:cNvPr>
          <p:cNvPicPr>
            <a:picLocks noRot="1" noChangeAspect="1"/>
          </p:cNvPicPr>
          <p:nvPr>
            <a:audioFile r:link="rId8"/>
          </p:nvPr>
        </p:nvPicPr>
        <p:blipFill>
          <a:blip r:embed="rId17" cstate="print"/>
          <a:stretch>
            <a:fillRect/>
          </a:stretch>
        </p:blipFill>
        <p:spPr>
          <a:xfrm>
            <a:off x="7239000" y="2800350"/>
            <a:ext cx="304800" cy="228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437" fill="hold"/>
                                        <p:tgtEl>
                                          <p:spTgt spid="17"/>
                                        </p:tgtEl>
                                      </p:cBhvr>
                                    </p:cmd>
                                  </p:childTnLst>
                                </p:cTn>
                              </p:par>
                            </p:childTnLst>
                          </p:cTn>
                        </p:par>
                      </p:childTnLst>
                    </p:cTn>
                  </p:par>
                </p:childTnLst>
              </p:cTn>
              <p:nextCondLst>
                <p:cond evt="onClick" delay="0">
                  <p:tgtEl>
                    <p:spTgt spid="1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438" fill="hold"/>
                                        <p:tgtEl>
                                          <p:spTgt spid="18"/>
                                        </p:tgtEl>
                                      </p:cBhvr>
                                    </p:cmd>
                                  </p:childTnLst>
                                </p:cTn>
                              </p:par>
                            </p:childTnLst>
                          </p:cTn>
                        </p:par>
                      </p:childTnLst>
                    </p:cTn>
                  </p:par>
                </p:childTnLst>
              </p:cTn>
              <p:nextCondLst>
                <p:cond evt="onClick" delay="0">
                  <p:tgtEl>
                    <p:spTgt spid="1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7436" fill="hold"/>
                                        <p:tgtEl>
                                          <p:spTgt spid="19"/>
                                        </p:tgtEl>
                                      </p:cBhvr>
                                    </p:cmd>
                                  </p:childTnLst>
                                </p:cTn>
                              </p:par>
                            </p:childTnLst>
                          </p:cTn>
                        </p:par>
                      </p:childTnLst>
                    </p:cTn>
                  </p:par>
                </p:childTnLst>
              </p:cTn>
              <p:nextCondLst>
                <p:cond evt="onClick" delay="0">
                  <p:tgtEl>
                    <p:spTgt spid="19"/>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7436" fill="hold"/>
                                        <p:tgtEl>
                                          <p:spTgt spid="20"/>
                                        </p:tgtEl>
                                      </p:cBhvr>
                                    </p:cmd>
                                  </p:childTnLst>
                                </p:cTn>
                              </p:par>
                            </p:childTnLst>
                          </p:cTn>
                        </p:par>
                      </p:childTnLst>
                    </p:cTn>
                  </p:par>
                </p:childTnLst>
              </p:cTn>
              <p:nextCondLst>
                <p:cond evt="onClick" delay="0">
                  <p:tgtEl>
                    <p:spTgt spid="20"/>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20"/>
                </p:tgtEl>
              </p:cMediaNode>
            </p:audio>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6875" fill="hold"/>
                                        <p:tgtEl>
                                          <p:spTgt spid="21"/>
                                        </p:tgtEl>
                                      </p:cBhvr>
                                    </p:cmd>
                                  </p:childTnLst>
                                </p:cTn>
                              </p:par>
                            </p:childTnLst>
                          </p:cTn>
                        </p:par>
                      </p:childTnLst>
                    </p:cTn>
                  </p:par>
                </p:childTnLst>
              </p:cTn>
              <p:nextCondLst>
                <p:cond evt="onClick" delay="0">
                  <p:tgtEl>
                    <p:spTgt spid="21"/>
                  </p:tgtEl>
                </p:cond>
              </p:nextCondLst>
            </p:seq>
            <p:audio>
              <p:cMediaNode>
                <p:cTn id="31"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32" restart="whenNotActive" fill="hold" evtFilter="cancelBubble" nodeType="interactiveSeq">
                <p:stCondLst>
                  <p:cond evt="onClick" delay="0">
                    <p:tgtEl>
                      <p:spTgt spid="22"/>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6875" fill="hold"/>
                                        <p:tgtEl>
                                          <p:spTgt spid="22"/>
                                        </p:tgtEl>
                                      </p:cBhvr>
                                    </p:cmd>
                                  </p:childTnLst>
                                </p:cTn>
                              </p:par>
                            </p:childTnLst>
                          </p:cTn>
                        </p:par>
                      </p:childTnLst>
                    </p:cTn>
                  </p:par>
                </p:childTnLst>
              </p:cTn>
              <p:nextCondLst>
                <p:cond evt="onClick" delay="0">
                  <p:tgtEl>
                    <p:spTgt spid="22"/>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22"/>
                </p:tgtEl>
              </p:cMediaNode>
            </p:audio>
            <p:seq concurrent="1" nextAc="seek">
              <p:cTn id="38" restart="whenNotActive" fill="hold" evtFilter="cancelBubble" nodeType="interactiveSeq">
                <p:stCondLst>
                  <p:cond evt="onClick" delay="0">
                    <p:tgtEl>
                      <p:spTgt spid="25"/>
                    </p:tgtEl>
                  </p:cond>
                </p:stCondLst>
                <p:endSync evt="end" delay="0">
                  <p:rtn val="all"/>
                </p:endSync>
                <p:childTnLst>
                  <p:par>
                    <p:cTn id="39" fill="hold">
                      <p:stCondLst>
                        <p:cond delay="0"/>
                      </p:stCondLst>
                      <p:childTnLst>
                        <p:par>
                          <p:cTn id="40" fill="hold">
                            <p:stCondLst>
                              <p:cond delay="0"/>
                            </p:stCondLst>
                            <p:childTnLst>
                              <p:par>
                                <p:cTn id="41" presetID="1" presetClass="mediacall" presetSubtype="0" fill="hold" nodeType="clickEffect">
                                  <p:stCondLst>
                                    <p:cond delay="0"/>
                                  </p:stCondLst>
                                  <p:childTnLst>
                                    <p:cmd type="call" cmd="playFrom(0.0)">
                                      <p:cBhvr>
                                        <p:cTn id="42" dur="6871" fill="hold"/>
                                        <p:tgtEl>
                                          <p:spTgt spid="25"/>
                                        </p:tgtEl>
                                      </p:cBhvr>
                                    </p:cmd>
                                  </p:childTnLst>
                                </p:cTn>
                              </p:par>
                            </p:childTnLst>
                          </p:cTn>
                        </p:par>
                      </p:childTnLst>
                    </p:cTn>
                  </p:par>
                </p:childTnLst>
              </p:cTn>
              <p:nextCondLst>
                <p:cond evt="onClick" delay="0">
                  <p:tgtEl>
                    <p:spTgt spid="25"/>
                  </p:tgtEl>
                </p:cond>
              </p:nextCondLst>
            </p:seq>
            <p:audio>
              <p:cMediaNode>
                <p:cTn id="43" fill="hold" display="0">
                  <p:stCondLst>
                    <p:cond delay="indefinite"/>
                  </p:stCondLst>
                  <p:endCondLst>
                    <p:cond evt="onNext" delay="0">
                      <p:tgtEl>
                        <p:sldTgt/>
                      </p:tgtEl>
                    </p:cond>
                    <p:cond evt="onPrev" delay="0">
                      <p:tgtEl>
                        <p:sldTgt/>
                      </p:tgtEl>
                    </p:cond>
                    <p:cond evt="onStopAudio" delay="0">
                      <p:tgtEl>
                        <p:sldTgt/>
                      </p:tgtEl>
                    </p:cond>
                  </p:endCondLst>
                </p:cTn>
                <p:tgtEl>
                  <p:spTgt spid="25"/>
                </p:tgtEl>
              </p:cMediaNode>
            </p:audio>
            <p:seq concurrent="1" nextAc="seek">
              <p:cTn id="44" restart="whenNotActive" fill="hold" evtFilter="cancelBubble" nodeType="interactiveSeq">
                <p:stCondLst>
                  <p:cond evt="onClick" delay="0">
                    <p:tgtEl>
                      <p:spTgt spid="26"/>
                    </p:tgtEl>
                  </p:cond>
                </p:stCondLst>
                <p:endSync evt="end" delay="0">
                  <p:rtn val="all"/>
                </p:endSync>
                <p:childTnLst>
                  <p:par>
                    <p:cTn id="45" fill="hold">
                      <p:stCondLst>
                        <p:cond delay="0"/>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6875" fill="hold"/>
                                        <p:tgtEl>
                                          <p:spTgt spid="26"/>
                                        </p:tgtEl>
                                      </p:cBhvr>
                                    </p:cmd>
                                  </p:childTnLst>
                                </p:cTn>
                              </p:par>
                            </p:childTnLst>
                          </p:cTn>
                        </p:par>
                      </p:childTnLst>
                    </p:cTn>
                  </p:par>
                </p:childTnLst>
              </p:cTn>
              <p:nextCondLst>
                <p:cond evt="onClick" delay="0">
                  <p:tgtEl>
                    <p:spTgt spid="26"/>
                  </p:tgtEl>
                </p:cond>
              </p:nextCondLst>
            </p:seq>
            <p:audio>
              <p:cMediaNode>
                <p:cTn id="49" fill="hold" display="0">
                  <p:stCondLst>
                    <p:cond delay="indefinite"/>
                  </p:stCondLst>
                  <p:endCondLst>
                    <p:cond evt="onNext" delay="0">
                      <p:tgtEl>
                        <p:sldTgt/>
                      </p:tgtEl>
                    </p:cond>
                    <p:cond evt="onPrev" delay="0">
                      <p:tgtEl>
                        <p:sldTgt/>
                      </p:tgtEl>
                    </p:cond>
                    <p:cond evt="onStopAudio" delay="0">
                      <p:tgtEl>
                        <p:sldTgt/>
                      </p:tgtEl>
                    </p:cond>
                  </p:endCondLst>
                </p:cTn>
                <p:tgtEl>
                  <p:spTgt spid="26"/>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sz="4000" dirty="0" smtClean="0"/>
              <a:t>Cocktail party problem algorithm</a:t>
            </a:r>
          </a:p>
        </p:txBody>
      </p:sp>
      <p:sp>
        <p:nvSpPr>
          <p:cNvPr id="43011" name="Rectangle 3"/>
          <p:cNvSpPr>
            <a:spLocks noGrp="1" noChangeArrowheads="1"/>
          </p:cNvSpPr>
          <p:nvPr>
            <p:ph type="body" idx="1"/>
          </p:nvPr>
        </p:nvSpPr>
        <p:spPr>
          <a:xfrm>
            <a:off x="381000" y="1200151"/>
            <a:ext cx="8534400" cy="3394472"/>
          </a:xfrm>
        </p:spPr>
        <p:txBody>
          <a:bodyPr/>
          <a:lstStyle/>
          <a:p>
            <a:pPr eaLnBrk="1" hangingPunct="1">
              <a:buFontTx/>
              <a:buNone/>
            </a:pPr>
            <a:endParaRPr lang="en-US" sz="2800" dirty="0" smtClean="0"/>
          </a:p>
          <a:p>
            <a:pPr algn="ctr" eaLnBrk="1" hangingPunct="1">
              <a:buFontTx/>
              <a:buNone/>
            </a:pPr>
            <a:r>
              <a:rPr lang="en-US" sz="2800" dirty="0" smtClean="0"/>
              <a:t>[</a:t>
            </a:r>
            <a:r>
              <a:rPr lang="en-US" sz="2800" dirty="0" err="1" smtClean="0"/>
              <a:t>W,s,v</a:t>
            </a:r>
            <a:r>
              <a:rPr lang="en-US" sz="2800" dirty="0" smtClean="0"/>
              <a:t>] = </a:t>
            </a:r>
            <a:r>
              <a:rPr lang="en-US" sz="2800" dirty="0" err="1" smtClean="0"/>
              <a:t>svd</a:t>
            </a:r>
            <a:r>
              <a:rPr lang="en-US" sz="2800" dirty="0" smtClean="0"/>
              <a:t>((</a:t>
            </a:r>
            <a:r>
              <a:rPr lang="en-US" sz="2800" dirty="0" err="1" smtClean="0"/>
              <a:t>repmat</a:t>
            </a:r>
            <a:r>
              <a:rPr lang="en-US" sz="2800" dirty="0" smtClean="0"/>
              <a:t>(sum(x.*x,1),size(x,1),1).*x)*x');</a:t>
            </a:r>
          </a:p>
        </p:txBody>
      </p:sp>
      <p:sp>
        <p:nvSpPr>
          <p:cNvPr id="43012" name="Text Box 4"/>
          <p:cNvSpPr txBox="1">
            <a:spLocks noChangeArrowheads="1"/>
          </p:cNvSpPr>
          <p:nvPr/>
        </p:nvSpPr>
        <p:spPr bwMode="auto">
          <a:xfrm>
            <a:off x="-64681" y="4793218"/>
            <a:ext cx="4941481" cy="369332"/>
          </a:xfrm>
          <a:prstGeom prst="rect">
            <a:avLst/>
          </a:prstGeom>
          <a:noFill/>
          <a:ln w="9525">
            <a:noFill/>
            <a:miter lim="800000"/>
            <a:headEnd/>
            <a:tailEnd/>
          </a:ln>
        </p:spPr>
        <p:txBody>
          <a:bodyPr wrap="none">
            <a:spAutoFit/>
          </a:bodyPr>
          <a:lstStyle/>
          <a:p>
            <a:r>
              <a:rPr lang="en-US" dirty="0"/>
              <a:t>[Source: Sam </a:t>
            </a:r>
            <a:r>
              <a:rPr lang="en-US" dirty="0" err="1"/>
              <a:t>Roweis</a:t>
            </a:r>
            <a:r>
              <a:rPr lang="en-US" dirty="0"/>
              <a:t>, </a:t>
            </a:r>
            <a:r>
              <a:rPr lang="en-US" dirty="0" err="1"/>
              <a:t>Yair</a:t>
            </a:r>
            <a:r>
              <a:rPr lang="en-US" dirty="0"/>
              <a:t> Weiss &amp; </a:t>
            </a:r>
            <a:r>
              <a:rPr lang="en-US" dirty="0" err="1"/>
              <a:t>Eero</a:t>
            </a:r>
            <a:r>
              <a:rPr lang="en-US" dirty="0"/>
              <a:t> </a:t>
            </a:r>
            <a:r>
              <a:rPr lang="en-US" dirty="0" err="1"/>
              <a:t>Simoncelli</a:t>
            </a:r>
            <a:r>
              <a:rPr lang="en-US" dirty="0"/>
              <a:t>]</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21840" y="2181600"/>
              <a:ext cx="543600" cy="36360"/>
            </p14:xfrm>
          </p:contentPart>
        </mc:Choice>
        <mc:Fallback xmlns="">
          <p:pic>
            <p:nvPicPr>
              <p:cNvPr id="2" name="Ink 1"/>
              <p:cNvPicPr/>
              <p:nvPr/>
            </p:nvPicPr>
            <p:blipFill>
              <a:blip r:embed="rId4"/>
              <a:stretch>
                <a:fillRect/>
              </a:stretch>
            </p:blipFill>
            <p:spPr>
              <a:xfrm>
                <a:off x="2113560" y="2171520"/>
                <a:ext cx="559800" cy="5292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g\Desktop\Noname.png"/>
          <p:cNvPicPr>
            <a:picLocks noChangeAspect="1" noChangeArrowheads="1"/>
          </p:cNvPicPr>
          <p:nvPr/>
        </p:nvPicPr>
        <p:blipFill>
          <a:blip r:embed="rId2" cstate="print"/>
          <a:srcRect b="18462"/>
          <a:stretch>
            <a:fillRect/>
          </a:stretch>
        </p:blipFill>
        <p:spPr bwMode="auto">
          <a:xfrm>
            <a:off x="1143000" y="438150"/>
            <a:ext cx="6629400" cy="426726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3850" y="666750"/>
            <a:ext cx="8229600" cy="91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dirty="0" smtClean="0">
                <a:solidFill>
                  <a:prstClr val="black"/>
                </a:solidFill>
              </a:rPr>
              <a:t>Of the following examples, which would you address using an </a:t>
            </a:r>
            <a:r>
              <a:rPr lang="en-US" sz="2400" u="sng" dirty="0" smtClean="0">
                <a:solidFill>
                  <a:prstClr val="black"/>
                </a:solidFill>
              </a:rPr>
              <a:t>unsupervised</a:t>
            </a:r>
            <a:r>
              <a:rPr lang="en-US" sz="2400" dirty="0" smtClean="0">
                <a:solidFill>
                  <a:prstClr val="black"/>
                </a:solidFill>
              </a:rPr>
              <a:t> learning algorithm?  (Check all that apply.) </a:t>
            </a:r>
          </a:p>
          <a:p>
            <a:pPr>
              <a:buFont typeface="Arial" pitchFamily="34" charset="0"/>
              <a:buNone/>
            </a:pPr>
            <a:endParaRPr lang="en-US" sz="2400" dirty="0">
              <a:solidFill>
                <a:prstClr val="black"/>
              </a:solidFill>
            </a:endParaRPr>
          </a:p>
        </p:txBody>
      </p:sp>
      <p:sp>
        <p:nvSpPr>
          <p:cNvPr id="3" name="Rectangle 2"/>
          <p:cNvSpPr/>
          <p:nvPr/>
        </p:nvSpPr>
        <p:spPr>
          <a:xfrm>
            <a:off x="1323974" y="3028950"/>
            <a:ext cx="7515225" cy="707886"/>
          </a:xfrm>
          <a:prstGeom prst="rect">
            <a:avLst/>
          </a:prstGeom>
        </p:spPr>
        <p:txBody>
          <a:bodyPr wrap="square">
            <a:spAutoFit/>
          </a:bodyPr>
          <a:lstStyle/>
          <a:p>
            <a:pPr>
              <a:buFont typeface="Arial" pitchFamily="34" charset="0"/>
              <a:buNone/>
            </a:pPr>
            <a:r>
              <a:rPr lang="en-US" sz="2000" dirty="0">
                <a:solidFill>
                  <a:prstClr val="black"/>
                </a:solidFill>
              </a:rPr>
              <a:t>Given </a:t>
            </a:r>
            <a:r>
              <a:rPr lang="en-US" sz="2000" dirty="0" smtClean="0">
                <a:solidFill>
                  <a:prstClr val="black"/>
                </a:solidFill>
              </a:rPr>
              <a:t>a database </a:t>
            </a:r>
            <a:r>
              <a:rPr lang="en-US" sz="2000" dirty="0">
                <a:solidFill>
                  <a:prstClr val="black"/>
                </a:solidFill>
              </a:rPr>
              <a:t>of customer data, automatically </a:t>
            </a:r>
            <a:r>
              <a:rPr lang="en-US" sz="2000" dirty="0" smtClean="0">
                <a:solidFill>
                  <a:prstClr val="black"/>
                </a:solidFill>
              </a:rPr>
              <a:t>discover market </a:t>
            </a:r>
            <a:r>
              <a:rPr lang="en-US" sz="2000" dirty="0">
                <a:solidFill>
                  <a:prstClr val="black"/>
                </a:solidFill>
              </a:rPr>
              <a:t>segments and group customers into different market segments. </a:t>
            </a:r>
          </a:p>
        </p:txBody>
      </p:sp>
      <p:sp>
        <p:nvSpPr>
          <p:cNvPr id="4" name="Rectangle 3"/>
          <p:cNvSpPr/>
          <p:nvPr/>
        </p:nvSpPr>
        <p:spPr>
          <a:xfrm>
            <a:off x="1323975" y="1809750"/>
            <a:ext cx="6781800" cy="400110"/>
          </a:xfrm>
          <a:prstGeom prst="rect">
            <a:avLst/>
          </a:prstGeom>
        </p:spPr>
        <p:txBody>
          <a:bodyPr wrap="square">
            <a:spAutoFit/>
          </a:bodyPr>
          <a:lstStyle/>
          <a:p>
            <a:r>
              <a:rPr lang="en-US" sz="2000" dirty="0">
                <a:solidFill>
                  <a:prstClr val="black"/>
                </a:solidFill>
              </a:rPr>
              <a:t>Given email labeled as spam/not spam, learn a spam filter.</a:t>
            </a:r>
          </a:p>
        </p:txBody>
      </p:sp>
      <p:sp>
        <p:nvSpPr>
          <p:cNvPr id="5" name="Rectangle 4"/>
          <p:cNvSpPr/>
          <p:nvPr/>
        </p:nvSpPr>
        <p:spPr>
          <a:xfrm>
            <a:off x="1323975" y="2324100"/>
            <a:ext cx="6934200" cy="707886"/>
          </a:xfrm>
          <a:prstGeom prst="rect">
            <a:avLst/>
          </a:prstGeom>
        </p:spPr>
        <p:txBody>
          <a:bodyPr wrap="square">
            <a:spAutoFit/>
          </a:bodyPr>
          <a:lstStyle/>
          <a:p>
            <a:pPr>
              <a:buFont typeface="Arial" pitchFamily="34" charset="0"/>
              <a:buNone/>
            </a:pPr>
            <a:r>
              <a:rPr lang="en-US" sz="2000" dirty="0">
                <a:solidFill>
                  <a:prstClr val="black"/>
                </a:solidFill>
              </a:rPr>
              <a:t>Given a set of news articles found on the web, group them into set of articles about the same story. </a:t>
            </a:r>
          </a:p>
        </p:txBody>
      </p:sp>
      <p:sp>
        <p:nvSpPr>
          <p:cNvPr id="6" name="Rectangle 5"/>
          <p:cNvSpPr/>
          <p:nvPr/>
        </p:nvSpPr>
        <p:spPr>
          <a:xfrm>
            <a:off x="1323975" y="3732431"/>
            <a:ext cx="7162800" cy="707886"/>
          </a:xfrm>
          <a:prstGeom prst="rect">
            <a:avLst/>
          </a:prstGeom>
        </p:spPr>
        <p:txBody>
          <a:bodyPr wrap="square">
            <a:spAutoFit/>
          </a:bodyPr>
          <a:lstStyle/>
          <a:p>
            <a:pPr>
              <a:buFont typeface="Arial" pitchFamily="34" charset="0"/>
              <a:buNone/>
            </a:pPr>
            <a:r>
              <a:rPr lang="en-US" sz="2000" dirty="0">
                <a:solidFill>
                  <a:prstClr val="black"/>
                </a:solidFill>
              </a:rPr>
              <a:t>Given a dataset of patients diagnosed as either having diabetes or not, learn to classify new patients as having diabetes or not. </a:t>
            </a: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751120" y="2188800"/>
              <a:ext cx="5217120" cy="1924560"/>
            </p14:xfrm>
          </p:contentPart>
        </mc:Choice>
        <mc:Fallback xmlns="">
          <p:pic>
            <p:nvPicPr>
              <p:cNvPr id="8" name="Ink 7"/>
              <p:cNvPicPr/>
              <p:nvPr/>
            </p:nvPicPr>
            <p:blipFill>
              <a:blip r:embed="rId3"/>
              <a:stretch>
                <a:fillRect/>
              </a:stretch>
            </p:blipFill>
            <p:spPr>
              <a:xfrm>
                <a:off x="2746800" y="2179800"/>
                <a:ext cx="5228640" cy="1944000"/>
              </a:xfrm>
              <a:prstGeom prst="rect">
                <a:avLst/>
              </a:prstGeom>
            </p:spPr>
          </p:pic>
        </mc:Fallback>
      </mc:AlternateContent>
    </p:spTree>
    <p:extLst>
      <p:ext uri="{BB962C8B-B14F-4D97-AF65-F5344CB8AC3E}">
        <p14:creationId xmlns:p14="http://schemas.microsoft.com/office/powerpoint/2010/main" val="2805266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3865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8410" y="1764091"/>
            <a:ext cx="3978590" cy="1569660"/>
          </a:xfrm>
          <a:prstGeom prst="rect">
            <a:avLst/>
          </a:prstGeom>
          <a:noFill/>
        </p:spPr>
        <p:txBody>
          <a:bodyPr wrap="none" rtlCol="0">
            <a:spAutoFit/>
          </a:bodyPr>
          <a:lstStyle/>
          <a:p>
            <a:r>
              <a:rPr lang="en-US" sz="9600" dirty="0" smtClean="0">
                <a:latin typeface="Arial Black" pitchFamily="34" charset="0"/>
              </a:rPr>
              <a:t>SPAM</a:t>
            </a:r>
            <a:endParaRPr lang="en-US" sz="9600" dirty="0">
              <a:latin typeface="Arial Black" pitchFamily="34" charset="0"/>
            </a:endParaRPr>
          </a:p>
        </p:txBody>
      </p:sp>
      <p:sp>
        <p:nvSpPr>
          <p:cNvPr id="3" name="&quot;No&quot; Symbol 2"/>
          <p:cNvSpPr/>
          <p:nvPr/>
        </p:nvSpPr>
        <p:spPr>
          <a:xfrm rot="16200000">
            <a:off x="2281715" y="308641"/>
            <a:ext cx="4389120" cy="4480560"/>
          </a:xfrm>
          <a:prstGeom prst="noSmoking">
            <a:avLst>
              <a:gd name="adj" fmla="val 882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4278094"/>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Tree>
    <p:extLst>
      <p:ext uri="{BB962C8B-B14F-4D97-AF65-F5344CB8AC3E}">
        <p14:creationId xmlns:p14="http://schemas.microsoft.com/office/powerpoint/2010/main" val="8528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5401479"/>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lvl="1">
              <a:buFontTx/>
              <a:buChar char="-"/>
            </a:pPr>
            <a:r>
              <a:rPr lang="en-US" sz="2400" dirty="0" smtClean="0">
                <a:latin typeface="+mn-lt"/>
              </a:rPr>
              <a:t> Self-customizing programs</a:t>
            </a:r>
          </a:p>
          <a:p>
            <a:pPr lvl="2"/>
            <a:r>
              <a:rPr lang="en-US" sz="2400" dirty="0" smtClean="0"/>
              <a:t>E.g., Amazon, Netflix product recommendations</a:t>
            </a:r>
            <a:endParaRPr lang="en-US" sz="2400" dirty="0" smtClean="0">
              <a:latin typeface="+mn-lt"/>
            </a:endParaRPr>
          </a:p>
          <a:p>
            <a:pPr lvl="1">
              <a:buFontTx/>
              <a:buChar char="-"/>
            </a:pPr>
            <a:r>
              <a:rPr lang="en-US" sz="2400" dirty="0">
                <a:latin typeface="+mn-lt"/>
              </a:rPr>
              <a:t> </a:t>
            </a:r>
            <a:r>
              <a:rPr lang="en-US" sz="2400" dirty="0" smtClean="0">
                <a:latin typeface="+mn-lt"/>
              </a:rPr>
              <a:t>Understanding </a:t>
            </a:r>
            <a:r>
              <a:rPr lang="en-US" sz="2400" dirty="0" smtClean="0"/>
              <a:t>human learning (brain, real AI).</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pic>
        <p:nvPicPr>
          <p:cNvPr id="3" name="Picture 2" descr="heli-with-laser-2-Sept03"/>
          <p:cNvPicPr>
            <a:picLocks noChangeAspect="1" noChangeArrowheads="1"/>
          </p:cNvPicPr>
          <p:nvPr/>
        </p:nvPicPr>
        <p:blipFill>
          <a:blip r:embed="rId2" cstate="print"/>
          <a:srcRect/>
          <a:stretch>
            <a:fillRect/>
          </a:stretch>
        </p:blipFill>
        <p:spPr>
          <a:xfrm>
            <a:off x="990600" y="971550"/>
            <a:ext cx="7010400" cy="32591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7007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66950"/>
            <a:ext cx="5105400" cy="1625589"/>
          </a:xfrm>
        </p:spPr>
        <p:txBody>
          <a:bodyPr>
            <a:noAutofit/>
          </a:bodyPr>
          <a:lstStyle/>
          <a:p>
            <a:pPr algn="l"/>
            <a:r>
              <a:rPr lang="en-US" sz="5400" dirty="0" smtClean="0">
                <a:solidFill>
                  <a:schemeClr val="tx1">
                    <a:lumMod val="75000"/>
                    <a:lumOff val="25000"/>
                  </a:schemeClr>
                </a:solidFill>
              </a:rPr>
              <a:t>What is machine learning</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fontScale="92500" lnSpcReduction="10000"/>
          </a:bodyPr>
          <a:lstStyle/>
          <a:p>
            <a:pPr eaLnBrk="1" hangingPunct="1"/>
            <a:r>
              <a:rPr lang="en-US" sz="3000" dirty="0" smtClean="0"/>
              <a:t>Arthur Samuel (1959). Machine Learning: Field of study that gives computers the ability to learn without being explicitly programmed. </a:t>
            </a:r>
          </a:p>
          <a:p>
            <a:pPr eaLnBrk="1" hangingPunct="1"/>
            <a:r>
              <a:rPr lang="en-US" sz="3000" dirty="0" smtClean="0"/>
              <a:t>Tom Mitchell (1998) Well-posed Learning Problem: </a:t>
            </a:r>
            <a:r>
              <a:rPr lang="en-US" sz="3000" dirty="0" smtClean="0">
                <a:solidFill>
                  <a:srgbClr val="FF0000"/>
                </a:solidFill>
              </a:rPr>
              <a:t>A computer program is said to </a:t>
            </a:r>
            <a:r>
              <a:rPr lang="en-US" sz="3000" i="1" dirty="0" smtClean="0">
                <a:solidFill>
                  <a:srgbClr val="FF0000"/>
                </a:solidFill>
              </a:rPr>
              <a:t>learn</a:t>
            </a:r>
            <a:r>
              <a:rPr lang="en-US" sz="3000" dirty="0" smtClean="0">
                <a:solidFill>
                  <a:srgbClr val="FF0000"/>
                </a:solidFill>
              </a:rPr>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smtClean="0"/>
              <a:t>Machine Learning definition</a:t>
            </a:r>
          </a:p>
        </p:txBody>
      </p:sp>
      <p:grpSp>
        <p:nvGrpSpPr>
          <p:cNvPr id="2" name="Group 152"/>
          <p:cNvGrpSpPr>
            <a:grpSpLocks/>
          </p:cNvGrpSpPr>
          <p:nvPr/>
        </p:nvGrpSpPr>
        <p:grpSpPr bwMode="auto">
          <a:xfrm>
            <a:off x="3048000" y="2343150"/>
            <a:ext cx="2667000" cy="2667000"/>
            <a:chOff x="1555" y="1968"/>
            <a:chExt cx="2160" cy="2160"/>
          </a:xfrm>
        </p:grpSpPr>
        <p:grpSp>
          <p:nvGrpSpPr>
            <p:cNvPr id="3" name="Group 8"/>
            <p:cNvGrpSpPr>
              <a:grpSpLocks/>
            </p:cNvGrpSpPr>
            <p:nvPr/>
          </p:nvGrpSpPr>
          <p:grpSpPr bwMode="auto">
            <a:xfrm>
              <a:off x="1828" y="1968"/>
              <a:ext cx="270" cy="2160"/>
              <a:chOff x="720" y="0"/>
              <a:chExt cx="576" cy="4608"/>
            </a:xfrm>
          </p:grpSpPr>
          <p:sp>
            <p:nvSpPr>
              <p:cNvPr id="20621" name="Rectangle 9"/>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2" name="Rectangle 10"/>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3" name="Rectangle 11"/>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4" name="Rectangle 12"/>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5" name="Rectangle 13"/>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6" name="Rectangle 14"/>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7" name="Rectangle 15"/>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8" name="Rectangle 16"/>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4" name="Group 17"/>
            <p:cNvGrpSpPr>
              <a:grpSpLocks/>
            </p:cNvGrpSpPr>
            <p:nvPr/>
          </p:nvGrpSpPr>
          <p:grpSpPr bwMode="auto">
            <a:xfrm rot="10800000">
              <a:off x="2098" y="1968"/>
              <a:ext cx="269" cy="2160"/>
              <a:chOff x="720" y="0"/>
              <a:chExt cx="576" cy="4608"/>
            </a:xfrm>
          </p:grpSpPr>
          <p:sp>
            <p:nvSpPr>
              <p:cNvPr id="20613" name="Rectangle 18"/>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4" name="Rectangle 19"/>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5" name="Rectangle 20"/>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6" name="Rectangle 21"/>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7" name="Rectangle 22"/>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8" name="Rectangle 23"/>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9" name="Rectangle 24"/>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0" name="Rectangle 25"/>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2367" y="1968"/>
              <a:ext cx="270" cy="2160"/>
              <a:chOff x="720" y="0"/>
              <a:chExt cx="576" cy="4608"/>
            </a:xfrm>
          </p:grpSpPr>
          <p:sp>
            <p:nvSpPr>
              <p:cNvPr id="20605" name="Rectangle 27"/>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6" name="Rectangle 28"/>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7" name="Rectangle 29"/>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8" name="Rectangle 30"/>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9" name="Rectangle 31"/>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0" name="Rectangle 32"/>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1" name="Rectangle 33"/>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2" name="Rectangle 34"/>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6" name="Group 35"/>
            <p:cNvGrpSpPr>
              <a:grpSpLocks/>
            </p:cNvGrpSpPr>
            <p:nvPr/>
          </p:nvGrpSpPr>
          <p:grpSpPr bwMode="auto">
            <a:xfrm rot="10800000">
              <a:off x="2637" y="1968"/>
              <a:ext cx="269" cy="2160"/>
              <a:chOff x="720" y="0"/>
              <a:chExt cx="576" cy="4608"/>
            </a:xfrm>
          </p:grpSpPr>
          <p:sp>
            <p:nvSpPr>
              <p:cNvPr id="20597" name="Rectangle 36"/>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8" name="Rectangle 37"/>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9" name="Rectangle 38"/>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0" name="Rectangle 39"/>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1" name="Rectangle 40"/>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2" name="Rectangle 41"/>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3" name="Rectangle 42"/>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4" name="Rectangle 43"/>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7" name="Group 44"/>
            <p:cNvGrpSpPr>
              <a:grpSpLocks/>
            </p:cNvGrpSpPr>
            <p:nvPr/>
          </p:nvGrpSpPr>
          <p:grpSpPr bwMode="auto">
            <a:xfrm>
              <a:off x="2906" y="1968"/>
              <a:ext cx="270" cy="2160"/>
              <a:chOff x="720" y="0"/>
              <a:chExt cx="576" cy="4608"/>
            </a:xfrm>
          </p:grpSpPr>
          <p:sp>
            <p:nvSpPr>
              <p:cNvPr id="20589" name="Rectangle 45"/>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0" name="Rectangle 46"/>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1" name="Rectangle 47"/>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2" name="Rectangle 48"/>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3" name="Rectangle 49"/>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4" name="Rectangle 50"/>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5" name="Rectangle 51"/>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6" name="Rectangle 52"/>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8" name="Group 53"/>
            <p:cNvGrpSpPr>
              <a:grpSpLocks/>
            </p:cNvGrpSpPr>
            <p:nvPr/>
          </p:nvGrpSpPr>
          <p:grpSpPr bwMode="auto">
            <a:xfrm rot="10800000">
              <a:off x="3176" y="1968"/>
              <a:ext cx="269" cy="2160"/>
              <a:chOff x="720" y="0"/>
              <a:chExt cx="576" cy="4608"/>
            </a:xfrm>
          </p:grpSpPr>
          <p:sp>
            <p:nvSpPr>
              <p:cNvPr id="20581" name="Rectangle 54"/>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2" name="Rectangle 55"/>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3" name="Rectangle 56"/>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4" name="Rectangle 57"/>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5" name="Rectangle 58"/>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6" name="Rectangle 59"/>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7" name="Rectangle 60"/>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8" name="Rectangle 61"/>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9" name="Group 62"/>
            <p:cNvGrpSpPr>
              <a:grpSpLocks/>
            </p:cNvGrpSpPr>
            <p:nvPr/>
          </p:nvGrpSpPr>
          <p:grpSpPr bwMode="auto">
            <a:xfrm>
              <a:off x="3445" y="1968"/>
              <a:ext cx="270" cy="2160"/>
              <a:chOff x="720" y="0"/>
              <a:chExt cx="576" cy="4608"/>
            </a:xfrm>
          </p:grpSpPr>
          <p:sp>
            <p:nvSpPr>
              <p:cNvPr id="20573" name="Rectangle 63"/>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4" name="Rectangle 64"/>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5" name="Rectangle 65"/>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6" name="Rectangle 66"/>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7" name="Rectangle 67"/>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8" name="Rectangle 68"/>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9" name="Rectangle 69"/>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0" name="Rectangle 70"/>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0" name="Group 71"/>
            <p:cNvGrpSpPr>
              <a:grpSpLocks/>
            </p:cNvGrpSpPr>
            <p:nvPr/>
          </p:nvGrpSpPr>
          <p:grpSpPr bwMode="auto">
            <a:xfrm rot="10800000">
              <a:off x="1555" y="1968"/>
              <a:ext cx="269" cy="2160"/>
              <a:chOff x="720" y="0"/>
              <a:chExt cx="576" cy="4608"/>
            </a:xfrm>
          </p:grpSpPr>
          <p:sp>
            <p:nvSpPr>
              <p:cNvPr id="20565" name="Rectangle 72"/>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6" name="Rectangle 73"/>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7" name="Rectangle 74"/>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8" name="Rectangle 75"/>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9" name="Rectangle 76"/>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0" name="Rectangle 77"/>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1" name="Rectangle 78"/>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2" name="Rectangle 79"/>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1" name="Group 80"/>
            <p:cNvGrpSpPr>
              <a:grpSpLocks/>
            </p:cNvGrpSpPr>
            <p:nvPr/>
          </p:nvGrpSpPr>
          <p:grpSpPr bwMode="auto">
            <a:xfrm>
              <a:off x="1828" y="1968"/>
              <a:ext cx="270" cy="270"/>
              <a:chOff x="912" y="720"/>
              <a:chExt cx="360" cy="360"/>
            </a:xfrm>
          </p:grpSpPr>
          <p:sp>
            <p:nvSpPr>
              <p:cNvPr id="20563" name="Rectangle 8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4" name="Oval 8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2" name="Group 83"/>
            <p:cNvGrpSpPr>
              <a:grpSpLocks/>
            </p:cNvGrpSpPr>
            <p:nvPr/>
          </p:nvGrpSpPr>
          <p:grpSpPr bwMode="auto">
            <a:xfrm>
              <a:off x="2367" y="1968"/>
              <a:ext cx="270" cy="270"/>
              <a:chOff x="912" y="720"/>
              <a:chExt cx="360" cy="360"/>
            </a:xfrm>
          </p:grpSpPr>
          <p:sp>
            <p:nvSpPr>
              <p:cNvPr id="20561" name="Rectangle 8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2" name="Oval 8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3" name="Group 86"/>
            <p:cNvGrpSpPr>
              <a:grpSpLocks/>
            </p:cNvGrpSpPr>
            <p:nvPr/>
          </p:nvGrpSpPr>
          <p:grpSpPr bwMode="auto">
            <a:xfrm>
              <a:off x="3176" y="2238"/>
              <a:ext cx="269" cy="270"/>
              <a:chOff x="912" y="720"/>
              <a:chExt cx="360" cy="360"/>
            </a:xfrm>
          </p:grpSpPr>
          <p:sp>
            <p:nvSpPr>
              <p:cNvPr id="20559" name="Rectangle 87"/>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0" name="Oval 88"/>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4" name="Group 89"/>
            <p:cNvGrpSpPr>
              <a:grpSpLocks/>
            </p:cNvGrpSpPr>
            <p:nvPr/>
          </p:nvGrpSpPr>
          <p:grpSpPr bwMode="auto">
            <a:xfrm>
              <a:off x="2632" y="2238"/>
              <a:ext cx="270" cy="270"/>
              <a:chOff x="912" y="720"/>
              <a:chExt cx="360" cy="360"/>
            </a:xfrm>
          </p:grpSpPr>
          <p:sp>
            <p:nvSpPr>
              <p:cNvPr id="20557" name="Rectangle 90"/>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8" name="Oval 91"/>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5" name="Group 92"/>
            <p:cNvGrpSpPr>
              <a:grpSpLocks/>
            </p:cNvGrpSpPr>
            <p:nvPr/>
          </p:nvGrpSpPr>
          <p:grpSpPr bwMode="auto">
            <a:xfrm>
              <a:off x="2098" y="2238"/>
              <a:ext cx="269" cy="270"/>
              <a:chOff x="912" y="720"/>
              <a:chExt cx="360" cy="360"/>
            </a:xfrm>
          </p:grpSpPr>
          <p:sp>
            <p:nvSpPr>
              <p:cNvPr id="20555" name="Rectangle 93"/>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6" name="Oval 94"/>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6" name="Group 95"/>
            <p:cNvGrpSpPr>
              <a:grpSpLocks/>
            </p:cNvGrpSpPr>
            <p:nvPr/>
          </p:nvGrpSpPr>
          <p:grpSpPr bwMode="auto">
            <a:xfrm>
              <a:off x="3441" y="1968"/>
              <a:ext cx="269" cy="270"/>
              <a:chOff x="912" y="720"/>
              <a:chExt cx="360" cy="360"/>
            </a:xfrm>
          </p:grpSpPr>
          <p:sp>
            <p:nvSpPr>
              <p:cNvPr id="20553" name="Rectangle 96"/>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4" name="Oval 97"/>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7" name="Group 98"/>
            <p:cNvGrpSpPr>
              <a:grpSpLocks/>
            </p:cNvGrpSpPr>
            <p:nvPr/>
          </p:nvGrpSpPr>
          <p:grpSpPr bwMode="auto">
            <a:xfrm>
              <a:off x="2902" y="1968"/>
              <a:ext cx="269" cy="270"/>
              <a:chOff x="912" y="720"/>
              <a:chExt cx="360" cy="360"/>
            </a:xfrm>
          </p:grpSpPr>
          <p:sp>
            <p:nvSpPr>
              <p:cNvPr id="20551" name="Rectangle 99"/>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2" name="Oval 100"/>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8" name="Group 101"/>
            <p:cNvGrpSpPr>
              <a:grpSpLocks/>
            </p:cNvGrpSpPr>
            <p:nvPr/>
          </p:nvGrpSpPr>
          <p:grpSpPr bwMode="auto">
            <a:xfrm>
              <a:off x="1556" y="2238"/>
              <a:ext cx="270" cy="270"/>
              <a:chOff x="912" y="720"/>
              <a:chExt cx="360" cy="360"/>
            </a:xfrm>
          </p:grpSpPr>
          <p:sp>
            <p:nvSpPr>
              <p:cNvPr id="20549" name="Rectangle 102"/>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0" name="Oval 103"/>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9" name="Group 104"/>
            <p:cNvGrpSpPr>
              <a:grpSpLocks/>
            </p:cNvGrpSpPr>
            <p:nvPr/>
          </p:nvGrpSpPr>
          <p:grpSpPr bwMode="auto">
            <a:xfrm>
              <a:off x="3441" y="2508"/>
              <a:ext cx="269" cy="270"/>
              <a:chOff x="912" y="720"/>
              <a:chExt cx="360" cy="360"/>
            </a:xfrm>
          </p:grpSpPr>
          <p:sp>
            <p:nvSpPr>
              <p:cNvPr id="20547" name="Rectangle 105"/>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8" name="Oval 106"/>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 name="Group 107"/>
            <p:cNvGrpSpPr>
              <a:grpSpLocks/>
            </p:cNvGrpSpPr>
            <p:nvPr/>
          </p:nvGrpSpPr>
          <p:grpSpPr bwMode="auto">
            <a:xfrm>
              <a:off x="2906" y="2513"/>
              <a:ext cx="270" cy="270"/>
              <a:chOff x="912" y="720"/>
              <a:chExt cx="360" cy="360"/>
            </a:xfrm>
          </p:grpSpPr>
          <p:sp>
            <p:nvSpPr>
              <p:cNvPr id="20545" name="Rectangle 108"/>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6" name="Oval 109"/>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1" name="Group 110"/>
            <p:cNvGrpSpPr>
              <a:grpSpLocks/>
            </p:cNvGrpSpPr>
            <p:nvPr/>
          </p:nvGrpSpPr>
          <p:grpSpPr bwMode="auto">
            <a:xfrm>
              <a:off x="2363" y="2508"/>
              <a:ext cx="269" cy="270"/>
              <a:chOff x="912" y="720"/>
              <a:chExt cx="360" cy="360"/>
            </a:xfrm>
          </p:grpSpPr>
          <p:sp>
            <p:nvSpPr>
              <p:cNvPr id="20543" name="Rectangle 11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4" name="Oval 11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2" name="Group 113"/>
            <p:cNvGrpSpPr>
              <a:grpSpLocks/>
            </p:cNvGrpSpPr>
            <p:nvPr/>
          </p:nvGrpSpPr>
          <p:grpSpPr bwMode="auto">
            <a:xfrm>
              <a:off x="1824" y="2508"/>
              <a:ext cx="269" cy="270"/>
              <a:chOff x="912" y="720"/>
              <a:chExt cx="360" cy="360"/>
            </a:xfrm>
          </p:grpSpPr>
          <p:sp>
            <p:nvSpPr>
              <p:cNvPr id="20541" name="Rectangle 11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2" name="Oval 11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3" name="Group 116"/>
            <p:cNvGrpSpPr>
              <a:grpSpLocks/>
            </p:cNvGrpSpPr>
            <p:nvPr/>
          </p:nvGrpSpPr>
          <p:grpSpPr bwMode="auto">
            <a:xfrm>
              <a:off x="2098" y="3318"/>
              <a:ext cx="269" cy="270"/>
              <a:chOff x="4416" y="2016"/>
              <a:chExt cx="360" cy="360"/>
            </a:xfrm>
          </p:grpSpPr>
          <p:sp>
            <p:nvSpPr>
              <p:cNvPr id="20539" name="Rectangle 11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0" name="Oval 11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4" name="Group 119"/>
            <p:cNvGrpSpPr>
              <a:grpSpLocks/>
            </p:cNvGrpSpPr>
            <p:nvPr/>
          </p:nvGrpSpPr>
          <p:grpSpPr bwMode="auto">
            <a:xfrm>
              <a:off x="2367" y="3588"/>
              <a:ext cx="270" cy="270"/>
              <a:chOff x="4416" y="2016"/>
              <a:chExt cx="360" cy="360"/>
            </a:xfrm>
          </p:grpSpPr>
          <p:sp>
            <p:nvSpPr>
              <p:cNvPr id="20537" name="Rectangle 12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8" name="Oval 12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5" name="Group 122"/>
            <p:cNvGrpSpPr>
              <a:grpSpLocks/>
            </p:cNvGrpSpPr>
            <p:nvPr/>
          </p:nvGrpSpPr>
          <p:grpSpPr bwMode="auto">
            <a:xfrm>
              <a:off x="1828" y="3588"/>
              <a:ext cx="270" cy="270"/>
              <a:chOff x="4416" y="2016"/>
              <a:chExt cx="360" cy="360"/>
            </a:xfrm>
          </p:grpSpPr>
          <p:sp>
            <p:nvSpPr>
              <p:cNvPr id="20535" name="Rectangle 123"/>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6" name="Oval 124"/>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6" name="Group 125"/>
            <p:cNvGrpSpPr>
              <a:grpSpLocks/>
            </p:cNvGrpSpPr>
            <p:nvPr/>
          </p:nvGrpSpPr>
          <p:grpSpPr bwMode="auto">
            <a:xfrm>
              <a:off x="2098" y="3858"/>
              <a:ext cx="269" cy="270"/>
              <a:chOff x="4416" y="2016"/>
              <a:chExt cx="360" cy="360"/>
            </a:xfrm>
          </p:grpSpPr>
          <p:sp>
            <p:nvSpPr>
              <p:cNvPr id="20533" name="Rectangle 126"/>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4" name="Oval 127"/>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7" name="Group 128"/>
            <p:cNvGrpSpPr>
              <a:grpSpLocks/>
            </p:cNvGrpSpPr>
            <p:nvPr/>
          </p:nvGrpSpPr>
          <p:grpSpPr bwMode="auto">
            <a:xfrm>
              <a:off x="2637" y="3858"/>
              <a:ext cx="269" cy="270"/>
              <a:chOff x="4416" y="2016"/>
              <a:chExt cx="360" cy="360"/>
            </a:xfrm>
          </p:grpSpPr>
          <p:sp>
            <p:nvSpPr>
              <p:cNvPr id="20531" name="Rectangle 129"/>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2" name="Oval 130"/>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8" name="Group 131"/>
            <p:cNvGrpSpPr>
              <a:grpSpLocks/>
            </p:cNvGrpSpPr>
            <p:nvPr/>
          </p:nvGrpSpPr>
          <p:grpSpPr bwMode="auto">
            <a:xfrm>
              <a:off x="2906" y="3588"/>
              <a:ext cx="270" cy="270"/>
              <a:chOff x="4416" y="2016"/>
              <a:chExt cx="360" cy="360"/>
            </a:xfrm>
          </p:grpSpPr>
          <p:sp>
            <p:nvSpPr>
              <p:cNvPr id="20529" name="Rectangle 132"/>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0" name="Oval 133"/>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9" name="Group 134"/>
            <p:cNvGrpSpPr>
              <a:grpSpLocks/>
            </p:cNvGrpSpPr>
            <p:nvPr/>
          </p:nvGrpSpPr>
          <p:grpSpPr bwMode="auto">
            <a:xfrm>
              <a:off x="1555" y="3858"/>
              <a:ext cx="269" cy="270"/>
              <a:chOff x="4416" y="2016"/>
              <a:chExt cx="360" cy="360"/>
            </a:xfrm>
          </p:grpSpPr>
          <p:sp>
            <p:nvSpPr>
              <p:cNvPr id="20527" name="Rectangle 135"/>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8" name="Oval 136"/>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0" name="Group 137"/>
            <p:cNvGrpSpPr>
              <a:grpSpLocks/>
            </p:cNvGrpSpPr>
            <p:nvPr/>
          </p:nvGrpSpPr>
          <p:grpSpPr bwMode="auto">
            <a:xfrm>
              <a:off x="3176" y="3858"/>
              <a:ext cx="269" cy="270"/>
              <a:chOff x="4416" y="2016"/>
              <a:chExt cx="360" cy="360"/>
            </a:xfrm>
          </p:grpSpPr>
          <p:sp>
            <p:nvSpPr>
              <p:cNvPr id="20525" name="Rectangle 138"/>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6" name="Oval 139"/>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1" name="Group 140"/>
            <p:cNvGrpSpPr>
              <a:grpSpLocks/>
            </p:cNvGrpSpPr>
            <p:nvPr/>
          </p:nvGrpSpPr>
          <p:grpSpPr bwMode="auto">
            <a:xfrm>
              <a:off x="3445" y="3588"/>
              <a:ext cx="270" cy="270"/>
              <a:chOff x="4416" y="2016"/>
              <a:chExt cx="360" cy="360"/>
            </a:xfrm>
          </p:grpSpPr>
          <p:sp>
            <p:nvSpPr>
              <p:cNvPr id="20523" name="Rectangle 141"/>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4" name="Oval 142"/>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29" name="Group 143"/>
            <p:cNvGrpSpPr>
              <a:grpSpLocks/>
            </p:cNvGrpSpPr>
            <p:nvPr/>
          </p:nvGrpSpPr>
          <p:grpSpPr bwMode="auto">
            <a:xfrm>
              <a:off x="1555" y="3318"/>
              <a:ext cx="269" cy="270"/>
              <a:chOff x="4416" y="2016"/>
              <a:chExt cx="360" cy="360"/>
            </a:xfrm>
          </p:grpSpPr>
          <p:sp>
            <p:nvSpPr>
              <p:cNvPr id="20521" name="Rectangle 144"/>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2" name="Oval 145"/>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0" name="Group 146"/>
            <p:cNvGrpSpPr>
              <a:grpSpLocks/>
            </p:cNvGrpSpPr>
            <p:nvPr/>
          </p:nvGrpSpPr>
          <p:grpSpPr bwMode="auto">
            <a:xfrm>
              <a:off x="3176" y="3318"/>
              <a:ext cx="269" cy="270"/>
              <a:chOff x="4416" y="2016"/>
              <a:chExt cx="360" cy="360"/>
            </a:xfrm>
          </p:grpSpPr>
          <p:sp>
            <p:nvSpPr>
              <p:cNvPr id="20519" name="Rectangle 14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0" name="Oval 14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1" name="Group 149"/>
            <p:cNvGrpSpPr>
              <a:grpSpLocks/>
            </p:cNvGrpSpPr>
            <p:nvPr/>
          </p:nvGrpSpPr>
          <p:grpSpPr bwMode="auto">
            <a:xfrm>
              <a:off x="2637" y="3318"/>
              <a:ext cx="269" cy="270"/>
              <a:chOff x="4416" y="2016"/>
              <a:chExt cx="360" cy="360"/>
            </a:xfrm>
          </p:grpSpPr>
          <p:sp>
            <p:nvSpPr>
              <p:cNvPr id="20517" name="Rectangle 15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18" name="Oval 15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4330</TotalTime>
  <Words>890</Words>
  <Application>Microsoft Office PowerPoint</Application>
  <PresentationFormat>全屏显示(16:9)</PresentationFormat>
  <Paragraphs>173</Paragraphs>
  <Slides>31</Slides>
  <Notes>15</Notes>
  <HiddenSlides>0</HiddenSlides>
  <MMClips>8</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31</vt:i4>
      </vt:variant>
    </vt:vector>
  </HeadingPairs>
  <TitlesOfParts>
    <vt:vector size="40" baseType="lpstr">
      <vt:lpstr>宋体</vt:lpstr>
      <vt:lpstr>Arial</vt:lpstr>
      <vt:lpstr>Arial Black</vt:lpstr>
      <vt:lpstr>Calibri</vt:lpstr>
      <vt:lpstr>1_Lecture</vt:lpstr>
      <vt:lpstr>2_Office Theme</vt:lpstr>
      <vt:lpstr>3_Office Theme</vt:lpstr>
      <vt:lpstr>2_Lecture</vt:lpstr>
      <vt:lpstr>4_Office Theme</vt:lpstr>
      <vt:lpstr>Welcome</vt:lpstr>
      <vt:lpstr>PowerPoint 演示文稿</vt:lpstr>
      <vt:lpstr>PowerPoint 演示文稿</vt:lpstr>
      <vt:lpstr>PowerPoint 演示文稿</vt:lpstr>
      <vt:lpstr>PowerPoint 演示文稿</vt:lpstr>
      <vt:lpstr>PowerPoint 演示文稿</vt:lpstr>
      <vt:lpstr>PowerPoint 演示文稿</vt:lpstr>
      <vt:lpstr>What is machine learning</vt:lpstr>
      <vt:lpstr>Machine Learning definition</vt:lpstr>
      <vt:lpstr>PowerPoint 演示文稿</vt:lpstr>
      <vt:lpstr>PowerPoint 演示文稿</vt:lpstr>
      <vt:lpstr>PowerPoint 演示文稿</vt:lpstr>
      <vt:lpstr>Supervised Learning</vt:lpstr>
      <vt:lpstr>PowerPoint 演示文稿</vt:lpstr>
      <vt:lpstr>PowerPoint 演示文稿</vt:lpstr>
      <vt:lpstr>PowerPoint 演示文稿</vt:lpstr>
      <vt:lpstr>PowerPoint 演示文稿</vt:lpstr>
      <vt:lpstr>PowerPoint 演示文稿</vt:lpstr>
      <vt:lpstr>Unsupervised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Cocktail party problem</vt:lpstr>
      <vt:lpstr>PowerPoint 演示文稿</vt:lpstr>
      <vt:lpstr>Cocktail party problem algorithm</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LL</cp:lastModifiedBy>
  <cp:revision>164</cp:revision>
  <dcterms:created xsi:type="dcterms:W3CDTF">2010-07-08T21:59:02Z</dcterms:created>
  <dcterms:modified xsi:type="dcterms:W3CDTF">2017-04-13T06:08:37Z</dcterms:modified>
</cp:coreProperties>
</file>