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EEB21-C1E1-F976-1B5B-AE4F022C0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CFFB90-9B07-1FD5-C01C-FAC3EE03D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AEE915-CDF7-D8B9-DD12-57294778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18B-19FC-416F-A30E-366F7B6FAADA}" type="datetimeFigureOut">
              <a:rPr lang="es-MX" smtClean="0"/>
              <a:t>10/05/2022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497DC2-1B5F-411A-4B9D-D389D26E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1CCA1C-7190-6B16-94B1-4648A567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4E24-21A0-4475-9C26-1BD517C81D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824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C284A-3AEA-2979-4BF0-B3B2738A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C081ED-7E78-4E3B-4F02-0022276FF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A047F3-CD38-9C61-7219-A80B52A5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18B-19FC-416F-A30E-366F7B6FAADA}" type="datetimeFigureOut">
              <a:rPr lang="es-MX" smtClean="0"/>
              <a:t>10/05/2022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79F26D-ED89-3379-D368-C9A88E78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28FBA-0900-5E18-C441-7EB5E672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4E24-21A0-4475-9C26-1BD517C81D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433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1F9E22-BD01-E3B9-B365-4ED36EA3F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F36721-542E-4D45-AEA5-1F3072A8F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6B4BEF-1110-7227-FEB0-499F364D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18B-19FC-416F-A30E-366F7B6FAADA}" type="datetimeFigureOut">
              <a:rPr lang="es-MX" smtClean="0"/>
              <a:t>10/05/2022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27D8A-785A-F46C-AA49-70B8449C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517744-B2FA-5B4D-F80A-3F752EF0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4E24-21A0-4475-9C26-1BD517C81D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5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FF00E-C041-9426-221B-CF4DBE0A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6482E-652E-4135-071B-01431214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7F3AB3-0509-C99C-D1D4-2FA28F7E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18B-19FC-416F-A30E-366F7B6FAADA}" type="datetimeFigureOut">
              <a:rPr lang="es-MX" smtClean="0"/>
              <a:t>10/05/2022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B9A290-B988-803C-B789-991B83FB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FCBB04-DCFE-1271-080F-721388DF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4E24-21A0-4475-9C26-1BD517C81D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70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AD326-518F-99CB-1E8D-6CE12B7D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08E43F-BC34-BDA6-4197-850C7FFDA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60535C-E7C1-9C16-4AE9-38479DE4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18B-19FC-416F-A30E-366F7B6FAADA}" type="datetimeFigureOut">
              <a:rPr lang="es-MX" smtClean="0"/>
              <a:t>10/05/2022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94A90-95F8-1AD6-7076-5548F48D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5A47F-5ED6-C2F0-3EBE-A173B587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4E24-21A0-4475-9C26-1BD517C81D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7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BE70F-2521-9F1E-DC50-A56727E9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353C2-1BB7-8366-4D93-5CF5EEC65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AB9F10-8978-BDA8-8199-81249D617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CC82A1-8C28-29B5-F07E-AC4ACA7D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18B-19FC-416F-A30E-366F7B6FAADA}" type="datetimeFigureOut">
              <a:rPr lang="es-MX" smtClean="0"/>
              <a:t>10/05/2022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024C11-C20B-5080-C188-E5E070AF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89010D-AE6D-DB14-167D-DF7A1420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4E24-21A0-4475-9C26-1BD517C81D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76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4A544-0620-9257-4F91-304247FD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AC098A-8E18-431E-A938-D587364C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E9D1F4-F23F-A794-C8F1-482E90DB3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722CF0-3BB3-4795-8318-BF966992B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0C194F-BDE2-24E5-C401-47E5CF928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C211FB-31D5-35FA-5703-FF82F6A0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18B-19FC-416F-A30E-366F7B6FAADA}" type="datetimeFigureOut">
              <a:rPr lang="es-MX" smtClean="0"/>
              <a:t>10/05/2022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3C0F6F-4DB2-1786-F128-CC475095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1D4156-DAA9-16A0-02B7-24C587D1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4E24-21A0-4475-9C26-1BD517C81D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96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D41AB-C943-AC1A-1488-9D0D952C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72AC42-0557-084C-8BCF-6D54B4C3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18B-19FC-416F-A30E-366F7B6FAADA}" type="datetimeFigureOut">
              <a:rPr lang="es-MX" smtClean="0"/>
              <a:t>10/05/2022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5BB65D-26F3-9DB5-E49D-5C2E0EB8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DE0726-7A8F-5EEA-24AD-6D40B337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4E24-21A0-4475-9C26-1BD517C81D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58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19A080-BA9F-E4B5-69B9-B4723949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18B-19FC-416F-A30E-366F7B6FAADA}" type="datetimeFigureOut">
              <a:rPr lang="es-MX" smtClean="0"/>
              <a:t>10/05/2022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86AB55-A8FD-032B-55AA-C81B7CF9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317EB9-CE74-2631-59E3-5344503B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4E24-21A0-4475-9C26-1BD517C81D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490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19B8D-1915-D4F4-9637-E8A31DE9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30A37-82DC-94FA-F7DE-B1215BCE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8A3659-94AA-281B-C9C1-0C729B26F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BD73C5-5B47-D033-33AA-7C379965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18B-19FC-416F-A30E-366F7B6FAADA}" type="datetimeFigureOut">
              <a:rPr lang="es-MX" smtClean="0"/>
              <a:t>10/05/2022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0E2283-7BCB-C855-C76D-26964D84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1C9C74-B9A9-BFC0-0987-9D5F6C15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4E24-21A0-4475-9C26-1BD517C81D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178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7B485-48D6-DB7D-688B-2C54840D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DBA433-954B-F930-5593-9A38AD842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21A6DB-52DF-A4A5-1790-C55380C7E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580BC8-E6F8-98D9-F973-0D190CC3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18B-19FC-416F-A30E-366F7B6FAADA}" type="datetimeFigureOut">
              <a:rPr lang="es-MX" smtClean="0"/>
              <a:t>10/05/2022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62B4A0-0A2D-AE73-FC21-8DDF8BD9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BAAD1C-3B3B-3A2F-1C5A-729A87D7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4E24-21A0-4475-9C26-1BD517C81D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69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B5F2D9-28DD-8255-EF86-B332065D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771501-82B3-7886-C789-7814E0A4E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77E4F6-422E-7A76-F1D1-4130BB820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F118B-19FC-416F-A30E-366F7B6FAADA}" type="datetimeFigureOut">
              <a:rPr lang="es-MX" smtClean="0"/>
              <a:t>10/05/2022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6B8D8D-A21D-2D93-C85E-7C1F40036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DF08B0-EB16-F93F-6784-6A94BB09F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C4E24-21A0-4475-9C26-1BD517C81D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096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6A543-5331-C631-06D1-1D4E2CDB4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804" y="433634"/>
            <a:ext cx="11726944" cy="6174556"/>
          </a:xfrm>
          <a:solidFill>
            <a:schemeClr val="accent1"/>
          </a:solidFill>
        </p:spPr>
        <p:txBody>
          <a:bodyPr>
            <a:normAutofit/>
          </a:bodyPr>
          <a:lstStyle/>
          <a:p>
            <a:br>
              <a:rPr lang="en-US" sz="1100" dirty="0"/>
            </a:br>
            <a:r>
              <a:rPr lang="en-US" sz="1100" dirty="0"/>
              <a:t> </a:t>
            </a:r>
            <a:endParaRPr lang="es-MX" sz="11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114E03-9CD3-F9FF-EAFF-6F70E347D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91852"/>
            <a:ext cx="9194276" cy="801278"/>
          </a:xfrm>
          <a:solidFill>
            <a:srgbClr val="FFFF00"/>
          </a:solidFill>
        </p:spPr>
        <p:txBody>
          <a:bodyPr/>
          <a:lstStyle/>
          <a:p>
            <a:r>
              <a:rPr lang="es-MX" dirty="0"/>
              <a:t>Header</a:t>
            </a:r>
          </a:p>
        </p:txBody>
      </p:sp>
      <p:sp>
        <p:nvSpPr>
          <p:cNvPr id="5" name="Rectángulo 4" descr="cuerpo&#10;">
            <a:extLst>
              <a:ext uri="{FF2B5EF4-FFF2-40B4-BE49-F238E27FC236}">
                <a16:creationId xmlns:a16="http://schemas.microsoft.com/office/drawing/2014/main" id="{42C5D196-F038-6932-83DC-792EE83D32D7}"/>
              </a:ext>
            </a:extLst>
          </p:cNvPr>
          <p:cNvSpPr/>
          <p:nvPr/>
        </p:nvSpPr>
        <p:spPr>
          <a:xfrm>
            <a:off x="1609725" y="1725104"/>
            <a:ext cx="6026870" cy="38838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C42E57F-C426-E276-37C4-459EB78E8A8B}"/>
              </a:ext>
            </a:extLst>
          </p:cNvPr>
          <p:cNvSpPr/>
          <p:nvPr/>
        </p:nvSpPr>
        <p:spPr>
          <a:xfrm>
            <a:off x="7786540" y="1725104"/>
            <a:ext cx="2795735" cy="38838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Aside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A7D991-2C5B-2B04-DCE5-9E3116FF6735}"/>
              </a:ext>
            </a:extLst>
          </p:cNvPr>
          <p:cNvSpPr/>
          <p:nvPr/>
        </p:nvSpPr>
        <p:spPr>
          <a:xfrm>
            <a:off x="1600200" y="5715000"/>
            <a:ext cx="8858250" cy="628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DE676CC-E823-24AC-7EE3-6D5992F0AE29}"/>
              </a:ext>
            </a:extLst>
          </p:cNvPr>
          <p:cNvSpPr txBox="1"/>
          <p:nvPr/>
        </p:nvSpPr>
        <p:spPr>
          <a:xfrm>
            <a:off x="2921689" y="1951348"/>
            <a:ext cx="111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BA1137A-6B40-2FF1-6A97-DA90CE3AF473}"/>
              </a:ext>
            </a:extLst>
          </p:cNvPr>
          <p:cNvSpPr/>
          <p:nvPr/>
        </p:nvSpPr>
        <p:spPr>
          <a:xfrm>
            <a:off x="2068945" y="2484582"/>
            <a:ext cx="5080000" cy="2724727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Article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39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7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Sebastian Andres Suarez Guzman</dc:creator>
  <cp:lastModifiedBy>Sebastian Andres Suarez Guzman</cp:lastModifiedBy>
  <cp:revision>1</cp:revision>
  <dcterms:created xsi:type="dcterms:W3CDTF">2022-05-11T04:10:50Z</dcterms:created>
  <dcterms:modified xsi:type="dcterms:W3CDTF">2022-05-11T23:40:29Z</dcterms:modified>
</cp:coreProperties>
</file>