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Poppins Ultra-Bold" charset="1" panose="00000900000000000000"/>
      <p:regular r:id="rId17"/>
    </p:embeddedFont>
    <p:embeddedFont>
      <p:font typeface="Poppins Medium" charset="1" panose="000006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11" t="-12517" r="-5631" b="-6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46071" y="4352291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2" y="0"/>
                </a:lnTo>
                <a:lnTo>
                  <a:pt x="13292142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50745" y="7863356"/>
            <a:ext cx="12786511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79"/>
              </a:lnSpc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William Suarez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11" t="-12517" r="-5631" b="-6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646071" y="4352291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2" y="0"/>
                </a:lnTo>
                <a:lnTo>
                  <a:pt x="13292142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32799" y="3632780"/>
            <a:ext cx="13022402" cy="291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  <a:spcBef>
                <a:spcPct val="0"/>
              </a:spcBef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LA INNOVACIÓN PUEDE VENIR DESDE DENTRO CON RESULTADOS COMO LOS VISUALIZADOS.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87" t="-4509" r="-9855" b="-178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97929" y="5380991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2" y="0"/>
                </a:lnTo>
                <a:lnTo>
                  <a:pt x="13292142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35228" y="2023847"/>
            <a:ext cx="9617545" cy="99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93"/>
              </a:lnSpc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ACTUALIDAD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7929" y="3609275"/>
            <a:ext cx="12867480" cy="352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b="true" sz="2899" spc="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Los procesos de Inventario, verificaciones, gestion de archivos para mermas y sobrestock se realizan por correo.</a:t>
            </a:r>
          </a:p>
          <a:p>
            <a:pPr algn="ctr">
              <a:lnSpc>
                <a:spcPts val="4668"/>
              </a:lnSpc>
            </a:pPr>
            <a:r>
              <a:rPr lang="en-US" b="true" sz="2899" spc="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 gestionar uno a uno los módulos, ocupa tiempos de recursos humanos bastante considerables.</a:t>
            </a:r>
          </a:p>
          <a:p>
            <a:pPr algn="ctr" marL="0" indent="0" lvl="0">
              <a:lnSpc>
                <a:spcPts val="4668"/>
              </a:lnSpc>
            </a:pPr>
            <a:r>
              <a:rPr lang="en-US" b="true" sz="2899" spc="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Asi como hay tareas que realizan los zonales, el cual consume tiempo cuanto mas módulos tiene a cargo.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11879" y="-4030857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885864" y="0"/>
            <a:ext cx="8402136" cy="10287000"/>
            <a:chOff x="0" y="0"/>
            <a:chExt cx="11202848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35623" t="0" r="9958" b="0"/>
            <a:stretch>
              <a:fillRect/>
            </a:stretch>
          </p:blipFill>
          <p:spPr>
            <a:xfrm flipH="false" flipV="false">
              <a:off x="0" y="0"/>
              <a:ext cx="11202848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196573" y="1808321"/>
            <a:ext cx="6955149" cy="195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OBTENIDOS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6573" y="3961003"/>
            <a:ext cx="7808570" cy="411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9"/>
              </a:lnSpc>
            </a:pPr>
            <a:r>
              <a:rPr lang="en-US" sz="2900" spc="26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Proyectos anteriores redujeron tiempos de “Obtencion de diferencia de inventario por sucursal”, siendo casi 2 horas ocupando a una persona a solamente descargar archivo por archivo, unificar y limpiar estos datos.</a:t>
            </a:r>
          </a:p>
          <a:p>
            <a:pPr algn="l" marL="0" indent="0" lvl="0">
              <a:lnSpc>
                <a:spcPts val="4669"/>
              </a:lnSpc>
            </a:pPr>
            <a:r>
              <a:rPr lang="en-US" b="true" sz="2900" spc="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Ahora se realiza en solo 15 minutos.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11879" y="-4030857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885864" y="0"/>
            <a:ext cx="8402136" cy="10287000"/>
            <a:chOff x="0" y="0"/>
            <a:chExt cx="11202848" cy="1371600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22791" t="0" r="22791" b="0"/>
            <a:stretch>
              <a:fillRect/>
            </a:stretch>
          </p:blipFill>
          <p:spPr>
            <a:xfrm flipH="false" flipV="false">
              <a:off x="0" y="0"/>
              <a:ext cx="11202848" cy="13716000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196573" y="998696"/>
            <a:ext cx="6955149" cy="195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RESULTADOS OBTENIDOS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6573" y="3294253"/>
            <a:ext cx="7808570" cy="588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9"/>
              </a:lnSpc>
            </a:pPr>
            <a:r>
              <a:rPr lang="en-US" b="true" sz="2900" spc="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 Area de Inventario tenia una dificultad con los archivos excel, debido a la compatibilidad de Windows (Bodega) vs Linux (Módulos), una solucion eficiante fue implementar un mismo ecosistema de archivos, automatizando las cargas de archivos y la verificacion por parte de los PDV, mejorando asi los tiempos para encontrar las diferencias de productos y sus correcciones.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69820" y="3819904"/>
            <a:ext cx="8589480" cy="463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</a:t>
            </a:r>
            <a:r>
              <a:rPr lang="en-US" b="true" sz="2900" strike="noStrike" u="non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oy desarrollando una plataforma que permite integrar varias de estas funciones: control de inventario, gestión documental, indicadores, y generación de reportes automáticos. A diferencia de la actual, esta es flexible, escalable y no requiere pagar millones por cada mejora, ya que creando el área, la desarrollamos e implementamos internamente.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617371" y="4885073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2" y="0"/>
                </a:lnTo>
                <a:lnTo>
                  <a:pt x="13292142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38243" y="1947066"/>
            <a:ext cx="8085512" cy="6772870"/>
            <a:chOff x="0" y="0"/>
            <a:chExt cx="10780683" cy="903049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/>
            <a:srcRect l="23193" t="0" r="23193" b="0"/>
            <a:stretch>
              <a:fillRect/>
            </a:stretch>
          </p:blipFill>
          <p:spPr>
            <a:xfrm flipH="false" flipV="false">
              <a:off x="0" y="0"/>
              <a:ext cx="10780683" cy="9030494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8669820" y="1588571"/>
            <a:ext cx="7918300" cy="195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  <a:spcBef>
                <a:spcPct val="0"/>
              </a:spcBef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</a:t>
            </a:r>
            <a:r>
              <a:rPr lang="en-US" b="true" sz="5841" strike="noStrike" u="non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OPUESTA DE SOLUCIÓN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57039"/>
            <a:ext cx="8589480" cy="411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Plasmando las ideas que aumenten la eficiencia en la empresa.</a:t>
            </a:r>
          </a:p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se puede cuantificar en numeros, sin embargo su potencial está en redirigir tareas rutinarias hacia algoritmos, dejando tiempo liberado a los recursos humanos, para asi dedicarlo al analisis y mejora de sus gestiones.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15175" y="4885073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618180" y="1757065"/>
            <a:ext cx="8085512" cy="6772870"/>
            <a:chOff x="0" y="0"/>
            <a:chExt cx="10780683" cy="903049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/>
            <a:srcRect l="30338" t="0" r="2297" b="0"/>
            <a:stretch>
              <a:fillRect/>
            </a:stretch>
          </p:blipFill>
          <p:spPr>
            <a:xfrm flipH="false" flipV="false">
              <a:off x="0" y="0"/>
              <a:ext cx="10780683" cy="9030494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923925"/>
            <a:ext cx="7918300" cy="195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  <a:spcBef>
                <a:spcPct val="0"/>
              </a:spcBef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</a:t>
            </a:r>
            <a:r>
              <a:rPr lang="en-US" b="true" sz="5841" strike="noStrike" u="non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OPUESTA DE SOLUCIÓN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9334" y="-4515824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227616"/>
            <a:ext cx="15746706" cy="6849417"/>
            <a:chOff x="0" y="0"/>
            <a:chExt cx="186861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68615" cy="812800"/>
            </a:xfrm>
            <a:custGeom>
              <a:avLst/>
              <a:gdLst/>
              <a:ahLst/>
              <a:cxnLst/>
              <a:rect r="r" b="b" t="t" l="l"/>
              <a:pathLst>
                <a:path h="812800" w="1868615">
                  <a:moveTo>
                    <a:pt x="0" y="0"/>
                  </a:moveTo>
                  <a:lnTo>
                    <a:pt x="1868615" y="0"/>
                  </a:lnTo>
                  <a:lnTo>
                    <a:pt x="186861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0" t="-1622" r="0" b="-1622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680227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PLATAFORMA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9334" y="-4515824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227616"/>
            <a:ext cx="16052522" cy="6849417"/>
            <a:chOff x="0" y="0"/>
            <a:chExt cx="190490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04905" cy="812800"/>
            </a:xfrm>
            <a:custGeom>
              <a:avLst/>
              <a:gdLst/>
              <a:ahLst/>
              <a:cxnLst/>
              <a:rect r="r" b="b" t="t" l="l"/>
              <a:pathLst>
                <a:path h="812800" w="1904905">
                  <a:moveTo>
                    <a:pt x="0" y="0"/>
                  </a:moveTo>
                  <a:lnTo>
                    <a:pt x="1904905" y="0"/>
                  </a:lnTo>
                  <a:lnTo>
                    <a:pt x="190490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0" t="-2625" r="0" b="-262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962025"/>
            <a:ext cx="680227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PLATAFORMA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-3519" t="0" r="-18822" b="-22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11879" y="-4030857"/>
            <a:ext cx="13292143" cy="9812018"/>
          </a:xfrm>
          <a:custGeom>
            <a:avLst/>
            <a:gdLst/>
            <a:ahLst/>
            <a:cxnLst/>
            <a:rect r="r" b="b" t="t" l="l"/>
            <a:pathLst>
              <a:path h="9812018" w="13292143">
                <a:moveTo>
                  <a:pt x="0" y="0"/>
                </a:moveTo>
                <a:lnTo>
                  <a:pt x="13292143" y="0"/>
                </a:lnTo>
                <a:lnTo>
                  <a:pt x="13292143" y="9812018"/>
                </a:lnTo>
                <a:lnTo>
                  <a:pt x="0" y="9812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29429"/>
            <a:ext cx="7370327" cy="1954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3"/>
              </a:lnSpc>
            </a:pPr>
            <a:r>
              <a:rPr lang="en-US" b="true" sz="584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AUTOMATIZACIÓN OPERACIONAL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56263"/>
            <a:ext cx="6955149" cy="171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8"/>
              </a:lnSpc>
            </a:pPr>
            <a:r>
              <a:rPr lang="en-US" b="true" sz="2800" spc="2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 sinergia entre diferentes áreas es necesaria para lograr la eficiencia del tiempo con mejores resultados.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85864" y="0"/>
            <a:ext cx="8402136" cy="10287000"/>
            <a:chOff x="0" y="0"/>
            <a:chExt cx="11202848" cy="1371600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/>
            <a:srcRect l="22791" t="0" r="22791" b="0"/>
            <a:stretch>
              <a:fillRect/>
            </a:stretch>
          </p:blipFill>
          <p:spPr>
            <a:xfrm flipH="false" flipV="false">
              <a:off x="0" y="0"/>
              <a:ext cx="11202848" cy="137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DAGrHStdK2U</dc:identifier>
  <dcterms:modified xsi:type="dcterms:W3CDTF">2011-08-01T06:04:30Z</dcterms:modified>
  <cp:revision>1</cp:revision>
  <dc:title>Presentación William</dc:title>
</cp:coreProperties>
</file>