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FC458-B5CB-4A4C-B286-AA33B8695661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13F3E-15F5-4707-B5D2-CFF61FFBE2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172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13F3E-15F5-4707-B5D2-CFF61FFBE24B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2108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DB443E8-0BCC-40B5-80DD-50BD021DC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1AAEB47-023B-49C9-87D9-B6801A911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3484F20-5934-415A-B60C-9C681C19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4B4-595E-4AD1-B15A-51D1341489CF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F33770E-0F4E-44D2-B718-43205256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B088AD-723E-43AC-A988-F0C06C76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61B3-EFEE-428C-BF2C-D0D596DFDA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68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2CDFF8D-6004-496D-9677-A43358D58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5C44D2B-6BE5-4DBD-8755-4FE13BA13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16E5F1D-8CB4-49AD-B9FE-0DF1A43EF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4B4-595E-4AD1-B15A-51D1341489CF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0B3D2A5-1246-4331-ADDC-D01001B2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C331004-4893-4A1D-921F-2B8E7AE2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61B3-EFEE-428C-BF2C-D0D596DFDA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926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A17D8869-4A81-426D-A1B7-074010611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371DC85-1A6E-44B6-997B-F1B412676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431E98-D13A-47D8-AA1E-C847C9A9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4B4-595E-4AD1-B15A-51D1341489CF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F89C741-8F5F-4D8B-95F9-9EB307DB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A704E49-F4ED-4551-BF33-54D5476A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61B3-EFEE-428C-BF2C-D0D596DFDA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931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1CF8205-42DC-4553-A6F1-05BA4624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42198D4-587C-4290-B131-BB2FB60F2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23623D1-135A-4825-9D97-5131A52A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4B4-595E-4AD1-B15A-51D1341489CF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A200808-98BC-4428-8470-7372CD84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B9B2ABF-CEB9-4ECA-A9BC-07A5A5FC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61B3-EFEE-428C-BF2C-D0D596DFDA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753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9788AE3-C10F-46F1-B84A-5828F8B10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AC2634B-368C-4203-992C-9B44F4065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4CEF2A-F287-439E-A4AE-4410865C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4B4-595E-4AD1-B15A-51D1341489CF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8389FA6-9164-4527-900A-337C7B39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69F66D7-2EA9-4C3F-8C65-93B1FE5F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61B3-EFEE-428C-BF2C-D0D596DFDA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266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4AB1966-A972-4BB9-B7F3-86542E3D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FC6ED8-032D-4572-8458-B6327299B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FD1BF4E-092D-45D2-B6AB-49E45C248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C303C5F-9627-4454-AA6A-FF79FBA6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4B4-595E-4AD1-B15A-51D1341489CF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83354E7-B37D-4022-8100-A339714D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CE0C0F3-F1C4-4C8B-924D-3EBD6A82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61B3-EFEE-428C-BF2C-D0D596DFDA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382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3655209-2127-469A-8C2B-5BD8FC27F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C27B010-F357-48A8-86FE-3404C0AF6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E4DA3F0-1A24-4E09-986F-4AB8B628D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8D0728E-C35E-48DB-AD1E-93C2CBBD5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80872EE-0032-49F6-8971-352E797DE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ED592E5-A106-4EC3-BFBD-C58A7C4D5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4B4-595E-4AD1-B15A-51D1341489CF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7EAEE0E-3498-4BEA-9566-A0F12327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083E448-AAF2-4471-A9B6-1F0A7938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61B3-EFEE-428C-BF2C-D0D596DFDA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230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A17066B-2DEB-4AB9-A800-853FB235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CF7950A-000D-4D9C-856F-F6869175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4B4-595E-4AD1-B15A-51D1341489CF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A03E71D-E228-40D5-A76A-E90AF4590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CE19586-AB99-4A6F-9D57-B00C2015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61B3-EFEE-428C-BF2C-D0D596DFDA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347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07DF5E0-BA6E-4B75-93CE-EBB19420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4B4-595E-4AD1-B15A-51D1341489CF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CB1ED36-2586-48E7-BBC2-5E6C926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9D58DDB-68CE-480F-AC07-0C959211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61B3-EFEE-428C-BF2C-D0D596DFDA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238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1CBCFC9-809A-4A91-8468-8F75621D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CD8BB9-61FD-4C66-BA12-C89DBF85E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ED98E8F-42F6-4D49-B8DD-1AEF1B1A6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D5F1A72-1232-4834-88E0-7280CEC98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4B4-595E-4AD1-B15A-51D1341489CF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580C944-6CB4-44C6-94F8-7EFE82C1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F0F12CD-754F-4692-85FC-35EFEE47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61B3-EFEE-428C-BF2C-D0D596DFDA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925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9AEEBC6-C3BD-4133-98CC-DA36CCB7E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D823F6F-14A1-4CD4-9940-E3A2FBCB4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2F35F77-EF3F-47B2-9A6E-36A53F09C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41E6CA1-82B5-4F67-B5E3-1439D815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4B4-595E-4AD1-B15A-51D1341489CF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2872746-218F-46A8-A4CA-8E4E3C9F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216198A-B077-4DB0-8921-49562138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61B3-EFEE-428C-BF2C-D0D596DFDA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571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728F305-3CE3-447F-9A9E-60312B3D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843E21E-CD4B-4568-AC88-8AEA55565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BE3F30D-8B91-4068-82E2-D533BC70F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434B4-595E-4AD1-B15A-51D1341489CF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2EB0CDC-071E-48B9-B7F9-1679F7F83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8C55477-799E-4A2E-95B2-809129B25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B61B3-EFEE-428C-BF2C-D0D596DFDA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936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9EC7893-2854-408F-ABEE-E1AEDA4EE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182" y="353505"/>
            <a:ext cx="9464512" cy="2465109"/>
          </a:xfrm>
        </p:spPr>
        <p:txBody>
          <a:bodyPr>
            <a:normAutofit fontScale="90000"/>
          </a:bodyPr>
          <a:lstStyle/>
          <a:p>
            <a:r>
              <a:rPr lang="tr-TR" b="1"/>
              <a:t>Projenin Adı</a:t>
            </a:r>
            <a:br>
              <a:rPr lang="tr-TR" b="1"/>
            </a:br>
            <a:br>
              <a:rPr lang="tr-TR" b="1"/>
            </a:br>
            <a:r>
              <a:rPr lang="tr-TR" b="1"/>
              <a:t>Slaves of Time</a:t>
            </a:r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D764590-D27F-46A3-83B6-5D8728F02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625366"/>
          </a:xfrm>
        </p:spPr>
        <p:txBody>
          <a:bodyPr>
            <a:normAutofit lnSpcReduction="10000"/>
          </a:bodyPr>
          <a:lstStyle/>
          <a:p>
            <a:r>
              <a:rPr lang="tr-TR" b="1"/>
              <a:t>Proje Lideri : Fatih Duygu</a:t>
            </a:r>
          </a:p>
          <a:p>
            <a:endParaRPr lang="tr-TR" b="1"/>
          </a:p>
          <a:p>
            <a:r>
              <a:rPr lang="tr-TR" b="1"/>
              <a:t>		Proje Ekipi : 	 </a:t>
            </a:r>
            <a:r>
              <a:rPr lang="tr-TR"/>
              <a:t>2015123006 Fatih Duygu</a:t>
            </a:r>
          </a:p>
          <a:p>
            <a:r>
              <a:rPr lang="tr-TR"/>
              <a:t>	           			 2015123014 Hasan Sert</a:t>
            </a:r>
          </a:p>
          <a:p>
            <a:r>
              <a:rPr lang="tr-TR"/>
              <a:t>			    		    2015123045 Celil Han </a:t>
            </a:r>
            <a:r>
              <a:rPr lang="tr-TR" err="1"/>
              <a:t>Karaarslan</a:t>
            </a:r>
            <a:endParaRPr lang="tr-TR"/>
          </a:p>
          <a:p>
            <a:r>
              <a:rPr lang="tr-TR"/>
              <a:t>		                                 2016123081 Şuayb Şimşek</a:t>
            </a:r>
          </a:p>
          <a:p>
            <a:endParaRPr lang="tr-TR" b="1"/>
          </a:p>
        </p:txBody>
      </p:sp>
    </p:spTree>
    <p:extLst>
      <p:ext uri="{BB962C8B-B14F-4D97-AF65-F5344CB8AC3E}">
        <p14:creationId xmlns:p14="http://schemas.microsoft.com/office/powerpoint/2010/main" val="415683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3DB738-A4BB-4BA8-A01B-6750E0B72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066"/>
            <a:ext cx="10515600" cy="5766897"/>
          </a:xfrm>
        </p:spPr>
        <p:txBody>
          <a:bodyPr/>
          <a:lstStyle/>
          <a:p>
            <a:pPr marL="0" lvl="0" indent="0">
              <a:buNone/>
            </a:pPr>
            <a:r>
              <a:rPr lang="tr-TR" b="1"/>
              <a:t>Projenin Amacı</a:t>
            </a:r>
          </a:p>
          <a:p>
            <a:pPr marL="0" indent="0">
              <a:buNone/>
            </a:pPr>
            <a:r>
              <a:rPr lang="tr-TR"/>
              <a:t> </a:t>
            </a:r>
          </a:p>
          <a:p>
            <a:pPr marL="0" indent="0">
              <a:buNone/>
            </a:pPr>
            <a:r>
              <a:rPr lang="tr-TR"/>
              <a:t>Eğlenceli bir bilgi yarışması yapmak</a:t>
            </a:r>
          </a:p>
          <a:p>
            <a:pPr marL="0" indent="0">
              <a:buNone/>
            </a:pPr>
            <a:r>
              <a:rPr lang="tr-TR"/>
              <a:t> </a:t>
            </a:r>
          </a:p>
          <a:p>
            <a:pPr marL="0" lvl="0" indent="0">
              <a:buNone/>
            </a:pPr>
            <a:r>
              <a:rPr lang="tr-TR" b="1"/>
              <a:t>Projenin Kapsamı</a:t>
            </a:r>
          </a:p>
          <a:p>
            <a:pPr marL="0" indent="0">
              <a:buNone/>
            </a:pPr>
            <a:endParaRPr lang="tr-TR"/>
          </a:p>
          <a:p>
            <a:pPr marL="0" indent="0">
              <a:buNone/>
            </a:pPr>
            <a:r>
              <a:rPr lang="tr-TR"/>
              <a:t>Kullanıcıların yaşam süresinin çözülen sorularla birlikte </a:t>
            </a:r>
            <a:r>
              <a:rPr lang="tr-TR" err="1"/>
              <a:t>artıp,yada</a:t>
            </a:r>
            <a:r>
              <a:rPr lang="tr-TR"/>
              <a:t> azalması sağlanarak zamana bağlı olarak kullanıcı yaşam süresinin azaltılacağı bir bilgi yarışması </a:t>
            </a:r>
            <a:r>
              <a:rPr lang="tr-TR" err="1"/>
              <a:t>tasarlanacaktır.Uygulamımızın</a:t>
            </a:r>
            <a:r>
              <a:rPr lang="tr-TR"/>
              <a:t> özgün kısmı ,diğer uygulamalardan farklı </a:t>
            </a:r>
            <a:r>
              <a:rPr lang="tr-TR" err="1"/>
              <a:t>olarak,kullanıcıların</a:t>
            </a:r>
            <a:r>
              <a:rPr lang="tr-TR"/>
              <a:t> belirli bir yaşam süresi özelliğine sahip olmasıdır.</a:t>
            </a:r>
          </a:p>
          <a:p>
            <a:pPr marL="0" indent="0">
              <a:buNone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895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E7A393C6-2C08-4DAD-87E9-24C48E8A2865}"/>
              </a:ext>
            </a:extLst>
          </p:cNvPr>
          <p:cNvSpPr txBox="1"/>
          <p:nvPr/>
        </p:nvSpPr>
        <p:spPr>
          <a:xfrm>
            <a:off x="169682" y="136688"/>
            <a:ext cx="112744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tr-TR" b="1"/>
          </a:p>
          <a:p>
            <a:pPr lvl="0"/>
            <a:r>
              <a:rPr lang="tr-TR" b="1"/>
              <a:t>Proje Çalışanları ve Görevleri</a:t>
            </a:r>
          </a:p>
          <a:p>
            <a:r>
              <a:rPr lang="tr-TR"/>
              <a:t> </a:t>
            </a:r>
          </a:p>
          <a:p>
            <a:r>
              <a:rPr lang="tr-TR"/>
              <a:t> </a:t>
            </a:r>
            <a:r>
              <a:rPr lang="tr-TR" b="1"/>
              <a:t>Proje Lideri</a:t>
            </a:r>
          </a:p>
          <a:p>
            <a:r>
              <a:rPr lang="tr-TR"/>
              <a:t> </a:t>
            </a:r>
          </a:p>
          <a:p>
            <a:r>
              <a:rPr lang="tr-TR"/>
              <a:t>Fatih Duygu.Projenin organizasyonunu sağlamak,projeyi </a:t>
            </a:r>
            <a:r>
              <a:rPr lang="tr-TR" err="1"/>
              <a:t>planlamak,projeyi</a:t>
            </a:r>
            <a:r>
              <a:rPr lang="tr-TR"/>
              <a:t> zamanında bitmesini sağlamak</a:t>
            </a:r>
            <a:endParaRPr lang="tr-TR" sz="1400"/>
          </a:p>
          <a:p>
            <a:r>
              <a:rPr lang="tr-TR"/>
              <a:t> </a:t>
            </a:r>
          </a:p>
          <a:p>
            <a:pPr lvl="1"/>
            <a:r>
              <a:rPr lang="tr-TR" b="1"/>
              <a:t>Veritabanı Tasarımcısı</a:t>
            </a:r>
          </a:p>
          <a:p>
            <a:r>
              <a:rPr lang="tr-TR"/>
              <a:t> </a:t>
            </a:r>
          </a:p>
          <a:p>
            <a:r>
              <a:rPr lang="tr-TR"/>
              <a:t>Fatih Duygu,Celilhan </a:t>
            </a:r>
            <a:r>
              <a:rPr lang="tr-TR" err="1"/>
              <a:t>Karaarslan</a:t>
            </a:r>
            <a:r>
              <a:rPr lang="tr-TR"/>
              <a:t> : Veritabanı tasarımını </a:t>
            </a:r>
            <a:r>
              <a:rPr lang="tr-TR" err="1"/>
              <a:t>hazırlamak,Veritabanı</a:t>
            </a:r>
            <a:r>
              <a:rPr lang="tr-TR"/>
              <a:t> tabanı </a:t>
            </a:r>
            <a:r>
              <a:rPr lang="tr-TR" err="1"/>
              <a:t>normalizasyonunu</a:t>
            </a:r>
            <a:r>
              <a:rPr lang="tr-TR"/>
              <a:t> sağlamak ve veri tabanını yönetmek</a:t>
            </a:r>
          </a:p>
          <a:p>
            <a:r>
              <a:rPr lang="tr-TR"/>
              <a:t> </a:t>
            </a:r>
          </a:p>
          <a:p>
            <a:pPr lvl="1"/>
            <a:r>
              <a:rPr lang="tr-TR" b="1"/>
              <a:t>Yazılım Geliştiriciler</a:t>
            </a:r>
          </a:p>
          <a:p>
            <a:r>
              <a:rPr lang="tr-TR"/>
              <a:t> </a:t>
            </a:r>
          </a:p>
          <a:p>
            <a:r>
              <a:rPr lang="tr-TR"/>
              <a:t>Hasan Sert,Şuayb Şimşek : Full Stack bir ürün geliştirmek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045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CE44925-C81A-4CC6-AF0B-D5191898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9085"/>
          </a:xfrm>
        </p:spPr>
        <p:txBody>
          <a:bodyPr/>
          <a:lstStyle/>
          <a:p>
            <a:r>
              <a:rPr lang="tr-TR" b="1"/>
              <a:t>Kavramsal Model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682BF31-7CAA-42EE-B3BB-253F76CD6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124" y="1381026"/>
            <a:ext cx="9727231" cy="4899433"/>
          </a:xfrm>
        </p:spPr>
      </p:pic>
    </p:spTree>
    <p:extLst>
      <p:ext uri="{BB962C8B-B14F-4D97-AF65-F5344CB8AC3E}">
        <p14:creationId xmlns:p14="http://schemas.microsoft.com/office/powerpoint/2010/main" val="44156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81D0E66-0D3B-415A-8848-C368C460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Mantıksal Model</a:t>
            </a: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D063469D-6CC9-484C-B148-CCAB88DE04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819171"/>
              </p:ext>
            </p:extLst>
          </p:nvPr>
        </p:nvGraphicFramePr>
        <p:xfrm>
          <a:off x="857839" y="1825625"/>
          <a:ext cx="10680113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971">
                  <a:extLst>
                    <a:ext uri="{9D8B030D-6E8A-4147-A177-3AD203B41FA5}">
                      <a16:colId xmlns:a16="http://schemas.microsoft.com/office/drawing/2014/main" val="410063094"/>
                    </a:ext>
                  </a:extLst>
                </a:gridCol>
                <a:gridCol w="1868974">
                  <a:extLst>
                    <a:ext uri="{9D8B030D-6E8A-4147-A177-3AD203B41FA5}">
                      <a16:colId xmlns:a16="http://schemas.microsoft.com/office/drawing/2014/main" val="123073587"/>
                    </a:ext>
                  </a:extLst>
                </a:gridCol>
                <a:gridCol w="1783292">
                  <a:extLst>
                    <a:ext uri="{9D8B030D-6E8A-4147-A177-3AD203B41FA5}">
                      <a16:colId xmlns:a16="http://schemas.microsoft.com/office/drawing/2014/main" val="122515986"/>
                    </a:ext>
                  </a:extLst>
                </a:gridCol>
                <a:gridCol w="1783292">
                  <a:extLst>
                    <a:ext uri="{9D8B030D-6E8A-4147-A177-3AD203B41FA5}">
                      <a16:colId xmlns:a16="http://schemas.microsoft.com/office/drawing/2014/main" val="3186136091"/>
                    </a:ext>
                  </a:extLst>
                </a:gridCol>
                <a:gridCol w="1783292">
                  <a:extLst>
                    <a:ext uri="{9D8B030D-6E8A-4147-A177-3AD203B41FA5}">
                      <a16:colId xmlns:a16="http://schemas.microsoft.com/office/drawing/2014/main" val="1979342967"/>
                    </a:ext>
                  </a:extLst>
                </a:gridCol>
                <a:gridCol w="1783292">
                  <a:extLst>
                    <a:ext uri="{9D8B030D-6E8A-4147-A177-3AD203B41FA5}">
                      <a16:colId xmlns:a16="http://schemas.microsoft.com/office/drawing/2014/main" val="1809876209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Tablo Adı : Soru</a:t>
                      </a:r>
                    </a:p>
                  </a:txBody>
                  <a:tcPr marL="3810" marR="3810" marT="3810" marB="0" anchor="ctr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117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Nitelik Sıra No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Nitelik adı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Nitelik tipi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Nitelik boyutu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Anahtar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Boş geçme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80305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soruId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Hayır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608703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puan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Hayır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86333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karakterId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Hayır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54861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kategoriId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Hayır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873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soruIcerik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Hayır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5825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secenek1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Hayır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947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secenek2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Hayır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39238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secenek3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Hayır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64710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secenek4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Hayır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93682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cevap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Hayır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403423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96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2FC1CF7-5381-49AE-8F2B-E97F680C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Fiziksel Model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832F48-FC5B-46A7-9040-42198F74B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052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tr-TR" sz="3800"/>
              <a:t>CREATE TABLE Soru</a:t>
            </a:r>
          </a:p>
          <a:p>
            <a:pPr marL="0" indent="0">
              <a:buNone/>
            </a:pPr>
            <a:r>
              <a:rPr lang="tr-TR" sz="3800"/>
              <a:t>(</a:t>
            </a:r>
          </a:p>
          <a:p>
            <a:pPr marL="0" indent="0">
              <a:buNone/>
            </a:pPr>
            <a:r>
              <a:rPr lang="tr-TR" sz="3800"/>
              <a:t>soruId INT not null PRIMARY KEY,</a:t>
            </a:r>
          </a:p>
          <a:p>
            <a:pPr marL="0" indent="0">
              <a:buNone/>
            </a:pPr>
            <a:r>
              <a:rPr lang="tr-TR" sz="3800"/>
              <a:t>puan INT not null,</a:t>
            </a:r>
          </a:p>
          <a:p>
            <a:pPr marL="0" indent="0">
              <a:buNone/>
            </a:pPr>
            <a:r>
              <a:rPr lang="tr-TR" sz="3800"/>
              <a:t>karakterId INT not null CONSTRAINT fk_krktr FOREIGN KEY References Karakter(karakterId),</a:t>
            </a:r>
          </a:p>
          <a:p>
            <a:pPr marL="0" indent="0">
              <a:buNone/>
            </a:pPr>
            <a:r>
              <a:rPr lang="tr-TR" sz="3800"/>
              <a:t>kategoriId INT not null CONSTRAINT fk_ktgr FOREIGN KEY References Kategori(kategoriId),</a:t>
            </a:r>
          </a:p>
          <a:p>
            <a:pPr marL="0" indent="0">
              <a:buNone/>
            </a:pPr>
            <a:r>
              <a:rPr lang="tr-TR" sz="3800"/>
              <a:t>soruIcerik varchar(250) not null,</a:t>
            </a:r>
          </a:p>
          <a:p>
            <a:pPr marL="0" indent="0">
              <a:buNone/>
            </a:pPr>
            <a:r>
              <a:rPr lang="tr-TR" sz="3800"/>
              <a:t>secenek1 varchar(100) not null,</a:t>
            </a:r>
          </a:p>
          <a:p>
            <a:pPr marL="0" indent="0">
              <a:buNone/>
            </a:pPr>
            <a:r>
              <a:rPr lang="tr-TR" sz="3800"/>
              <a:t>secenek2 varchar(100) not null,</a:t>
            </a:r>
          </a:p>
          <a:p>
            <a:pPr marL="0" indent="0">
              <a:buNone/>
            </a:pPr>
            <a:r>
              <a:rPr lang="tr-TR" sz="3800"/>
              <a:t>secenek3 varchar(100) not null,</a:t>
            </a:r>
          </a:p>
          <a:p>
            <a:pPr marL="0" indent="0">
              <a:buNone/>
            </a:pPr>
            <a:r>
              <a:rPr lang="tr-TR" sz="3800"/>
              <a:t>secenek4 varchar(100) not null,</a:t>
            </a:r>
          </a:p>
          <a:p>
            <a:pPr marL="0" indent="0">
              <a:buNone/>
            </a:pPr>
            <a:r>
              <a:rPr lang="tr-TR" sz="3800"/>
              <a:t>cevap varchar(100) not null</a:t>
            </a:r>
          </a:p>
          <a:p>
            <a:pPr marL="0" indent="0">
              <a:buNone/>
            </a:pPr>
            <a:r>
              <a:rPr lang="tr-TR" sz="3800"/>
              <a:t>)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841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3E2105C2-15B0-4487-9E08-DADBB9ECF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06" y="2243578"/>
            <a:ext cx="4760535" cy="3700021"/>
          </a:xfr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C2C2E535-88FA-4855-BCB0-E56453687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25" y="2243578"/>
            <a:ext cx="5553075" cy="3652886"/>
          </a:xfrm>
          <a:prstGeom prst="rect">
            <a:avLst/>
          </a:prstGeom>
        </p:spPr>
      </p:pic>
      <p:sp>
        <p:nvSpPr>
          <p:cNvPr id="7" name="Unvan 6">
            <a:extLst>
              <a:ext uri="{FF2B5EF4-FFF2-40B4-BE49-F238E27FC236}">
                <a16:creationId xmlns:a16="http://schemas.microsoft.com/office/drawing/2014/main" id="{82E8CEF1-4D73-494A-BB4C-DD764D54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Projenin Ana Tasarım Kısmı</a:t>
            </a:r>
            <a:br>
              <a:rPr lang="tr-TR"/>
            </a:br>
            <a:br>
              <a:rPr lang="tr-TR"/>
            </a:br>
            <a:r>
              <a:rPr lang="tr-TR" sz="2000" b="1"/>
              <a:t>Aşağıda verilen templatelere benzer şekilde olacaktır.</a:t>
            </a:r>
          </a:p>
        </p:txBody>
      </p:sp>
    </p:spTree>
    <p:extLst>
      <p:ext uri="{BB962C8B-B14F-4D97-AF65-F5344CB8AC3E}">
        <p14:creationId xmlns:p14="http://schemas.microsoft.com/office/powerpoint/2010/main" val="227576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113</Words>
  <Application>Microsoft Office PowerPoint</Application>
  <PresentationFormat>Geniş ekran</PresentationFormat>
  <Paragraphs>113</Paragraphs>
  <Slides>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Teması</vt:lpstr>
      <vt:lpstr>Projenin Adı  Slaves of Time</vt:lpstr>
      <vt:lpstr>PowerPoint Sunusu</vt:lpstr>
      <vt:lpstr>PowerPoint Sunusu</vt:lpstr>
      <vt:lpstr>Kavramsal Model</vt:lpstr>
      <vt:lpstr>Mantıksal Model</vt:lpstr>
      <vt:lpstr>Fiziksel Model</vt:lpstr>
      <vt:lpstr>Projenin Ana Tasarım Kısmı  Aşağıda verilen templatelere benzer şekilde olacaktır.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Projenin Adı  Slaves of Time</dc:title>
  <dc:creator>şuayb şimşek</dc:creator>
  <cp:lastModifiedBy>şuayb şimşek</cp:lastModifiedBy>
  <cp:revision>8</cp:revision>
  <dcterms:created xsi:type="dcterms:W3CDTF">2018-04-08T12:40:02Z</dcterms:created>
  <dcterms:modified xsi:type="dcterms:W3CDTF">2018-04-08T17:29:20Z</dcterms:modified>
</cp:coreProperties>
</file>