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28DF8-A564-84F0-88E8-6B3E6F9DE8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B525A9E2-00AE-23D7-FBD5-D5C23DDBCB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54F2922-8D73-EEEB-3F5C-38B5B220CEE7}"/>
              </a:ext>
            </a:extLst>
          </p:cNvPr>
          <p:cNvSpPr>
            <a:spLocks noGrp="1"/>
          </p:cNvSpPr>
          <p:nvPr>
            <p:ph type="dt" sz="half" idx="10"/>
          </p:nvPr>
        </p:nvSpPr>
        <p:spPr/>
        <p:txBody>
          <a:bodyPr/>
          <a:lstStyle/>
          <a:p>
            <a:fld id="{39ECA95F-2209-4EA0-9CF8-1513D5D608F0}" type="datetimeFigureOut">
              <a:rPr lang="en-AU" smtClean="0"/>
              <a:t>5/05/2025</a:t>
            </a:fld>
            <a:endParaRPr lang="en-AU"/>
          </a:p>
        </p:txBody>
      </p:sp>
      <p:sp>
        <p:nvSpPr>
          <p:cNvPr id="5" name="Footer Placeholder 4">
            <a:extLst>
              <a:ext uri="{FF2B5EF4-FFF2-40B4-BE49-F238E27FC236}">
                <a16:creationId xmlns:a16="http://schemas.microsoft.com/office/drawing/2014/main" id="{4BF711F7-2211-E712-1177-B7A7BFA1306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5AF9F86-219A-94E2-A704-AFB8416F6559}"/>
              </a:ext>
            </a:extLst>
          </p:cNvPr>
          <p:cNvSpPr>
            <a:spLocks noGrp="1"/>
          </p:cNvSpPr>
          <p:nvPr>
            <p:ph type="sldNum" sz="quarter" idx="12"/>
          </p:nvPr>
        </p:nvSpPr>
        <p:spPr/>
        <p:txBody>
          <a:bodyPr/>
          <a:lstStyle/>
          <a:p>
            <a:fld id="{F1E6877A-E6E4-4905-9C10-F157B4B73850}" type="slidenum">
              <a:rPr lang="en-AU" smtClean="0"/>
              <a:t>‹#›</a:t>
            </a:fld>
            <a:endParaRPr lang="en-AU"/>
          </a:p>
        </p:txBody>
      </p:sp>
    </p:spTree>
    <p:extLst>
      <p:ext uri="{BB962C8B-B14F-4D97-AF65-F5344CB8AC3E}">
        <p14:creationId xmlns:p14="http://schemas.microsoft.com/office/powerpoint/2010/main" val="2146362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C987D-8633-F021-DF07-82A44720C51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8B1D2D9-ACD4-B401-027E-8DC18F65E2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D750B94-7AFD-C244-23D3-35872904EBDE}"/>
              </a:ext>
            </a:extLst>
          </p:cNvPr>
          <p:cNvSpPr>
            <a:spLocks noGrp="1"/>
          </p:cNvSpPr>
          <p:nvPr>
            <p:ph type="dt" sz="half" idx="10"/>
          </p:nvPr>
        </p:nvSpPr>
        <p:spPr/>
        <p:txBody>
          <a:bodyPr/>
          <a:lstStyle/>
          <a:p>
            <a:fld id="{39ECA95F-2209-4EA0-9CF8-1513D5D608F0}" type="datetimeFigureOut">
              <a:rPr lang="en-AU" smtClean="0"/>
              <a:t>5/05/2025</a:t>
            </a:fld>
            <a:endParaRPr lang="en-AU"/>
          </a:p>
        </p:txBody>
      </p:sp>
      <p:sp>
        <p:nvSpPr>
          <p:cNvPr id="5" name="Footer Placeholder 4">
            <a:extLst>
              <a:ext uri="{FF2B5EF4-FFF2-40B4-BE49-F238E27FC236}">
                <a16:creationId xmlns:a16="http://schemas.microsoft.com/office/drawing/2014/main" id="{7C65FCFB-2C57-E81E-44AE-947508546B8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AA3EAE5-23DE-9E28-41C4-30035E1C4BC1}"/>
              </a:ext>
            </a:extLst>
          </p:cNvPr>
          <p:cNvSpPr>
            <a:spLocks noGrp="1"/>
          </p:cNvSpPr>
          <p:nvPr>
            <p:ph type="sldNum" sz="quarter" idx="12"/>
          </p:nvPr>
        </p:nvSpPr>
        <p:spPr/>
        <p:txBody>
          <a:bodyPr/>
          <a:lstStyle/>
          <a:p>
            <a:fld id="{F1E6877A-E6E4-4905-9C10-F157B4B73850}" type="slidenum">
              <a:rPr lang="en-AU" smtClean="0"/>
              <a:t>‹#›</a:t>
            </a:fld>
            <a:endParaRPr lang="en-AU"/>
          </a:p>
        </p:txBody>
      </p:sp>
    </p:spTree>
    <p:extLst>
      <p:ext uri="{BB962C8B-B14F-4D97-AF65-F5344CB8AC3E}">
        <p14:creationId xmlns:p14="http://schemas.microsoft.com/office/powerpoint/2010/main" val="275895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D1E097-AACB-5382-080B-373F12EB3D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868C91E-3AAA-949D-6602-5ECB54AE1D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25CDA2C-C991-E6DD-8869-E9EDF672CC1A}"/>
              </a:ext>
            </a:extLst>
          </p:cNvPr>
          <p:cNvSpPr>
            <a:spLocks noGrp="1"/>
          </p:cNvSpPr>
          <p:nvPr>
            <p:ph type="dt" sz="half" idx="10"/>
          </p:nvPr>
        </p:nvSpPr>
        <p:spPr/>
        <p:txBody>
          <a:bodyPr/>
          <a:lstStyle/>
          <a:p>
            <a:fld id="{39ECA95F-2209-4EA0-9CF8-1513D5D608F0}" type="datetimeFigureOut">
              <a:rPr lang="en-AU" smtClean="0"/>
              <a:t>5/05/2025</a:t>
            </a:fld>
            <a:endParaRPr lang="en-AU"/>
          </a:p>
        </p:txBody>
      </p:sp>
      <p:sp>
        <p:nvSpPr>
          <p:cNvPr id="5" name="Footer Placeholder 4">
            <a:extLst>
              <a:ext uri="{FF2B5EF4-FFF2-40B4-BE49-F238E27FC236}">
                <a16:creationId xmlns:a16="http://schemas.microsoft.com/office/drawing/2014/main" id="{3680AFB9-4C0E-6455-AE6F-2513879C2FB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371672F-CA6C-9285-72E8-F5B32F94290A}"/>
              </a:ext>
            </a:extLst>
          </p:cNvPr>
          <p:cNvSpPr>
            <a:spLocks noGrp="1"/>
          </p:cNvSpPr>
          <p:nvPr>
            <p:ph type="sldNum" sz="quarter" idx="12"/>
          </p:nvPr>
        </p:nvSpPr>
        <p:spPr/>
        <p:txBody>
          <a:bodyPr/>
          <a:lstStyle/>
          <a:p>
            <a:fld id="{F1E6877A-E6E4-4905-9C10-F157B4B73850}" type="slidenum">
              <a:rPr lang="en-AU" smtClean="0"/>
              <a:t>‹#›</a:t>
            </a:fld>
            <a:endParaRPr lang="en-AU"/>
          </a:p>
        </p:txBody>
      </p:sp>
    </p:spTree>
    <p:extLst>
      <p:ext uri="{BB962C8B-B14F-4D97-AF65-F5344CB8AC3E}">
        <p14:creationId xmlns:p14="http://schemas.microsoft.com/office/powerpoint/2010/main" val="3075940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45D9-1270-C94A-20C0-D9FA9BE738A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542B7C9-C354-D16B-50EE-987128E5D5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129A685-23C9-980C-CB05-8BC974D2AEA1}"/>
              </a:ext>
            </a:extLst>
          </p:cNvPr>
          <p:cNvSpPr>
            <a:spLocks noGrp="1"/>
          </p:cNvSpPr>
          <p:nvPr>
            <p:ph type="dt" sz="half" idx="10"/>
          </p:nvPr>
        </p:nvSpPr>
        <p:spPr/>
        <p:txBody>
          <a:bodyPr/>
          <a:lstStyle/>
          <a:p>
            <a:fld id="{39ECA95F-2209-4EA0-9CF8-1513D5D608F0}" type="datetimeFigureOut">
              <a:rPr lang="en-AU" smtClean="0"/>
              <a:t>5/05/2025</a:t>
            </a:fld>
            <a:endParaRPr lang="en-AU"/>
          </a:p>
        </p:txBody>
      </p:sp>
      <p:sp>
        <p:nvSpPr>
          <p:cNvPr id="5" name="Footer Placeholder 4">
            <a:extLst>
              <a:ext uri="{FF2B5EF4-FFF2-40B4-BE49-F238E27FC236}">
                <a16:creationId xmlns:a16="http://schemas.microsoft.com/office/drawing/2014/main" id="{667BB160-D506-783B-DFF9-C652777CC60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3C6039A-EC2A-329A-92A4-CFA07F290642}"/>
              </a:ext>
            </a:extLst>
          </p:cNvPr>
          <p:cNvSpPr>
            <a:spLocks noGrp="1"/>
          </p:cNvSpPr>
          <p:nvPr>
            <p:ph type="sldNum" sz="quarter" idx="12"/>
          </p:nvPr>
        </p:nvSpPr>
        <p:spPr/>
        <p:txBody>
          <a:bodyPr/>
          <a:lstStyle/>
          <a:p>
            <a:fld id="{F1E6877A-E6E4-4905-9C10-F157B4B73850}" type="slidenum">
              <a:rPr lang="en-AU" smtClean="0"/>
              <a:t>‹#›</a:t>
            </a:fld>
            <a:endParaRPr lang="en-AU"/>
          </a:p>
        </p:txBody>
      </p:sp>
    </p:spTree>
    <p:extLst>
      <p:ext uri="{BB962C8B-B14F-4D97-AF65-F5344CB8AC3E}">
        <p14:creationId xmlns:p14="http://schemas.microsoft.com/office/powerpoint/2010/main" val="409141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E51A-FFA7-89FD-6105-A761441F40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8FFF166-8160-D614-0775-1A4C930AD4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75DC44-9698-D7ED-A253-679992F213C9}"/>
              </a:ext>
            </a:extLst>
          </p:cNvPr>
          <p:cNvSpPr>
            <a:spLocks noGrp="1"/>
          </p:cNvSpPr>
          <p:nvPr>
            <p:ph type="dt" sz="half" idx="10"/>
          </p:nvPr>
        </p:nvSpPr>
        <p:spPr/>
        <p:txBody>
          <a:bodyPr/>
          <a:lstStyle/>
          <a:p>
            <a:fld id="{39ECA95F-2209-4EA0-9CF8-1513D5D608F0}" type="datetimeFigureOut">
              <a:rPr lang="en-AU" smtClean="0"/>
              <a:t>5/05/2025</a:t>
            </a:fld>
            <a:endParaRPr lang="en-AU"/>
          </a:p>
        </p:txBody>
      </p:sp>
      <p:sp>
        <p:nvSpPr>
          <p:cNvPr id="5" name="Footer Placeholder 4">
            <a:extLst>
              <a:ext uri="{FF2B5EF4-FFF2-40B4-BE49-F238E27FC236}">
                <a16:creationId xmlns:a16="http://schemas.microsoft.com/office/drawing/2014/main" id="{50EDFEF9-A3D9-5B8D-112E-24568C0274C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48DFC9-7347-DF31-29B4-762DDD6A9539}"/>
              </a:ext>
            </a:extLst>
          </p:cNvPr>
          <p:cNvSpPr>
            <a:spLocks noGrp="1"/>
          </p:cNvSpPr>
          <p:nvPr>
            <p:ph type="sldNum" sz="quarter" idx="12"/>
          </p:nvPr>
        </p:nvSpPr>
        <p:spPr/>
        <p:txBody>
          <a:bodyPr/>
          <a:lstStyle/>
          <a:p>
            <a:fld id="{F1E6877A-E6E4-4905-9C10-F157B4B73850}" type="slidenum">
              <a:rPr lang="en-AU" smtClean="0"/>
              <a:t>‹#›</a:t>
            </a:fld>
            <a:endParaRPr lang="en-AU"/>
          </a:p>
        </p:txBody>
      </p:sp>
    </p:spTree>
    <p:extLst>
      <p:ext uri="{BB962C8B-B14F-4D97-AF65-F5344CB8AC3E}">
        <p14:creationId xmlns:p14="http://schemas.microsoft.com/office/powerpoint/2010/main" val="3643502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19F4-21D1-351C-0E32-2BA4FC77697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34A9E5C-E6FA-82AE-5EC8-DA1E59BBA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53F26635-11E4-9976-0367-1B844801A8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34B97004-6FB4-FDF6-75F2-A005AEB49B11}"/>
              </a:ext>
            </a:extLst>
          </p:cNvPr>
          <p:cNvSpPr>
            <a:spLocks noGrp="1"/>
          </p:cNvSpPr>
          <p:nvPr>
            <p:ph type="dt" sz="half" idx="10"/>
          </p:nvPr>
        </p:nvSpPr>
        <p:spPr/>
        <p:txBody>
          <a:bodyPr/>
          <a:lstStyle/>
          <a:p>
            <a:fld id="{39ECA95F-2209-4EA0-9CF8-1513D5D608F0}" type="datetimeFigureOut">
              <a:rPr lang="en-AU" smtClean="0"/>
              <a:t>5/05/2025</a:t>
            </a:fld>
            <a:endParaRPr lang="en-AU"/>
          </a:p>
        </p:txBody>
      </p:sp>
      <p:sp>
        <p:nvSpPr>
          <p:cNvPr id="6" name="Footer Placeholder 5">
            <a:extLst>
              <a:ext uri="{FF2B5EF4-FFF2-40B4-BE49-F238E27FC236}">
                <a16:creationId xmlns:a16="http://schemas.microsoft.com/office/drawing/2014/main" id="{7879D595-58A2-CD83-9435-121F1F01AAC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226A9DD-684E-CD2E-9E94-6A7DEE348F96}"/>
              </a:ext>
            </a:extLst>
          </p:cNvPr>
          <p:cNvSpPr>
            <a:spLocks noGrp="1"/>
          </p:cNvSpPr>
          <p:nvPr>
            <p:ph type="sldNum" sz="quarter" idx="12"/>
          </p:nvPr>
        </p:nvSpPr>
        <p:spPr/>
        <p:txBody>
          <a:bodyPr/>
          <a:lstStyle/>
          <a:p>
            <a:fld id="{F1E6877A-E6E4-4905-9C10-F157B4B73850}" type="slidenum">
              <a:rPr lang="en-AU" smtClean="0"/>
              <a:t>‹#›</a:t>
            </a:fld>
            <a:endParaRPr lang="en-AU"/>
          </a:p>
        </p:txBody>
      </p:sp>
    </p:spTree>
    <p:extLst>
      <p:ext uri="{BB962C8B-B14F-4D97-AF65-F5344CB8AC3E}">
        <p14:creationId xmlns:p14="http://schemas.microsoft.com/office/powerpoint/2010/main" val="125646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2879-65B9-33AF-CF30-FA8954AB36B4}"/>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EAB7491-9095-0629-678E-1F7B95E8AC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D638A7-A023-47A5-0740-32A3AE5E44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450D2B5-7E31-4847-6395-AFF664ADA0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7E305C-50C9-CC92-B413-64876D4FEF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6A238A26-3D24-DAD7-561C-2612616F5D02}"/>
              </a:ext>
            </a:extLst>
          </p:cNvPr>
          <p:cNvSpPr>
            <a:spLocks noGrp="1"/>
          </p:cNvSpPr>
          <p:nvPr>
            <p:ph type="dt" sz="half" idx="10"/>
          </p:nvPr>
        </p:nvSpPr>
        <p:spPr/>
        <p:txBody>
          <a:bodyPr/>
          <a:lstStyle/>
          <a:p>
            <a:fld id="{39ECA95F-2209-4EA0-9CF8-1513D5D608F0}" type="datetimeFigureOut">
              <a:rPr lang="en-AU" smtClean="0"/>
              <a:t>5/05/2025</a:t>
            </a:fld>
            <a:endParaRPr lang="en-AU"/>
          </a:p>
        </p:txBody>
      </p:sp>
      <p:sp>
        <p:nvSpPr>
          <p:cNvPr id="8" name="Footer Placeholder 7">
            <a:extLst>
              <a:ext uri="{FF2B5EF4-FFF2-40B4-BE49-F238E27FC236}">
                <a16:creationId xmlns:a16="http://schemas.microsoft.com/office/drawing/2014/main" id="{4FA14FAE-D10C-2A61-D92E-D37360017B2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7E478F8D-E1F8-0EC8-3232-510CFE27DD7D}"/>
              </a:ext>
            </a:extLst>
          </p:cNvPr>
          <p:cNvSpPr>
            <a:spLocks noGrp="1"/>
          </p:cNvSpPr>
          <p:nvPr>
            <p:ph type="sldNum" sz="quarter" idx="12"/>
          </p:nvPr>
        </p:nvSpPr>
        <p:spPr/>
        <p:txBody>
          <a:bodyPr/>
          <a:lstStyle/>
          <a:p>
            <a:fld id="{F1E6877A-E6E4-4905-9C10-F157B4B73850}" type="slidenum">
              <a:rPr lang="en-AU" smtClean="0"/>
              <a:t>‹#›</a:t>
            </a:fld>
            <a:endParaRPr lang="en-AU"/>
          </a:p>
        </p:txBody>
      </p:sp>
    </p:spTree>
    <p:extLst>
      <p:ext uri="{BB962C8B-B14F-4D97-AF65-F5344CB8AC3E}">
        <p14:creationId xmlns:p14="http://schemas.microsoft.com/office/powerpoint/2010/main" val="4185350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4996A-ABC4-8191-5756-A6ECEFD6A928}"/>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9004CA11-0482-B462-A8AE-D250ECF37A94}"/>
              </a:ext>
            </a:extLst>
          </p:cNvPr>
          <p:cNvSpPr>
            <a:spLocks noGrp="1"/>
          </p:cNvSpPr>
          <p:nvPr>
            <p:ph type="dt" sz="half" idx="10"/>
          </p:nvPr>
        </p:nvSpPr>
        <p:spPr/>
        <p:txBody>
          <a:bodyPr/>
          <a:lstStyle/>
          <a:p>
            <a:fld id="{39ECA95F-2209-4EA0-9CF8-1513D5D608F0}" type="datetimeFigureOut">
              <a:rPr lang="en-AU" smtClean="0"/>
              <a:t>5/05/2025</a:t>
            </a:fld>
            <a:endParaRPr lang="en-AU"/>
          </a:p>
        </p:txBody>
      </p:sp>
      <p:sp>
        <p:nvSpPr>
          <p:cNvPr id="4" name="Footer Placeholder 3">
            <a:extLst>
              <a:ext uri="{FF2B5EF4-FFF2-40B4-BE49-F238E27FC236}">
                <a16:creationId xmlns:a16="http://schemas.microsoft.com/office/drawing/2014/main" id="{B7A605B4-BAA0-8DE5-C3BE-E549F158F6F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1A0B21E5-BABB-9F1C-5066-270DEB328E23}"/>
              </a:ext>
            </a:extLst>
          </p:cNvPr>
          <p:cNvSpPr>
            <a:spLocks noGrp="1"/>
          </p:cNvSpPr>
          <p:nvPr>
            <p:ph type="sldNum" sz="quarter" idx="12"/>
          </p:nvPr>
        </p:nvSpPr>
        <p:spPr/>
        <p:txBody>
          <a:bodyPr/>
          <a:lstStyle/>
          <a:p>
            <a:fld id="{F1E6877A-E6E4-4905-9C10-F157B4B73850}" type="slidenum">
              <a:rPr lang="en-AU" smtClean="0"/>
              <a:t>‹#›</a:t>
            </a:fld>
            <a:endParaRPr lang="en-AU"/>
          </a:p>
        </p:txBody>
      </p:sp>
    </p:spTree>
    <p:extLst>
      <p:ext uri="{BB962C8B-B14F-4D97-AF65-F5344CB8AC3E}">
        <p14:creationId xmlns:p14="http://schemas.microsoft.com/office/powerpoint/2010/main" val="817919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EC673-1A53-5169-EFC3-8F042D1980FD}"/>
              </a:ext>
            </a:extLst>
          </p:cNvPr>
          <p:cNvSpPr>
            <a:spLocks noGrp="1"/>
          </p:cNvSpPr>
          <p:nvPr>
            <p:ph type="dt" sz="half" idx="10"/>
          </p:nvPr>
        </p:nvSpPr>
        <p:spPr/>
        <p:txBody>
          <a:bodyPr/>
          <a:lstStyle/>
          <a:p>
            <a:fld id="{39ECA95F-2209-4EA0-9CF8-1513D5D608F0}" type="datetimeFigureOut">
              <a:rPr lang="en-AU" smtClean="0"/>
              <a:t>5/05/2025</a:t>
            </a:fld>
            <a:endParaRPr lang="en-AU"/>
          </a:p>
        </p:txBody>
      </p:sp>
      <p:sp>
        <p:nvSpPr>
          <p:cNvPr id="3" name="Footer Placeholder 2">
            <a:extLst>
              <a:ext uri="{FF2B5EF4-FFF2-40B4-BE49-F238E27FC236}">
                <a16:creationId xmlns:a16="http://schemas.microsoft.com/office/drawing/2014/main" id="{89E5B5B2-F38C-FDF3-1764-D8D3353805A9}"/>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9A98B31-0DB5-AC8A-73E2-A53DA7405F2C}"/>
              </a:ext>
            </a:extLst>
          </p:cNvPr>
          <p:cNvSpPr>
            <a:spLocks noGrp="1"/>
          </p:cNvSpPr>
          <p:nvPr>
            <p:ph type="sldNum" sz="quarter" idx="12"/>
          </p:nvPr>
        </p:nvSpPr>
        <p:spPr/>
        <p:txBody>
          <a:bodyPr/>
          <a:lstStyle/>
          <a:p>
            <a:fld id="{F1E6877A-E6E4-4905-9C10-F157B4B73850}" type="slidenum">
              <a:rPr lang="en-AU" smtClean="0"/>
              <a:t>‹#›</a:t>
            </a:fld>
            <a:endParaRPr lang="en-AU"/>
          </a:p>
        </p:txBody>
      </p:sp>
    </p:spTree>
    <p:extLst>
      <p:ext uri="{BB962C8B-B14F-4D97-AF65-F5344CB8AC3E}">
        <p14:creationId xmlns:p14="http://schemas.microsoft.com/office/powerpoint/2010/main" val="2898844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7503-239F-C368-859F-2A220D3D0C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F5F14BF2-125E-D850-DD98-FDFCE6469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E16D63C4-9C66-78A0-FDC5-B512153382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8B4F8-9E95-1F9F-3C17-59B1368CFC6A}"/>
              </a:ext>
            </a:extLst>
          </p:cNvPr>
          <p:cNvSpPr>
            <a:spLocks noGrp="1"/>
          </p:cNvSpPr>
          <p:nvPr>
            <p:ph type="dt" sz="half" idx="10"/>
          </p:nvPr>
        </p:nvSpPr>
        <p:spPr/>
        <p:txBody>
          <a:bodyPr/>
          <a:lstStyle/>
          <a:p>
            <a:fld id="{39ECA95F-2209-4EA0-9CF8-1513D5D608F0}" type="datetimeFigureOut">
              <a:rPr lang="en-AU" smtClean="0"/>
              <a:t>5/05/2025</a:t>
            </a:fld>
            <a:endParaRPr lang="en-AU"/>
          </a:p>
        </p:txBody>
      </p:sp>
      <p:sp>
        <p:nvSpPr>
          <p:cNvPr id="6" name="Footer Placeholder 5">
            <a:extLst>
              <a:ext uri="{FF2B5EF4-FFF2-40B4-BE49-F238E27FC236}">
                <a16:creationId xmlns:a16="http://schemas.microsoft.com/office/drawing/2014/main" id="{1985FB87-EBDE-ADAA-7E12-7220FD008E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26B818F-B21E-A904-82E4-B1DA7F0AF2E3}"/>
              </a:ext>
            </a:extLst>
          </p:cNvPr>
          <p:cNvSpPr>
            <a:spLocks noGrp="1"/>
          </p:cNvSpPr>
          <p:nvPr>
            <p:ph type="sldNum" sz="quarter" idx="12"/>
          </p:nvPr>
        </p:nvSpPr>
        <p:spPr/>
        <p:txBody>
          <a:bodyPr/>
          <a:lstStyle/>
          <a:p>
            <a:fld id="{F1E6877A-E6E4-4905-9C10-F157B4B73850}" type="slidenum">
              <a:rPr lang="en-AU" smtClean="0"/>
              <a:t>‹#›</a:t>
            </a:fld>
            <a:endParaRPr lang="en-AU"/>
          </a:p>
        </p:txBody>
      </p:sp>
    </p:spTree>
    <p:extLst>
      <p:ext uri="{BB962C8B-B14F-4D97-AF65-F5344CB8AC3E}">
        <p14:creationId xmlns:p14="http://schemas.microsoft.com/office/powerpoint/2010/main" val="123645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DD3AF-455E-64C0-7045-D1A3ACAE3B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5B1E2C0-F5DD-7CF3-576B-1F91F51392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280E5B49-7EC9-230E-4FBB-0218F2C2E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9E0DA-14B8-B5A7-B744-0D8AE1B21582}"/>
              </a:ext>
            </a:extLst>
          </p:cNvPr>
          <p:cNvSpPr>
            <a:spLocks noGrp="1"/>
          </p:cNvSpPr>
          <p:nvPr>
            <p:ph type="dt" sz="half" idx="10"/>
          </p:nvPr>
        </p:nvSpPr>
        <p:spPr/>
        <p:txBody>
          <a:bodyPr/>
          <a:lstStyle/>
          <a:p>
            <a:fld id="{39ECA95F-2209-4EA0-9CF8-1513D5D608F0}" type="datetimeFigureOut">
              <a:rPr lang="en-AU" smtClean="0"/>
              <a:t>5/05/2025</a:t>
            </a:fld>
            <a:endParaRPr lang="en-AU"/>
          </a:p>
        </p:txBody>
      </p:sp>
      <p:sp>
        <p:nvSpPr>
          <p:cNvPr id="6" name="Footer Placeholder 5">
            <a:extLst>
              <a:ext uri="{FF2B5EF4-FFF2-40B4-BE49-F238E27FC236}">
                <a16:creationId xmlns:a16="http://schemas.microsoft.com/office/drawing/2014/main" id="{18142EE6-FB4C-14F9-298C-43B2577E2DF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00206BA-79BC-8F4A-55DC-A49FC936FD1C}"/>
              </a:ext>
            </a:extLst>
          </p:cNvPr>
          <p:cNvSpPr>
            <a:spLocks noGrp="1"/>
          </p:cNvSpPr>
          <p:nvPr>
            <p:ph type="sldNum" sz="quarter" idx="12"/>
          </p:nvPr>
        </p:nvSpPr>
        <p:spPr/>
        <p:txBody>
          <a:bodyPr/>
          <a:lstStyle/>
          <a:p>
            <a:fld id="{F1E6877A-E6E4-4905-9C10-F157B4B73850}" type="slidenum">
              <a:rPr lang="en-AU" smtClean="0"/>
              <a:t>‹#›</a:t>
            </a:fld>
            <a:endParaRPr lang="en-AU"/>
          </a:p>
        </p:txBody>
      </p:sp>
    </p:spTree>
    <p:extLst>
      <p:ext uri="{BB962C8B-B14F-4D97-AF65-F5344CB8AC3E}">
        <p14:creationId xmlns:p14="http://schemas.microsoft.com/office/powerpoint/2010/main" val="198011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7FE383-D6CC-A3D7-AEA7-B9F2DE69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4CE54E3-0C13-A64D-2020-A76E66B29E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82883B3-4082-2FCD-A4D5-08F6BD57E8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ECA95F-2209-4EA0-9CF8-1513D5D608F0}" type="datetimeFigureOut">
              <a:rPr lang="en-AU" smtClean="0"/>
              <a:t>5/05/2025</a:t>
            </a:fld>
            <a:endParaRPr lang="en-AU"/>
          </a:p>
        </p:txBody>
      </p:sp>
      <p:sp>
        <p:nvSpPr>
          <p:cNvPr id="5" name="Footer Placeholder 4">
            <a:extLst>
              <a:ext uri="{FF2B5EF4-FFF2-40B4-BE49-F238E27FC236}">
                <a16:creationId xmlns:a16="http://schemas.microsoft.com/office/drawing/2014/main" id="{97C5709A-CF47-605F-2AD3-BAB237C62D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C4C4763A-FC78-4A3F-EA9F-5492785A36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E6877A-E6E4-4905-9C10-F157B4B73850}" type="slidenum">
              <a:rPr lang="en-AU" smtClean="0"/>
              <a:t>‹#›</a:t>
            </a:fld>
            <a:endParaRPr lang="en-AU"/>
          </a:p>
        </p:txBody>
      </p:sp>
    </p:spTree>
    <p:extLst>
      <p:ext uri="{BB962C8B-B14F-4D97-AF65-F5344CB8AC3E}">
        <p14:creationId xmlns:p14="http://schemas.microsoft.com/office/powerpoint/2010/main" val="23375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FD16E-854A-79CE-21B7-99954B3750F6}"/>
              </a:ext>
            </a:extLst>
          </p:cNvPr>
          <p:cNvSpPr>
            <a:spLocks noGrp="1"/>
          </p:cNvSpPr>
          <p:nvPr>
            <p:ph type="ctrTitle"/>
          </p:nvPr>
        </p:nvSpPr>
        <p:spPr>
          <a:xfrm>
            <a:off x="1524000" y="1041400"/>
            <a:ext cx="9144000" cy="2387600"/>
          </a:xfrm>
        </p:spPr>
        <p:txBody>
          <a:bodyPr/>
          <a:lstStyle/>
          <a:p>
            <a:r>
              <a:rPr lang="en-AU" dirty="0"/>
              <a:t>Secure Software Concepts</a:t>
            </a:r>
          </a:p>
        </p:txBody>
      </p:sp>
    </p:spTree>
    <p:extLst>
      <p:ext uri="{BB962C8B-B14F-4D97-AF65-F5344CB8AC3E}">
        <p14:creationId xmlns:p14="http://schemas.microsoft.com/office/powerpoint/2010/main" val="287693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5F7C-4851-D893-DCBD-753A4ADFE771}"/>
              </a:ext>
            </a:extLst>
          </p:cNvPr>
          <p:cNvSpPr>
            <a:spLocks noGrp="1"/>
          </p:cNvSpPr>
          <p:nvPr>
            <p:ph type="title"/>
          </p:nvPr>
        </p:nvSpPr>
        <p:spPr/>
        <p:txBody>
          <a:bodyPr/>
          <a:lstStyle/>
          <a:p>
            <a:r>
              <a:rPr lang="en-AU" dirty="0"/>
              <a:t>Vulnerabilities</a:t>
            </a:r>
          </a:p>
        </p:txBody>
      </p:sp>
      <p:sp>
        <p:nvSpPr>
          <p:cNvPr id="3" name="Content Placeholder 2">
            <a:extLst>
              <a:ext uri="{FF2B5EF4-FFF2-40B4-BE49-F238E27FC236}">
                <a16:creationId xmlns:a16="http://schemas.microsoft.com/office/drawing/2014/main" id="{5CDE8D50-2BFF-3A52-EB6F-81D12B209D44}"/>
              </a:ext>
            </a:extLst>
          </p:cNvPr>
          <p:cNvSpPr>
            <a:spLocks noGrp="1"/>
          </p:cNvSpPr>
          <p:nvPr>
            <p:ph idx="1"/>
          </p:nvPr>
        </p:nvSpPr>
        <p:spPr/>
        <p:txBody>
          <a:bodyPr/>
          <a:lstStyle/>
          <a:p>
            <a:pPr marL="0" indent="0">
              <a:buNone/>
            </a:pPr>
            <a:r>
              <a:rPr lang="en-AU" dirty="0"/>
              <a:t>Vulnerabilities are the weaknesses and areas where your code can be manipulated by hackers. Removing vulnerabilities and ensuring that they are as protected as possible is one way of preventing system vulnerabilities from allowing malicious actors to conduct XSS, SQL Injection, DoS or data breach attacks and make sure you keep data safe.</a:t>
            </a:r>
          </a:p>
        </p:txBody>
      </p:sp>
    </p:spTree>
    <p:extLst>
      <p:ext uri="{BB962C8B-B14F-4D97-AF65-F5344CB8AC3E}">
        <p14:creationId xmlns:p14="http://schemas.microsoft.com/office/powerpoint/2010/main" val="4116217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4223-19DE-7F55-EFD2-EC5C6EFE37FC}"/>
              </a:ext>
            </a:extLst>
          </p:cNvPr>
          <p:cNvSpPr>
            <a:spLocks noGrp="1"/>
          </p:cNvSpPr>
          <p:nvPr>
            <p:ph type="title"/>
          </p:nvPr>
        </p:nvSpPr>
        <p:spPr/>
        <p:txBody>
          <a:bodyPr/>
          <a:lstStyle/>
          <a:p>
            <a:r>
              <a:rPr lang="en-AU" dirty="0"/>
              <a:t>Defensive Data Input</a:t>
            </a:r>
          </a:p>
        </p:txBody>
      </p:sp>
      <p:sp>
        <p:nvSpPr>
          <p:cNvPr id="3" name="Content Placeholder 2">
            <a:extLst>
              <a:ext uri="{FF2B5EF4-FFF2-40B4-BE49-F238E27FC236}">
                <a16:creationId xmlns:a16="http://schemas.microsoft.com/office/drawing/2014/main" id="{16BF668B-BD83-19CC-E291-C7896D05CA33}"/>
              </a:ext>
            </a:extLst>
          </p:cNvPr>
          <p:cNvSpPr>
            <a:spLocks noGrp="1"/>
          </p:cNvSpPr>
          <p:nvPr>
            <p:ph idx="1"/>
          </p:nvPr>
        </p:nvSpPr>
        <p:spPr/>
        <p:txBody>
          <a:bodyPr/>
          <a:lstStyle/>
          <a:p>
            <a:pPr marL="0" indent="0">
              <a:buNone/>
            </a:pPr>
            <a:r>
              <a:rPr lang="en-AU" dirty="0"/>
              <a:t>Defensive Data Input is the concept that all externally inputted data may be malicious and should be treated as such. This requires the use of Validation, Sanitisation and Error Handling code to prevent SQL injection, XSS, or DoS attacks. Defensive Data Input prevents bad data from stopping the program by requiring valid inputs and making sure the program works with valid datasets so it does not cause errors.</a:t>
            </a:r>
          </a:p>
        </p:txBody>
      </p:sp>
    </p:spTree>
    <p:extLst>
      <p:ext uri="{BB962C8B-B14F-4D97-AF65-F5344CB8AC3E}">
        <p14:creationId xmlns:p14="http://schemas.microsoft.com/office/powerpoint/2010/main" val="2882722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0D7A1-A746-268C-4638-98D8CDD61EB7}"/>
              </a:ext>
            </a:extLst>
          </p:cNvPr>
          <p:cNvSpPr>
            <a:spLocks noGrp="1"/>
          </p:cNvSpPr>
          <p:nvPr>
            <p:ph type="title"/>
          </p:nvPr>
        </p:nvSpPr>
        <p:spPr/>
        <p:txBody>
          <a:bodyPr/>
          <a:lstStyle/>
          <a:p>
            <a:r>
              <a:rPr lang="en-AU" dirty="0"/>
              <a:t>Input Validation</a:t>
            </a:r>
          </a:p>
        </p:txBody>
      </p:sp>
      <p:sp>
        <p:nvSpPr>
          <p:cNvPr id="3" name="Content Placeholder 2">
            <a:extLst>
              <a:ext uri="{FF2B5EF4-FFF2-40B4-BE49-F238E27FC236}">
                <a16:creationId xmlns:a16="http://schemas.microsoft.com/office/drawing/2014/main" id="{37ECC2AB-23D1-4959-646D-B36B79F80D3F}"/>
              </a:ext>
            </a:extLst>
          </p:cNvPr>
          <p:cNvSpPr>
            <a:spLocks noGrp="1"/>
          </p:cNvSpPr>
          <p:nvPr>
            <p:ph idx="1"/>
          </p:nvPr>
        </p:nvSpPr>
        <p:spPr/>
        <p:txBody>
          <a:bodyPr/>
          <a:lstStyle/>
          <a:p>
            <a:pPr marL="0" indent="0">
              <a:buNone/>
            </a:pPr>
            <a:r>
              <a:rPr lang="en-AU" dirty="0"/>
              <a:t>Input validation is ensuring that only valid data is passed on to the program, which prevents downstream malfunctions. Data from untrusted sources such as external inputs should be subject to validation. Input validation is done with Syntactic and Semantic validation. Syntactic validation ensures correctly formatted data, and Semantic validation ensures the correct values or ranges are entered.</a:t>
            </a:r>
          </a:p>
        </p:txBody>
      </p:sp>
    </p:spTree>
    <p:extLst>
      <p:ext uri="{BB962C8B-B14F-4D97-AF65-F5344CB8AC3E}">
        <p14:creationId xmlns:p14="http://schemas.microsoft.com/office/powerpoint/2010/main" val="1579842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8127-F581-5F47-31CE-B963F26683AD}"/>
              </a:ext>
            </a:extLst>
          </p:cNvPr>
          <p:cNvSpPr>
            <a:spLocks noGrp="1"/>
          </p:cNvSpPr>
          <p:nvPr>
            <p:ph type="title"/>
          </p:nvPr>
        </p:nvSpPr>
        <p:spPr/>
        <p:txBody>
          <a:bodyPr/>
          <a:lstStyle/>
          <a:p>
            <a:r>
              <a:rPr lang="en-AU" dirty="0"/>
              <a:t>Input Sanitisation</a:t>
            </a:r>
          </a:p>
        </p:txBody>
      </p:sp>
      <p:sp>
        <p:nvSpPr>
          <p:cNvPr id="3" name="Content Placeholder 2">
            <a:extLst>
              <a:ext uri="{FF2B5EF4-FFF2-40B4-BE49-F238E27FC236}">
                <a16:creationId xmlns:a16="http://schemas.microsoft.com/office/drawing/2014/main" id="{3F9B9977-E5CD-CA98-6204-786EF0DE9F68}"/>
              </a:ext>
            </a:extLst>
          </p:cNvPr>
          <p:cNvSpPr>
            <a:spLocks noGrp="1"/>
          </p:cNvSpPr>
          <p:nvPr>
            <p:ph idx="1"/>
          </p:nvPr>
        </p:nvSpPr>
        <p:spPr/>
        <p:txBody>
          <a:bodyPr/>
          <a:lstStyle/>
          <a:p>
            <a:pPr marL="0" indent="0">
              <a:buNone/>
            </a:pPr>
            <a:r>
              <a:rPr lang="en-AU" dirty="0"/>
              <a:t>Input sanitisation is a method to prevent XSS and SQL Injection attacks by removing symbols such as “’&gt;&lt;(){}[]* from inputs. These symbols are used in JavaScript and SQL and in a web app can be used by malicious actors to conduct attacks. This works in conjunction with input validation to ensure only valid data is passed onto a system.</a:t>
            </a:r>
          </a:p>
        </p:txBody>
      </p:sp>
    </p:spTree>
    <p:extLst>
      <p:ext uri="{BB962C8B-B14F-4D97-AF65-F5344CB8AC3E}">
        <p14:creationId xmlns:p14="http://schemas.microsoft.com/office/powerpoint/2010/main" val="2405841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2B8C-8FA9-EF07-7AFF-FE63A580F3DC}"/>
              </a:ext>
            </a:extLst>
          </p:cNvPr>
          <p:cNvSpPr>
            <a:spLocks noGrp="1"/>
          </p:cNvSpPr>
          <p:nvPr>
            <p:ph type="title"/>
          </p:nvPr>
        </p:nvSpPr>
        <p:spPr/>
        <p:txBody>
          <a:bodyPr/>
          <a:lstStyle/>
          <a:p>
            <a:r>
              <a:rPr lang="en-AU" dirty="0"/>
              <a:t>Error Handling</a:t>
            </a:r>
          </a:p>
        </p:txBody>
      </p:sp>
      <p:sp>
        <p:nvSpPr>
          <p:cNvPr id="3" name="Content Placeholder 2">
            <a:extLst>
              <a:ext uri="{FF2B5EF4-FFF2-40B4-BE49-F238E27FC236}">
                <a16:creationId xmlns:a16="http://schemas.microsoft.com/office/drawing/2014/main" id="{EB80C1A3-7E2C-8213-941A-BEA201320B8F}"/>
              </a:ext>
            </a:extLst>
          </p:cNvPr>
          <p:cNvSpPr>
            <a:spLocks noGrp="1"/>
          </p:cNvSpPr>
          <p:nvPr>
            <p:ph idx="1"/>
          </p:nvPr>
        </p:nvSpPr>
        <p:spPr/>
        <p:txBody>
          <a:bodyPr/>
          <a:lstStyle/>
          <a:p>
            <a:pPr marL="0" indent="0">
              <a:buNone/>
            </a:pPr>
            <a:r>
              <a:rPr lang="en-AU" dirty="0"/>
              <a:t>Error handling is used to prevent hackers from gaining an understanding of the exception process of a program. Instead of giving the user a specific error which may reveal sensitive information about the program, a generic response such as a 4xx code or “oops website no worky” response is sufficient. This ensures that malicious actors do not gain intelligence and understanding on the program they are performing reconnaissance on, which can prevent damaging attacks and protect sensitive data.</a:t>
            </a:r>
          </a:p>
        </p:txBody>
      </p:sp>
    </p:spTree>
    <p:extLst>
      <p:ext uri="{BB962C8B-B14F-4D97-AF65-F5344CB8AC3E}">
        <p14:creationId xmlns:p14="http://schemas.microsoft.com/office/powerpoint/2010/main" val="3285448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AFC5A-2AF6-EDFA-9378-082E25D75B57}"/>
              </a:ext>
            </a:extLst>
          </p:cNvPr>
          <p:cNvSpPr>
            <a:spLocks noGrp="1"/>
          </p:cNvSpPr>
          <p:nvPr>
            <p:ph type="title"/>
          </p:nvPr>
        </p:nvSpPr>
        <p:spPr/>
        <p:txBody>
          <a:bodyPr/>
          <a:lstStyle/>
          <a:p>
            <a:r>
              <a:rPr lang="en-AU" dirty="0"/>
              <a:t>Memory Management</a:t>
            </a:r>
          </a:p>
        </p:txBody>
      </p:sp>
      <p:sp>
        <p:nvSpPr>
          <p:cNvPr id="3" name="Content Placeholder 2">
            <a:extLst>
              <a:ext uri="{FF2B5EF4-FFF2-40B4-BE49-F238E27FC236}">
                <a16:creationId xmlns:a16="http://schemas.microsoft.com/office/drawing/2014/main" id="{C8EDD1DC-840C-5361-5563-F26C22D5FB9B}"/>
              </a:ext>
            </a:extLst>
          </p:cNvPr>
          <p:cNvSpPr>
            <a:spLocks noGrp="1"/>
          </p:cNvSpPr>
          <p:nvPr>
            <p:ph idx="1"/>
          </p:nvPr>
        </p:nvSpPr>
        <p:spPr/>
        <p:txBody>
          <a:bodyPr/>
          <a:lstStyle/>
          <a:p>
            <a:pPr marL="0" indent="0">
              <a:buNone/>
            </a:pPr>
            <a:r>
              <a:rPr lang="en-AU" dirty="0"/>
              <a:t>Memory management is the method of allocating memory in a stable and safe way. Ensuring that enough memory is allocated to a program, and that there is a large enough buffer prevents memory leaks and performance issues, both of which can lead to malicious actors accessing sensitive information and unauthorised execution of code. Memory leaks are one of the most significant issues affecting web apps, the NSA released a report in which Google and Microsoft said that 70% of vulnerabilities are related to memory management.</a:t>
            </a:r>
          </a:p>
        </p:txBody>
      </p:sp>
    </p:spTree>
    <p:extLst>
      <p:ext uri="{BB962C8B-B14F-4D97-AF65-F5344CB8AC3E}">
        <p14:creationId xmlns:p14="http://schemas.microsoft.com/office/powerpoint/2010/main" val="128932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8831-BF8A-7076-205D-80DFB326C724}"/>
              </a:ext>
            </a:extLst>
          </p:cNvPr>
          <p:cNvSpPr>
            <a:spLocks noGrp="1"/>
          </p:cNvSpPr>
          <p:nvPr>
            <p:ph type="title"/>
          </p:nvPr>
        </p:nvSpPr>
        <p:spPr/>
        <p:txBody>
          <a:bodyPr/>
          <a:lstStyle/>
          <a:p>
            <a:r>
              <a:rPr lang="en-AU" dirty="0"/>
              <a:t>Session Management</a:t>
            </a:r>
          </a:p>
        </p:txBody>
      </p:sp>
      <p:sp>
        <p:nvSpPr>
          <p:cNvPr id="3" name="Content Placeholder 2">
            <a:extLst>
              <a:ext uri="{FF2B5EF4-FFF2-40B4-BE49-F238E27FC236}">
                <a16:creationId xmlns:a16="http://schemas.microsoft.com/office/drawing/2014/main" id="{F46260EF-1604-BDBF-6812-78E0A0B1FF87}"/>
              </a:ext>
            </a:extLst>
          </p:cNvPr>
          <p:cNvSpPr>
            <a:spLocks noGrp="1"/>
          </p:cNvSpPr>
          <p:nvPr>
            <p:ph idx="1"/>
          </p:nvPr>
        </p:nvSpPr>
        <p:spPr/>
        <p:txBody>
          <a:bodyPr/>
          <a:lstStyle/>
          <a:p>
            <a:pPr marL="0" indent="0">
              <a:buNone/>
            </a:pPr>
            <a:r>
              <a:rPr lang="en-AU" dirty="0"/>
              <a:t>The session ID and authentication binds the user to the expected input parameters and prevents the misuse of access control. Attacks where the session ID can be hijacked can allow hackers to gain admin privileges and access sensitive data. Ensuring that session IDs are securely generated and that proper timeouts are in place can significantly reduce the risk of attacks.</a:t>
            </a:r>
          </a:p>
        </p:txBody>
      </p:sp>
    </p:spTree>
    <p:extLst>
      <p:ext uri="{BB962C8B-B14F-4D97-AF65-F5344CB8AC3E}">
        <p14:creationId xmlns:p14="http://schemas.microsoft.com/office/powerpoint/2010/main" val="3714448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F9D4-E98F-24E5-E69B-B5431A54FFEA}"/>
              </a:ext>
            </a:extLst>
          </p:cNvPr>
          <p:cNvSpPr>
            <a:spLocks noGrp="1"/>
          </p:cNvSpPr>
          <p:nvPr>
            <p:ph type="title"/>
          </p:nvPr>
        </p:nvSpPr>
        <p:spPr/>
        <p:txBody>
          <a:bodyPr/>
          <a:lstStyle/>
          <a:p>
            <a:r>
              <a:rPr lang="en-AU" dirty="0"/>
              <a:t>Exception Management</a:t>
            </a:r>
          </a:p>
        </p:txBody>
      </p:sp>
      <p:sp>
        <p:nvSpPr>
          <p:cNvPr id="3" name="Content Placeholder 2">
            <a:extLst>
              <a:ext uri="{FF2B5EF4-FFF2-40B4-BE49-F238E27FC236}">
                <a16:creationId xmlns:a16="http://schemas.microsoft.com/office/drawing/2014/main" id="{C10B3D1B-0073-B752-55AE-59208A03D34C}"/>
              </a:ext>
            </a:extLst>
          </p:cNvPr>
          <p:cNvSpPr>
            <a:spLocks noGrp="1"/>
          </p:cNvSpPr>
          <p:nvPr>
            <p:ph idx="1"/>
          </p:nvPr>
        </p:nvSpPr>
        <p:spPr/>
        <p:txBody>
          <a:bodyPr/>
          <a:lstStyle/>
          <a:p>
            <a:pPr marL="0" indent="0">
              <a:buNone/>
            </a:pPr>
            <a:r>
              <a:rPr lang="en-AU" dirty="0"/>
              <a:t>The aim of exception management is to resolve exceptions before they escalate into something more dangerous. Rather than let the program crash or behave unpredictably, exception management allows the program to fail in a safe and controllable manner. Exception management works with error management to prevent malicious actors from performing effective reconnaissance on a program or application.</a:t>
            </a:r>
          </a:p>
        </p:txBody>
      </p:sp>
    </p:spTree>
    <p:extLst>
      <p:ext uri="{BB962C8B-B14F-4D97-AF65-F5344CB8AC3E}">
        <p14:creationId xmlns:p14="http://schemas.microsoft.com/office/powerpoint/2010/main" val="3409040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F36F-C752-3773-B82F-C5485314342E}"/>
              </a:ext>
            </a:extLst>
          </p:cNvPr>
          <p:cNvSpPr>
            <a:spLocks noGrp="1"/>
          </p:cNvSpPr>
          <p:nvPr>
            <p:ph type="title"/>
          </p:nvPr>
        </p:nvSpPr>
        <p:spPr/>
        <p:txBody>
          <a:bodyPr/>
          <a:lstStyle/>
          <a:p>
            <a:r>
              <a:rPr lang="en-AU" dirty="0"/>
              <a:t>Secure Code</a:t>
            </a:r>
          </a:p>
        </p:txBody>
      </p:sp>
      <p:sp>
        <p:nvSpPr>
          <p:cNvPr id="3" name="Content Placeholder 2">
            <a:extLst>
              <a:ext uri="{FF2B5EF4-FFF2-40B4-BE49-F238E27FC236}">
                <a16:creationId xmlns:a16="http://schemas.microsoft.com/office/drawing/2014/main" id="{64231DBA-AA15-BFC6-DE7A-D7C15830B053}"/>
              </a:ext>
            </a:extLst>
          </p:cNvPr>
          <p:cNvSpPr>
            <a:spLocks noGrp="1"/>
          </p:cNvSpPr>
          <p:nvPr>
            <p:ph idx="1"/>
          </p:nvPr>
        </p:nvSpPr>
        <p:spPr/>
        <p:txBody>
          <a:bodyPr/>
          <a:lstStyle/>
          <a:p>
            <a:pPr marL="0" indent="0">
              <a:buNone/>
            </a:pPr>
            <a:r>
              <a:rPr lang="en-AU" dirty="0"/>
              <a:t>Secure is writing code that follows the principles of secure programming  and prevents vulnerabilities. Secure coding uses the methods mentioned previously, and others, to ensure that the code and program has no, or limited vulnerabilities.</a:t>
            </a:r>
          </a:p>
        </p:txBody>
      </p:sp>
    </p:spTree>
    <p:extLst>
      <p:ext uri="{BB962C8B-B14F-4D97-AF65-F5344CB8AC3E}">
        <p14:creationId xmlns:p14="http://schemas.microsoft.com/office/powerpoint/2010/main" val="3814426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618</Words>
  <Application>Microsoft Office PowerPoint</Application>
  <PresentationFormat>Widescreen</PresentationFormat>
  <Paragraphs>19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Secure Software Concepts</vt:lpstr>
      <vt:lpstr>Defensive Data Input</vt:lpstr>
      <vt:lpstr>Input Validation</vt:lpstr>
      <vt:lpstr>Input Sanitisation</vt:lpstr>
      <vt:lpstr>Error Handling</vt:lpstr>
      <vt:lpstr>Memory Management</vt:lpstr>
      <vt:lpstr>Session Management</vt:lpstr>
      <vt:lpstr>Exception Management</vt:lpstr>
      <vt:lpstr>Secure Code</vt:lpstr>
      <vt:lpstr>Vulnerabilities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Watson, Charlie</dc:creator>
  <cp:lastModifiedBy>Watson, Charlie</cp:lastModifiedBy>
  <cp:revision>36</cp:revision>
  <dcterms:created xsi:type="dcterms:W3CDTF">2025-04-29T02:13:28Z</dcterms:created>
  <dcterms:modified xsi:type="dcterms:W3CDTF">2025-05-05T02:51:52Z</dcterms:modified>
</cp:coreProperties>
</file>