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ef2abff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ef2abff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ef2abff3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ef2abff3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ef2abff3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ef2abff3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ef2abff3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ef2abff3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ef2abff3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ef2abff3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ef2abff3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ef2abff3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Dijkstra’s Algorithm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Invented by </a:t>
            </a:r>
            <a:r>
              <a:rPr lang="en" sz="1600">
                <a:solidFill>
                  <a:srgbClr val="E8EAED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</a:rPr>
              <a:t>Edsger W. Dijkstra of the Netherlands</a:t>
            </a:r>
            <a:endParaRPr sz="1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Cade Nichols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50" y="26923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What it does exactly</a:t>
            </a:r>
            <a:endParaRPr sz="31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981600" y="994650"/>
            <a:ext cx="812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find the shortest path between any two nodes in a weighted graph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by maintaining a priority queue of unexplored nodes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repeatedly selects the shortest path from the source node to that node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then visits all neighbors of the selected node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updates their distance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adds them to the queue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Repeats until queue is empty, or destination is reached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Prerequisites to make it work</a:t>
            </a:r>
            <a:endParaRPr sz="31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9825" y="1478400"/>
            <a:ext cx="890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All edges must be non-negative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There are distance values assigned to all node relationships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source node must first be added to the priority queue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500"/>
              <a:t>Double c</a:t>
            </a:r>
            <a:r>
              <a:rPr lang="en" sz="2500"/>
              <a:t>heck that the priority queue is not empty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 a heap data structure</a:t>
            </a:r>
            <a:endParaRPr sz="25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500"/>
              <a:t> Efficient in insertion and removal of elements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Steps to accomplish the algorithm</a:t>
            </a:r>
            <a:endParaRPr sz="31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45300" y="1382950"/>
            <a:ext cx="88317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Remove the node with the lowest distance from the priority 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each neighbor of the current node: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lphaLcPeriod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calculate the distance to that neighbor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romanLcPeriod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add the weight of the distance  to the current node to the edge connecting the current node to the neighbor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lphaLcPeriod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If the distance is less than the current distance assigned to the neighbor: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romanLcPeriod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update the neighbor's distance to the tentative distance.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 neighbor to priority 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Repeat until queue is empty or destination node is removed from the queue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Invented by </a:t>
            </a:r>
            <a:r>
              <a:rPr lang="en" sz="17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Vojtěch Jarník of the czech republic</a:t>
            </a:r>
            <a:endParaRPr sz="1700"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Cade Nichols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" y="2348575"/>
            <a:ext cx="1800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</a:t>
            </a:r>
            <a:r>
              <a:rPr lang="en" sz="3100"/>
              <a:t>ses Greed</a:t>
            </a:r>
            <a:endParaRPr sz="31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052550" y="91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70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03"/>
              <a:buChar char="●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used to find the Minimum Spanning Tree of a weighted undirected graph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○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An MST is a subset of the edges of a graph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■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It connects all the vertices together and it does so: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3" marL="18288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●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 without any cycles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3" marL="18288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●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has the minimum possible total edge weight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●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Uses a priority queue data structure for efficiency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●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Time efficiency of this algorithm is O(ElogV) 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○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E = # of edges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83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10"/>
              <a:buFont typeface="Times New Roman"/>
              <a:buChar char="○"/>
            </a:pP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V = # of </a:t>
            </a:r>
            <a:r>
              <a:rPr lang="en" sz="1610">
                <a:latin typeface="Times New Roman"/>
                <a:ea typeface="Times New Roman"/>
                <a:cs typeface="Times New Roman"/>
                <a:sym typeface="Times New Roman"/>
              </a:rPr>
              <a:t>vertices</a:t>
            </a:r>
            <a:endParaRPr sz="161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711850" y="1382950"/>
            <a:ext cx="902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pick a random vertex and add it to the MST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find the smallest weight edge that connects the MST to a vertex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lphaL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Vertex must not be already inside the MST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add the vertex that weight is connected to to the MST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repeat until all vertices have been added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