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59242" y="2096410"/>
            <a:ext cx="5735052" cy="122450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Discord music bot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6698" y="3305080"/>
            <a:ext cx="8360140" cy="50454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Подготовили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ru-RU" sz="2400" dirty="0">
                <a:solidFill>
                  <a:schemeClr val="tx1"/>
                </a:solidFill>
              </a:rPr>
              <a:t>Аксёнов Владимир и </a:t>
            </a:r>
            <a:r>
              <a:rPr lang="ru-RU" sz="2400" dirty="0" err="1">
                <a:solidFill>
                  <a:schemeClr val="tx1"/>
                </a:solidFill>
              </a:rPr>
              <a:t>Анфалов</a:t>
            </a:r>
            <a:r>
              <a:rPr lang="ru-RU" sz="2400" dirty="0">
                <a:solidFill>
                  <a:schemeClr val="tx1"/>
                </a:solidFill>
              </a:rPr>
              <a:t>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181863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344" y="794084"/>
            <a:ext cx="8596668" cy="986590"/>
          </a:xfrm>
        </p:spPr>
        <p:txBody>
          <a:bodyPr/>
          <a:lstStyle/>
          <a:p>
            <a:r>
              <a:rPr lang="ru-RU" dirty="0"/>
              <a:t>Цель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0344" y="1882546"/>
            <a:ext cx="8067655" cy="1048124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оздать музыкального 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Discord </a:t>
            </a:r>
            <a:r>
              <a:rPr lang="ru-RU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бота на языке Python.</a:t>
            </a:r>
          </a:p>
        </p:txBody>
      </p:sp>
    </p:spTree>
    <p:extLst>
      <p:ext uri="{BB962C8B-B14F-4D97-AF65-F5344CB8AC3E}">
        <p14:creationId xmlns:p14="http://schemas.microsoft.com/office/powerpoint/2010/main" val="306291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96" y="609600"/>
            <a:ext cx="5081783" cy="657727"/>
          </a:xfrm>
        </p:spPr>
        <p:txBody>
          <a:bodyPr>
            <a:normAutofit/>
          </a:bodyPr>
          <a:lstStyle/>
          <a:p>
            <a:r>
              <a:rPr lang="ru-RU" dirty="0"/>
              <a:t>Функционал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91796" y="1525613"/>
            <a:ext cx="10423805" cy="4722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Воспроизведение треков с платформ: </a:t>
            </a:r>
            <a:r>
              <a:rPr lang="en-US" sz="2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ru-RU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Spotify</a:t>
            </a:r>
            <a:r>
              <a:rPr lang="ru-RU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SoundCloud</a:t>
            </a:r>
            <a:r>
              <a:rPr lang="ru-RU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а так же поиск треков на платформе </a:t>
            </a:r>
            <a:r>
              <a:rPr lang="en-US" sz="2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вводу названия</a:t>
            </a:r>
          </a:p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Команда /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для ознакомления с командами бота</a:t>
            </a:r>
          </a:p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Команды для управления музыкой - /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/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pause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/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resume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/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endParaRPr lang="ru-RU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Очередь для треков и перемещения по ней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следующий трек из очереди, /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очистка очереди</a:t>
            </a:r>
          </a:p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Команда /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для зацикливания текущего трека</a:t>
            </a:r>
          </a:p>
          <a:p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Команда /</a:t>
            </a:r>
            <a:r>
              <a:rPr lang="ru-RU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чтобы бот мог покинуть канал</a:t>
            </a:r>
          </a:p>
        </p:txBody>
      </p:sp>
    </p:spTree>
    <p:extLst>
      <p:ext uri="{BB962C8B-B14F-4D97-AF65-F5344CB8AC3E}">
        <p14:creationId xmlns:p14="http://schemas.microsoft.com/office/powerpoint/2010/main" val="251491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2272" y="268778"/>
            <a:ext cx="7809961" cy="695498"/>
          </a:xfrm>
        </p:spPr>
        <p:txBody>
          <a:bodyPr>
            <a:normAutofit/>
          </a:bodyPr>
          <a:lstStyle/>
          <a:p>
            <a:r>
              <a:rPr lang="ru-RU" dirty="0"/>
              <a:t>Реакция на команды: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46C06C1-859C-4DE3-A2B2-552391902229}"/>
              </a:ext>
            </a:extLst>
          </p:cNvPr>
          <p:cNvSpPr txBox="1">
            <a:spLocks/>
          </p:cNvSpPr>
          <p:nvPr/>
        </p:nvSpPr>
        <p:spPr>
          <a:xfrm>
            <a:off x="9715823" y="3946709"/>
            <a:ext cx="790519" cy="407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/clear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C4740CE-DEA7-41D7-BA72-7496F22D1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08" y="2001507"/>
            <a:ext cx="2962688" cy="609685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E36BAAEC-67B9-473F-BA2C-9C7895762B4D}"/>
              </a:ext>
            </a:extLst>
          </p:cNvPr>
          <p:cNvSpPr txBox="1">
            <a:spLocks/>
          </p:cNvSpPr>
          <p:nvPr/>
        </p:nvSpPr>
        <p:spPr>
          <a:xfrm>
            <a:off x="1883265" y="1201562"/>
            <a:ext cx="942919" cy="407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/pause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18EAD13-23CC-4126-B1ED-D05C05191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380" y="4688983"/>
            <a:ext cx="2991267" cy="59063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9F0C34B-120B-480D-B12B-045CE6B4F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287" y="1931130"/>
            <a:ext cx="3229426" cy="704948"/>
          </a:xfrm>
          <a:prstGeom prst="rect">
            <a:avLst/>
          </a:prstGeom>
        </p:spPr>
      </p:pic>
      <p:sp>
        <p:nvSpPr>
          <p:cNvPr id="20" name="Объект 2">
            <a:extLst>
              <a:ext uri="{FF2B5EF4-FFF2-40B4-BE49-F238E27FC236}">
                <a16:creationId xmlns:a16="http://schemas.microsoft.com/office/drawing/2014/main" id="{C79C6823-4329-42FD-A40C-1D5270D75204}"/>
              </a:ext>
            </a:extLst>
          </p:cNvPr>
          <p:cNvSpPr txBox="1">
            <a:spLocks/>
          </p:cNvSpPr>
          <p:nvPr/>
        </p:nvSpPr>
        <p:spPr>
          <a:xfrm>
            <a:off x="5313444" y="1201562"/>
            <a:ext cx="1167884" cy="407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/resume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58B1D5A-4F90-4CAE-8B6B-365F91919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08" y="4611277"/>
            <a:ext cx="3143689" cy="685896"/>
          </a:xfrm>
          <a:prstGeom prst="rect">
            <a:avLst/>
          </a:prstGeom>
        </p:spPr>
      </p:pic>
      <p:sp>
        <p:nvSpPr>
          <p:cNvPr id="23" name="Объект 2">
            <a:extLst>
              <a:ext uri="{FF2B5EF4-FFF2-40B4-BE49-F238E27FC236}">
                <a16:creationId xmlns:a16="http://schemas.microsoft.com/office/drawing/2014/main" id="{5E9F8B76-E7AA-42D3-A8FA-CAAE5BEB225A}"/>
              </a:ext>
            </a:extLst>
          </p:cNvPr>
          <p:cNvSpPr txBox="1">
            <a:spLocks/>
          </p:cNvSpPr>
          <p:nvPr/>
        </p:nvSpPr>
        <p:spPr>
          <a:xfrm>
            <a:off x="1948124" y="3946709"/>
            <a:ext cx="770656" cy="407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/loop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B7BE7717-73A7-4727-A62A-52814B8842B8}"/>
              </a:ext>
            </a:extLst>
          </p:cNvPr>
          <p:cNvSpPr txBox="1">
            <a:spLocks/>
          </p:cNvSpPr>
          <p:nvPr/>
        </p:nvSpPr>
        <p:spPr>
          <a:xfrm>
            <a:off x="9725755" y="1201563"/>
            <a:ext cx="770656" cy="407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/stop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15D67B26-C57B-411E-933F-5AC2C798B76C}"/>
              </a:ext>
            </a:extLst>
          </p:cNvPr>
          <p:cNvSpPr txBox="1">
            <a:spLocks/>
          </p:cNvSpPr>
          <p:nvPr/>
        </p:nvSpPr>
        <p:spPr>
          <a:xfrm>
            <a:off x="5539333" y="3946709"/>
            <a:ext cx="1113331" cy="407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/leave</a:t>
            </a:r>
            <a:endParaRPr lang="ru-RU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96C117-861B-4933-86A6-539A3BA95D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5923" y="1975571"/>
            <a:ext cx="3010320" cy="6096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A9FEE3-18B8-4801-9B7D-85F51CF2E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6076" y="4584193"/>
            <a:ext cx="3019846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0586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121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Аспект</vt:lpstr>
      <vt:lpstr>Discord music bot</vt:lpstr>
      <vt:lpstr>Цель:</vt:lpstr>
      <vt:lpstr>Функционал:</vt:lpstr>
      <vt:lpstr>Реакция на команды: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Sasha aaa</cp:lastModifiedBy>
  <cp:revision>12</cp:revision>
  <dcterms:created xsi:type="dcterms:W3CDTF">2023-11-09T17:39:42Z</dcterms:created>
  <dcterms:modified xsi:type="dcterms:W3CDTF">2024-04-21T15:09:28Z</dcterms:modified>
</cp:coreProperties>
</file>