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6117" y="2660072"/>
            <a:ext cx="2743200" cy="12245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8360140" cy="50454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Подготовили</a:t>
            </a:r>
            <a:r>
              <a:rPr lang="en-US" sz="2400" dirty="0" smtClean="0"/>
              <a:t>: </a:t>
            </a:r>
            <a:r>
              <a:rPr lang="ru-RU" sz="2400" dirty="0" smtClean="0"/>
              <a:t>Аксёнов </a:t>
            </a:r>
            <a:r>
              <a:rPr lang="ru-RU" sz="2400" dirty="0" smtClean="0"/>
              <a:t>Владимир и </a:t>
            </a:r>
            <a:r>
              <a:rPr lang="ru-RU" sz="2400" dirty="0" err="1" smtClean="0"/>
              <a:t>Анфалов</a:t>
            </a:r>
            <a:r>
              <a:rPr lang="ru-RU" sz="2400" dirty="0" smtClean="0"/>
              <a:t> Александр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86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067655" cy="104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Создать </a:t>
            </a:r>
            <a:r>
              <a:rPr lang="ru-RU" sz="2400" dirty="0" smtClean="0"/>
              <a:t>игру </a:t>
            </a:r>
            <a:r>
              <a:rPr lang="ru-RU" sz="2400" dirty="0" smtClean="0"/>
              <a:t>на </a:t>
            </a:r>
            <a:r>
              <a:rPr lang="en-US" sz="2400" dirty="0" smtClean="0"/>
              <a:t>Python </a:t>
            </a:r>
            <a:r>
              <a:rPr lang="ru-RU" sz="2400" dirty="0" smtClean="0"/>
              <a:t>с помощью би</a:t>
            </a:r>
            <a:r>
              <a:rPr lang="ru-RU" sz="2400" dirty="0"/>
              <a:t>б</a:t>
            </a:r>
            <a:r>
              <a:rPr lang="ru-RU" sz="2400" dirty="0" smtClean="0"/>
              <a:t>лиотеки </a:t>
            </a:r>
            <a:r>
              <a:rPr lang="en-US" sz="2400" dirty="0" err="1" smtClean="0"/>
              <a:t>pygame</a:t>
            </a:r>
            <a:r>
              <a:rPr lang="en-US" sz="2400" dirty="0" smtClean="0"/>
              <a:t> </a:t>
            </a:r>
            <a:r>
              <a:rPr lang="ru-RU" sz="2400" dirty="0" smtClean="0"/>
              <a:t>для воплощения идеи </a:t>
            </a:r>
            <a:r>
              <a:rPr lang="ru-RU" sz="2400" dirty="0" smtClean="0"/>
              <a:t>игры </a:t>
            </a:r>
            <a:r>
              <a:rPr lang="en-US" sz="2400" dirty="0" smtClean="0"/>
              <a:t>Pac-Man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29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2988580" cy="6206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77332" y="1589782"/>
            <a:ext cx="6031039" cy="299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Очки</a:t>
            </a:r>
          </a:p>
          <a:p>
            <a:r>
              <a:rPr lang="ru-RU" dirty="0" smtClean="0"/>
              <a:t>Игра</a:t>
            </a:r>
          </a:p>
          <a:p>
            <a:r>
              <a:rPr lang="ru-RU" dirty="0" smtClean="0"/>
              <a:t>Передвижение</a:t>
            </a:r>
          </a:p>
          <a:p>
            <a:r>
              <a:rPr lang="ru-RU" dirty="0" smtClean="0"/>
              <a:t>Победа</a:t>
            </a:r>
          </a:p>
          <a:p>
            <a:r>
              <a:rPr lang="ru-RU" dirty="0" smtClean="0"/>
              <a:t>Поражение</a:t>
            </a:r>
          </a:p>
          <a:p>
            <a:r>
              <a:rPr lang="ru-RU" dirty="0" smtClean="0"/>
              <a:t>Музыка</a:t>
            </a:r>
          </a:p>
          <a:p>
            <a:r>
              <a:rPr lang="ru-RU" dirty="0" smtClean="0"/>
              <a:t>Возможность настройки громкости</a:t>
            </a:r>
          </a:p>
        </p:txBody>
      </p:sp>
    </p:spTree>
    <p:extLst>
      <p:ext uri="{BB962C8B-B14F-4D97-AF65-F5344CB8AC3E}">
        <p14:creationId xmlns:p14="http://schemas.microsoft.com/office/powerpoint/2010/main" val="25149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72" y="268778"/>
            <a:ext cx="7809961" cy="695498"/>
          </a:xfrm>
        </p:spPr>
        <p:txBody>
          <a:bodyPr>
            <a:normAutofit/>
          </a:bodyPr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2" y="2128057"/>
            <a:ext cx="3786193" cy="3954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101" y="15877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Стартовое меню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32" y="2126003"/>
            <a:ext cx="3722101" cy="3956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7798" y="157110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72" y="268778"/>
            <a:ext cx="7809961" cy="695498"/>
          </a:xfrm>
        </p:spPr>
        <p:txBody>
          <a:bodyPr>
            <a:normAutofit/>
          </a:bodyPr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80136" y="157110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в случае поражения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5" y="2126003"/>
            <a:ext cx="3795418" cy="3956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7222" y="157110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67" y="2128271"/>
            <a:ext cx="3809567" cy="39543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78" y="2126003"/>
            <a:ext cx="3789789" cy="39580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2614" y="1571105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в случае победы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043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49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Pac-Man</vt:lpstr>
      <vt:lpstr>Цель:</vt:lpstr>
      <vt:lpstr>Функционал:</vt:lpstr>
      <vt:lpstr>Обзор</vt:lpstr>
      <vt:lpstr>Обзор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2023-11-09T17:39:42Z</dcterms:created>
  <dcterms:modified xsi:type="dcterms:W3CDTF">2024-01-24T14:16:59Z</dcterms:modified>
</cp:coreProperties>
</file>