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4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0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0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80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7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49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75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07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41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6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1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5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4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41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79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2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A0A9B9-9F84-4134-AC1D-987FF5652AEB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CF544A-4C32-4277-83F6-C95471E98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08A5-3929-4409-B9AC-63C938353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SPECTRUM ONLINE INTERNSHIP 2020 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D7D9C-1BC2-47D8-9294-544D9CCC2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Create a GUI to show graphs for number of patients and deaths due to COVID-19 with respect to days 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9FD3-03BE-45C2-BDBC-6FEDD631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155-1D1B-42C7-9DE4-F326BE38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SUBMITTED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BY</a:t>
            </a:r>
            <a:r>
              <a:rPr lang="en-IN" dirty="0"/>
              <a:t>: 	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SUBHAM KEDIA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   		REGD. NO.: 1701106111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  	 	BRANCH: ELECTRICAL ENGINEERING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   		SECTION A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   		6</a:t>
            </a:r>
            <a:r>
              <a:rPr lang="en-IN" baseline="30000" dirty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SEMESTER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   		COLLEGE OF ENGINEERING AND TECHNOLOGY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35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AD69-EC20-44F5-8F60-F622A301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842432"/>
          </a:xfrm>
        </p:spPr>
        <p:txBody>
          <a:bodyPr/>
          <a:lstStyle/>
          <a:p>
            <a:r>
              <a:rPr lang="en-US" sz="2000" b="1" dirty="0"/>
              <a:t>Create a GUI to show graphs for number of patients and deaths due to COVID-19 with respect to days .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D15B-BAD3-4F4D-9D26-880695DF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Graphical User Interface submitted hereby consists of a uicontrol GUI menu to select from countries in a list and return the total number of confirmed cases and deaths due to global pandemic COVID-19 virus.</a:t>
            </a:r>
          </a:p>
          <a:p>
            <a:r>
              <a:rPr lang="en-IN" dirty="0"/>
              <a:t>The deaths and confirmed cases are plotted on a </a:t>
            </a:r>
            <a:r>
              <a:rPr lang="en-IN" b="1" dirty="0"/>
              <a:t>axes</a:t>
            </a:r>
            <a:r>
              <a:rPr lang="en-IN" dirty="0"/>
              <a:t> plot in bar representation.</a:t>
            </a:r>
          </a:p>
          <a:p>
            <a:r>
              <a:rPr lang="en-IN" dirty="0"/>
              <a:t>The total number of confirmed cases and total deaths are displayed in a text box.</a:t>
            </a:r>
          </a:p>
          <a:p>
            <a:r>
              <a:rPr lang="en-IN" dirty="0"/>
              <a:t>The data is obtained from a excel file ‘data.xlsx’ and imported in form of a function in MATLAB. This function is used to select the range of columns for a country.</a:t>
            </a:r>
          </a:p>
        </p:txBody>
      </p:sp>
    </p:spTree>
    <p:extLst>
      <p:ext uri="{BB962C8B-B14F-4D97-AF65-F5344CB8AC3E}">
        <p14:creationId xmlns:p14="http://schemas.microsoft.com/office/powerpoint/2010/main" val="31525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5DFB-CD13-471A-9A5B-660EB643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46" y="469901"/>
            <a:ext cx="3682089" cy="224679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After saving the files ‘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countriestab.m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’ and ‘COVID19cases.m’ in your MATLAB, run the command ‘COVID19cases’ in the command window. A GUI window will show 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64DF-C325-432E-80A9-88959A46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166" y="611321"/>
            <a:ext cx="6075293" cy="5635358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86AB704-4C8E-4FB1-AE7C-D34CB0AC1AE2}"/>
              </a:ext>
            </a:extLst>
          </p:cNvPr>
          <p:cNvCxnSpPr/>
          <p:nvPr/>
        </p:nvCxnSpPr>
        <p:spPr>
          <a:xfrm rot="10800000" flipV="1">
            <a:off x="3538330" y="2398642"/>
            <a:ext cx="1669774" cy="1139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BC93F7-1540-4AD8-9FDA-84B6222AB5DE}"/>
              </a:ext>
            </a:extLst>
          </p:cNvPr>
          <p:cNvSpPr txBox="1"/>
          <p:nvPr/>
        </p:nvSpPr>
        <p:spPr>
          <a:xfrm>
            <a:off x="441228" y="2921532"/>
            <a:ext cx="345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the dropdown select a country of the available 5 choices.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60ADF0-0A72-4ABB-A00C-C252A7D6D5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54166" y="3743736"/>
            <a:ext cx="1878706" cy="1648177"/>
          </a:xfrm>
          <a:prstGeom prst="bentConnector3">
            <a:avLst>
              <a:gd name="adj1" fmla="val -14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BA1BBDD-5A7E-41C1-BA8B-750D9DFE5883}"/>
              </a:ext>
            </a:extLst>
          </p:cNvPr>
          <p:cNvSpPr/>
          <p:nvPr/>
        </p:nvSpPr>
        <p:spPr>
          <a:xfrm>
            <a:off x="5676480" y="3286538"/>
            <a:ext cx="503584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92995-4D35-4009-B585-6605A93B4CD7}"/>
              </a:ext>
            </a:extLst>
          </p:cNvPr>
          <p:cNvSpPr txBox="1"/>
          <p:nvPr/>
        </p:nvSpPr>
        <p:spPr>
          <a:xfrm>
            <a:off x="441228" y="3844862"/>
            <a:ext cx="4033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Then click on any of the buttons.</a:t>
            </a:r>
          </a:p>
          <a:p>
            <a:r>
              <a:rPr lang="en-IN" dirty="0">
                <a:solidFill>
                  <a:schemeClr val="accent2"/>
                </a:solidFill>
              </a:rPr>
              <a:t>The button confirmed shows a plot of number of confirmed cases against days.</a:t>
            </a:r>
          </a:p>
          <a:p>
            <a:r>
              <a:rPr lang="en-IN" dirty="0">
                <a:solidFill>
                  <a:schemeClr val="accent2"/>
                </a:solidFill>
              </a:rPr>
              <a:t>The button ‘Deceased’ shows a plot of number of deaths against days.</a:t>
            </a:r>
          </a:p>
          <a:p>
            <a:r>
              <a:rPr lang="en-IN" dirty="0">
                <a:solidFill>
                  <a:schemeClr val="accent2"/>
                </a:solidFill>
              </a:rPr>
              <a:t>The button ‘Both’ will show both the above plots in same window.</a:t>
            </a:r>
          </a:p>
          <a:p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111CF1-1077-4769-8B6A-2450DBC1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069" y="2739059"/>
            <a:ext cx="4193879" cy="3897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18885-4404-4E94-9281-E692D300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656" y="1183922"/>
            <a:ext cx="3784690" cy="350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87970-85BD-4F13-8740-98D1F9F8D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0" y="109536"/>
            <a:ext cx="3978872" cy="36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4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0C7F-147A-4C0F-BD89-DF946C8A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407" y="1007165"/>
            <a:ext cx="3907375" cy="76862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3"/>
                </a:solidFill>
              </a:rPr>
              <a:t>The toolbar on the window helps to study the plot properly.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037F8-DEF3-411D-8CF3-910743E24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68" b="89244"/>
          <a:stretch/>
        </p:blipFill>
        <p:spPr>
          <a:xfrm>
            <a:off x="5170004" y="808383"/>
            <a:ext cx="4890132" cy="1508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572E2F-9736-4F44-8AA0-E790F02C8824}"/>
              </a:ext>
            </a:extLst>
          </p:cNvPr>
          <p:cNvSpPr txBox="1"/>
          <p:nvPr/>
        </p:nvSpPr>
        <p:spPr>
          <a:xfrm>
            <a:off x="1099930" y="3429000"/>
            <a:ext cx="10164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CONCLUSION: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COVID-19 data plotting GUI was successfully designed.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process of uploading data and plotting from an excel sheet was also studied carefully.</a:t>
            </a:r>
          </a:p>
        </p:txBody>
      </p:sp>
    </p:spTree>
    <p:extLst>
      <p:ext uri="{BB962C8B-B14F-4D97-AF65-F5344CB8AC3E}">
        <p14:creationId xmlns:p14="http://schemas.microsoft.com/office/powerpoint/2010/main" val="324130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343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SPECTRUM ONLINE INTERNSHIP 2020 TASK 2</vt:lpstr>
      <vt:lpstr>TASK 2</vt:lpstr>
      <vt:lpstr>Create a GUI to show graphs for number of patients and deaths due to COVID-19 with respect to days 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ONLINE INTERNSHIP 2020 TASK 2</dc:title>
  <dc:creator>OCAC</dc:creator>
  <cp:lastModifiedBy>OCAC</cp:lastModifiedBy>
  <cp:revision>8</cp:revision>
  <dcterms:created xsi:type="dcterms:W3CDTF">2020-05-09T01:00:22Z</dcterms:created>
  <dcterms:modified xsi:type="dcterms:W3CDTF">2020-05-09T01:44:22Z</dcterms:modified>
</cp:coreProperties>
</file>