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86ED9-0D6D-4A71-9D53-BF3795890744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29A70-E4AC-47BB-BD5B-4E5CC30C29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78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7329530" y="5688911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x</a:t>
            </a:r>
            <a:endParaRPr lang="fr-FR" sz="1100" dirty="0"/>
          </a:p>
        </p:txBody>
      </p:sp>
      <p:grpSp>
        <p:nvGrpSpPr>
          <p:cNvPr id="57" name="Groupe 56"/>
          <p:cNvGrpSpPr/>
          <p:nvPr/>
        </p:nvGrpSpPr>
        <p:grpSpPr>
          <a:xfrm>
            <a:off x="957790" y="908720"/>
            <a:ext cx="7790674" cy="5616624"/>
            <a:chOff x="957790" y="2141240"/>
            <a:chExt cx="6422522" cy="3664024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4932040" y="3212976"/>
              <a:ext cx="0" cy="2592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4932040" y="5805264"/>
              <a:ext cx="2448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3563888" y="3365376"/>
              <a:ext cx="1368152" cy="2439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2627784" y="3212976"/>
              <a:ext cx="792088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3419872" y="2924944"/>
              <a:ext cx="136815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2627784" y="2924944"/>
              <a:ext cx="2160240" cy="1304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583668" y="2141240"/>
              <a:ext cx="3960440" cy="2448272"/>
            </a:xfrm>
            <a:prstGeom prst="line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957790" y="3365376"/>
              <a:ext cx="550022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 flipV="1">
              <a:off x="3203848" y="2852936"/>
              <a:ext cx="226876" cy="36004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4932040" y="3082171"/>
              <a:ext cx="240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 rot="19693103">
                  <a:off x="3016713" y="2492896"/>
                  <a:ext cx="3587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93103">
                  <a:off x="3016713" y="2492896"/>
                  <a:ext cx="358753" cy="2616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ZoneTexte 45"/>
            <p:cNvSpPr txBox="1"/>
            <p:nvPr/>
          </p:nvSpPr>
          <p:spPr>
            <a:xfrm>
              <a:off x="4038347" y="306896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 smtClean="0"/>
                <a:t>θ</a:t>
              </a:r>
              <a:endParaRPr lang="fr-FR" sz="1100" dirty="0"/>
            </a:p>
          </p:txBody>
        </p:sp>
        <p:sp>
          <p:nvSpPr>
            <p:cNvPr id="51" name="Arc 50"/>
            <p:cNvSpPr/>
            <p:nvPr/>
          </p:nvSpPr>
          <p:spPr>
            <a:xfrm>
              <a:off x="4038347" y="2395736"/>
              <a:ext cx="914400" cy="914400"/>
            </a:xfrm>
            <a:prstGeom prst="arc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4427984" y="2418034"/>
                  <a:ext cx="36202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2418034"/>
                  <a:ext cx="362022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 53"/>
            <p:cNvSpPr/>
            <p:nvPr/>
          </p:nvSpPr>
          <p:spPr>
            <a:xfrm>
              <a:off x="3151565" y="2951084"/>
              <a:ext cx="914400" cy="914400"/>
            </a:xfrm>
            <a:prstGeom prst="arc">
              <a:avLst>
                <a:gd name="adj1" fmla="val 18756365"/>
                <a:gd name="adj2" fmla="val 21259278"/>
              </a:avLst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044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"Mishra Subrat"</dc:creator>
  <cp:lastModifiedBy>Ecole Centrale de Nantes</cp:lastModifiedBy>
  <cp:revision>5</cp:revision>
  <dcterms:created xsi:type="dcterms:W3CDTF">2016-04-19T12:22:33Z</dcterms:created>
  <dcterms:modified xsi:type="dcterms:W3CDTF">2016-04-19T12:56:52Z</dcterms:modified>
</cp:coreProperties>
</file>