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77" r:id="rId7"/>
    <p:sldId id="279" r:id="rId8"/>
    <p:sldId id="281" r:id="rId9"/>
    <p:sldId id="283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D49CFC0-97A5-4763-BC54-BDCC619E12D4}">
          <p14:sldIdLst>
            <p14:sldId id="256"/>
            <p14:sldId id="278"/>
            <p14:sldId id="277"/>
            <p14:sldId id="279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70" d="100"/>
          <a:sy n="70" d="100"/>
        </p:scale>
        <p:origin x="3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ПРОСТОТА И НАГЛЯДНОСТЬ ИСПОЛЬЗОВАНИЯ</a:t>
          </a:r>
          <a:endParaRPr lang="ru-RU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ru-RU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ru-RU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ru-RU" noProof="1"/>
            <a:t>СОКРАЩЕНИЕ ВРЕМЕНИ НА ПОИСК МОМЕНТА В ВИДЕО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ru-RU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ru-RU" noProof="1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ru-RU" sz="1900" dirty="0"/>
            <a:t>Алгоритм ПРОЕКТА предельно снижает нагрузку на сервер</a:t>
          </a:r>
          <a:endParaRPr lang="ru-RU" sz="1900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ru-RU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ru-RU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41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78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08862"/>
          <a:ext cx="286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 dirty="0"/>
            <a:t>Алгоритм ПРОЕКТА предельно снижает нагрузку на сервер</a:t>
          </a:r>
          <a:endParaRPr lang="ru-RU" sz="1900" kern="1200" noProof="1"/>
        </a:p>
      </dsp:txBody>
      <dsp:txXfrm>
        <a:off x="54974" y="2708862"/>
        <a:ext cx="2868750" cy="900000"/>
      </dsp:txXfrm>
    </dsp:sp>
    <dsp:sp modelId="{BCD8CDD9-0C56-4401-ADB1-8B48DAB2C96F}">
      <dsp:nvSpPr>
        <dsp:cNvPr id="0" name=""/>
        <dsp:cNvSpPr/>
      </dsp:nvSpPr>
      <dsp:spPr>
        <a:xfrm>
          <a:off x="3985162" y="41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78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08862"/>
          <a:ext cx="286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ПРОСТОТА И НАГЛЯДНОСТЬ ИСПОЛЬЗОВАНИЯ</a:t>
          </a:r>
          <a:endParaRPr lang="ru-RU" sz="1900" kern="1200" noProof="1"/>
        </a:p>
      </dsp:txBody>
      <dsp:txXfrm>
        <a:off x="3425756" y="2708862"/>
        <a:ext cx="2868750" cy="900000"/>
      </dsp:txXfrm>
    </dsp:sp>
    <dsp:sp modelId="{FF93E135-77D6-48A0-8871-9BC93D705D06}">
      <dsp:nvSpPr>
        <dsp:cNvPr id="0" name=""/>
        <dsp:cNvSpPr/>
      </dsp:nvSpPr>
      <dsp:spPr>
        <a:xfrm>
          <a:off x="7355943" y="41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78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08862"/>
          <a:ext cx="286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 noProof="1"/>
            <a:t>СОКРАЩЕНИЕ ВРЕМЕНИ НА ПОИСК МОМЕНТА В ВИДЕО</a:t>
          </a:r>
        </a:p>
      </dsp:txBody>
      <dsp:txXfrm>
        <a:off x="6796537" y="2708862"/>
        <a:ext cx="286875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Список круглых значков с подписями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Рекомендуется использовать значки или небольшие изображения с краткими текстовыми подпис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28.02.2021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noProof="1">
                <a:solidFill>
                  <a:srgbClr val="FFFFFF"/>
                </a:solidFill>
              </a:rPr>
              <a:t>Узденов Р</a:t>
            </a:r>
            <a:r>
              <a:rPr lang="en-US" noProof="1">
                <a:solidFill>
                  <a:srgbClr val="FFFFFF"/>
                </a:solidFill>
              </a:rPr>
              <a:t>.</a:t>
            </a:r>
            <a:r>
              <a:rPr lang="ru-RU" noProof="1">
                <a:solidFill>
                  <a:srgbClr val="FFFFFF"/>
                </a:solidFill>
              </a:rPr>
              <a:t>Ш</a:t>
            </a:r>
            <a:r>
              <a:rPr lang="en-US" noProof="1">
                <a:solidFill>
                  <a:srgbClr val="FFFFFF"/>
                </a:solidFill>
              </a:rPr>
              <a:t>.</a:t>
            </a:r>
            <a:r>
              <a:rPr lang="ru-RU" noProof="1">
                <a:solidFill>
                  <a:srgbClr val="FFFFFF"/>
                </a:solidFill>
              </a:rPr>
              <a:t>, Петрухин И</a:t>
            </a:r>
            <a:r>
              <a:rPr lang="en-US" noProof="1">
                <a:solidFill>
                  <a:srgbClr val="FFFFFF"/>
                </a:solidFill>
              </a:rPr>
              <a:t>.</a:t>
            </a:r>
            <a:r>
              <a:rPr lang="ru-RU" noProof="1">
                <a:solidFill>
                  <a:srgbClr val="FFFFFF"/>
                </a:solidFill>
              </a:rPr>
              <a:t>А</a:t>
            </a:r>
            <a:r>
              <a:rPr lang="en-US" noProof="1">
                <a:solidFill>
                  <a:srgbClr val="FFFFFF"/>
                </a:solidFill>
              </a:rPr>
              <a:t>.</a:t>
            </a:r>
            <a:endParaRPr lang="ru-RU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8CD07E-486B-40FD-8557-73F53E3737E6}"/>
              </a:ext>
            </a:extLst>
          </p:cNvPr>
          <p:cNvSpPr txBox="1"/>
          <p:nvPr/>
        </p:nvSpPr>
        <p:spPr>
          <a:xfrm>
            <a:off x="4309348" y="3681040"/>
            <a:ext cx="6832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SubSearch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A1316-6392-4771-B550-93085010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CEE473E4-BF18-4706-A1FC-8E71327123EC}"/>
              </a:ext>
            </a:extLst>
          </p:cNvPr>
          <p:cNvGrpSpPr/>
          <p:nvPr/>
        </p:nvGrpSpPr>
        <p:grpSpPr>
          <a:xfrm>
            <a:off x="10636765" y="4979344"/>
            <a:ext cx="1859091" cy="2008631"/>
            <a:chOff x="10636765" y="4979344"/>
            <a:chExt cx="1859091" cy="2008631"/>
          </a:xfrm>
        </p:grpSpPr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16E93B29-D9EA-4EE4-9615-496436D11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8860" y="5560205"/>
              <a:ext cx="1168297" cy="8119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C7BF2A9B-F2D7-4895-8342-B5BB0A0C6EB5}"/>
                </a:ext>
              </a:extLst>
            </p:cNvPr>
            <p:cNvCxnSpPr>
              <a:cxnSpLocks/>
              <a:stCxn id="10" idx="5"/>
              <a:endCxn id="35" idx="7"/>
            </p:cNvCxnSpPr>
            <p:nvPr/>
          </p:nvCxnSpPr>
          <p:spPr>
            <a:xfrm>
              <a:off x="11084181" y="5524736"/>
              <a:ext cx="1118395" cy="68290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EDAD876-A49F-41FA-8BB3-74D8E244E4F4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flipH="1" flipV="1">
              <a:off x="10636765" y="6372135"/>
              <a:ext cx="1372847" cy="1650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1F7D6B3-6BF1-4879-AD2C-AAA6DD2A9E9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11246806" y="6612006"/>
              <a:ext cx="793786" cy="2160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7E64793D-5539-474A-8B24-C0D35791D7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3382" y="6372136"/>
              <a:ext cx="550213" cy="4558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FC1A82B-F830-40FA-9BBF-499D5A6E2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6805" y="5568043"/>
              <a:ext cx="660352" cy="125214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6D4289A2-0B13-41EB-A033-B0DC670802FA}"/>
                </a:ext>
              </a:extLst>
            </p:cNvPr>
            <p:cNvSpPr/>
            <p:nvPr/>
          </p:nvSpPr>
          <p:spPr>
            <a:xfrm>
              <a:off x="11318458" y="4979344"/>
              <a:ext cx="1177398" cy="1177398"/>
            </a:xfrm>
            <a:prstGeom prst="ellipse">
              <a:avLst/>
            </a:prstGeom>
            <a:solidFill>
              <a:srgbClr val="FFFFFF">
                <a:alpha val="41176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8D84A7E-084E-492F-A18D-D3DFF0A367D4}"/>
                </a:ext>
              </a:extLst>
            </p:cNvPr>
            <p:cNvSpPr/>
            <p:nvPr/>
          </p:nvSpPr>
          <p:spPr>
            <a:xfrm>
              <a:off x="11622314" y="5283200"/>
              <a:ext cx="569686" cy="5696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3B05F6D-E4D2-43B8-92BD-F51598AE09E7}"/>
                </a:ext>
              </a:extLst>
            </p:cNvPr>
            <p:cNvSpPr/>
            <p:nvPr/>
          </p:nvSpPr>
          <p:spPr>
            <a:xfrm>
              <a:off x="11095810" y="6652405"/>
              <a:ext cx="335570" cy="335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BE73BECF-6E96-499E-9F29-DA6B87D2E9AD}"/>
                </a:ext>
              </a:extLst>
            </p:cNvPr>
            <p:cNvSpPr/>
            <p:nvPr/>
          </p:nvSpPr>
          <p:spPr>
            <a:xfrm>
              <a:off x="10636765" y="6295518"/>
              <a:ext cx="153234" cy="1532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FAD31E12-7710-4E6F-8966-6470DF1704D1}"/>
                </a:ext>
              </a:extLst>
            </p:cNvPr>
            <p:cNvSpPr/>
            <p:nvPr/>
          </p:nvSpPr>
          <p:spPr>
            <a:xfrm>
              <a:off x="12009612" y="6431444"/>
              <a:ext cx="211542" cy="211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3696DF2-B362-4F9E-A378-FE10DCF0A32E}"/>
                </a:ext>
              </a:extLst>
            </p:cNvPr>
            <p:cNvSpPr/>
            <p:nvPr/>
          </p:nvSpPr>
          <p:spPr>
            <a:xfrm>
              <a:off x="10953388" y="5393943"/>
              <a:ext cx="153234" cy="153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4F2DF552-E6F3-48C2-8E72-BE82252D3C5E}"/>
                </a:ext>
              </a:extLst>
            </p:cNvPr>
            <p:cNvSpPr/>
            <p:nvPr/>
          </p:nvSpPr>
          <p:spPr>
            <a:xfrm flipH="1">
              <a:off x="12189051" y="6194116"/>
              <a:ext cx="92357" cy="923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7E9BB-47D8-4DD6-B46C-8D3E8B5B6F61}"/>
              </a:ext>
            </a:extLst>
          </p:cNvPr>
          <p:cNvSpPr txBox="1"/>
          <p:nvPr/>
        </p:nvSpPr>
        <p:spPr>
          <a:xfrm>
            <a:off x="1103736" y="2084832"/>
            <a:ext cx="9936439" cy="4160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программного продукта, который позволит в простой и интуитивно-понятной форме любому пользователю вне зависимости от своего уровня подготовки и на любой платформе осуществить поиск контекстных слов субтитрах видеофрагментов (например, размещенных в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с указанием тайм-кода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8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преимущества</a:t>
            </a:r>
          </a:p>
        </p:txBody>
      </p:sp>
      <p:graphicFrame>
        <p:nvGraphicFramePr>
          <p:cNvPr id="5" name="Объект 2" descr="Графический элемент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76400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D18D472-4929-4D6B-9E15-6CC1B930BD77}"/>
              </a:ext>
            </a:extLst>
          </p:cNvPr>
          <p:cNvGrpSpPr/>
          <p:nvPr/>
        </p:nvGrpSpPr>
        <p:grpSpPr>
          <a:xfrm>
            <a:off x="10636765" y="4979344"/>
            <a:ext cx="1859091" cy="2008631"/>
            <a:chOff x="10636765" y="4979344"/>
            <a:chExt cx="1859091" cy="2008631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D399A864-4E31-4738-BE9F-32BFD027C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8860" y="5560205"/>
              <a:ext cx="1168297" cy="8119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835A7F72-1C3D-42FA-B8F3-D5BA36C09DC8}"/>
                </a:ext>
              </a:extLst>
            </p:cNvPr>
            <p:cNvCxnSpPr>
              <a:cxnSpLocks/>
              <a:stCxn id="17" idx="5"/>
              <a:endCxn id="18" idx="7"/>
            </p:cNvCxnSpPr>
            <p:nvPr/>
          </p:nvCxnSpPr>
          <p:spPr>
            <a:xfrm>
              <a:off x="11084181" y="5524736"/>
              <a:ext cx="1118395" cy="68290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E8DCB19C-147E-4EA6-B935-36FF405EB908}"/>
                </a:ext>
              </a:extLst>
            </p:cNvPr>
            <p:cNvCxnSpPr>
              <a:cxnSpLocks/>
              <a:stCxn id="16" idx="2"/>
              <a:endCxn id="15" idx="2"/>
            </p:cNvCxnSpPr>
            <p:nvPr/>
          </p:nvCxnSpPr>
          <p:spPr>
            <a:xfrm flipH="1" flipV="1">
              <a:off x="10636765" y="6372135"/>
              <a:ext cx="1372847" cy="1650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B40B485-ACC2-4BC3-8091-854A02980C1B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11246806" y="6612006"/>
              <a:ext cx="793786" cy="2160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99DAF7EB-8167-40FB-83AE-8A513A21D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3382" y="6372136"/>
              <a:ext cx="550213" cy="4558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FB1DC1EF-5C39-44D0-8929-71A79BCE4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6805" y="5568043"/>
              <a:ext cx="660352" cy="125214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126FAC5-0456-419F-906E-7BDCDDCAF50D}"/>
                </a:ext>
              </a:extLst>
            </p:cNvPr>
            <p:cNvSpPr/>
            <p:nvPr/>
          </p:nvSpPr>
          <p:spPr>
            <a:xfrm>
              <a:off x="11318458" y="4979344"/>
              <a:ext cx="1177398" cy="1177398"/>
            </a:xfrm>
            <a:prstGeom prst="ellipse">
              <a:avLst/>
            </a:prstGeom>
            <a:solidFill>
              <a:srgbClr val="FFFFFF">
                <a:alpha val="41176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EC51D6A-E7B5-4A78-86E5-B70241D3C20F}"/>
                </a:ext>
              </a:extLst>
            </p:cNvPr>
            <p:cNvSpPr/>
            <p:nvPr/>
          </p:nvSpPr>
          <p:spPr>
            <a:xfrm>
              <a:off x="11622314" y="5283200"/>
              <a:ext cx="569686" cy="5696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3DDE1B3-2457-45F5-84BD-E3E0600E8F43}"/>
                </a:ext>
              </a:extLst>
            </p:cNvPr>
            <p:cNvSpPr/>
            <p:nvPr/>
          </p:nvSpPr>
          <p:spPr>
            <a:xfrm>
              <a:off x="11095810" y="6652405"/>
              <a:ext cx="335570" cy="335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61B6065-990A-49F3-8904-5123E6FFF18B}"/>
                </a:ext>
              </a:extLst>
            </p:cNvPr>
            <p:cNvSpPr/>
            <p:nvPr/>
          </p:nvSpPr>
          <p:spPr>
            <a:xfrm>
              <a:off x="10636765" y="6295518"/>
              <a:ext cx="153234" cy="1532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D95649D4-7B68-465E-98CF-17A18B6E886D}"/>
                </a:ext>
              </a:extLst>
            </p:cNvPr>
            <p:cNvSpPr/>
            <p:nvPr/>
          </p:nvSpPr>
          <p:spPr>
            <a:xfrm>
              <a:off x="12009612" y="6431444"/>
              <a:ext cx="211542" cy="211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B7F285C-72C3-44AC-AF75-9BC953506FAE}"/>
                </a:ext>
              </a:extLst>
            </p:cNvPr>
            <p:cNvSpPr/>
            <p:nvPr/>
          </p:nvSpPr>
          <p:spPr>
            <a:xfrm>
              <a:off x="10953388" y="5393943"/>
              <a:ext cx="153234" cy="153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732DFCA6-FE97-4A47-9308-DD138F5E07FF}"/>
                </a:ext>
              </a:extLst>
            </p:cNvPr>
            <p:cNvSpPr/>
            <p:nvPr/>
          </p:nvSpPr>
          <p:spPr>
            <a:xfrm flipH="1">
              <a:off x="12189051" y="6194116"/>
              <a:ext cx="92357" cy="923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803EA-D4E5-47B3-BBB1-981175FD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Задачи разработчиков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37551-2E93-488C-9E1F-6AFE6250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Найти способ получения данных из </a:t>
            </a:r>
            <a:r>
              <a:rPr lang="en-US" dirty="0"/>
              <a:t>YouTube </a:t>
            </a:r>
            <a:r>
              <a:rPr lang="ru-RU" dirty="0"/>
              <a:t>роликов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технологию работы с субтитрами из </a:t>
            </a:r>
            <a:r>
              <a:rPr lang="en-US" dirty="0"/>
              <a:t>YouTube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удобный поиск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дизайн сайта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Найти хороший хостинг для сайта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579A4D-5658-4BA5-99CD-FB1F9E936406}"/>
              </a:ext>
            </a:extLst>
          </p:cNvPr>
          <p:cNvGrpSpPr/>
          <p:nvPr/>
        </p:nvGrpSpPr>
        <p:grpSpPr>
          <a:xfrm>
            <a:off x="10636765" y="4979344"/>
            <a:ext cx="1859091" cy="2008631"/>
            <a:chOff x="10636765" y="4979344"/>
            <a:chExt cx="1859091" cy="2008631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B2E42FAB-9174-4C97-8BF9-196D9D546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8860" y="5560205"/>
              <a:ext cx="1168297" cy="8119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C832A128-B631-4E9D-87F7-0C3F3B440530}"/>
                </a:ext>
              </a:extLst>
            </p:cNvPr>
            <p:cNvCxnSpPr>
              <a:cxnSpLocks/>
              <a:stCxn id="16" idx="5"/>
              <a:endCxn id="17" idx="7"/>
            </p:cNvCxnSpPr>
            <p:nvPr/>
          </p:nvCxnSpPr>
          <p:spPr>
            <a:xfrm>
              <a:off x="11084181" y="5524736"/>
              <a:ext cx="1118395" cy="68290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12F57C0-20F8-4C97-9039-9AB81BF87C76}"/>
                </a:ext>
              </a:extLst>
            </p:cNvPr>
            <p:cNvCxnSpPr>
              <a:cxnSpLocks/>
              <a:stCxn id="15" idx="2"/>
              <a:endCxn id="14" idx="2"/>
            </p:cNvCxnSpPr>
            <p:nvPr/>
          </p:nvCxnSpPr>
          <p:spPr>
            <a:xfrm flipH="1" flipV="1">
              <a:off x="10636765" y="6372135"/>
              <a:ext cx="1372847" cy="1650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2302C7C-84B1-46AA-AD0F-21BD2720F606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1246806" y="6612006"/>
              <a:ext cx="793786" cy="2160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402AB83-5E72-4C9C-8C79-5ED2813B11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3382" y="6372136"/>
              <a:ext cx="550213" cy="4558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606B968B-D89B-4196-B021-51190A75C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6805" y="5568043"/>
              <a:ext cx="660352" cy="125214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25F726F-008C-4C37-9F54-94DE67A9946A}"/>
                </a:ext>
              </a:extLst>
            </p:cNvPr>
            <p:cNvSpPr/>
            <p:nvPr/>
          </p:nvSpPr>
          <p:spPr>
            <a:xfrm>
              <a:off x="11318458" y="4979344"/>
              <a:ext cx="1177398" cy="1177398"/>
            </a:xfrm>
            <a:prstGeom prst="ellipse">
              <a:avLst/>
            </a:prstGeom>
            <a:solidFill>
              <a:srgbClr val="FFFFFF">
                <a:alpha val="41176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67AA6E-B503-46AC-9ACA-0FAC1F8EC07B}"/>
                </a:ext>
              </a:extLst>
            </p:cNvPr>
            <p:cNvSpPr/>
            <p:nvPr/>
          </p:nvSpPr>
          <p:spPr>
            <a:xfrm>
              <a:off x="11622314" y="5283200"/>
              <a:ext cx="569686" cy="5696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489E0AB9-8468-4A53-97E5-C2A8AFF0C5EF}"/>
                </a:ext>
              </a:extLst>
            </p:cNvPr>
            <p:cNvSpPr/>
            <p:nvPr/>
          </p:nvSpPr>
          <p:spPr>
            <a:xfrm>
              <a:off x="11095810" y="6652405"/>
              <a:ext cx="335570" cy="335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CEF6135-B5A5-4305-941C-21DB4CFBEB8D}"/>
                </a:ext>
              </a:extLst>
            </p:cNvPr>
            <p:cNvSpPr/>
            <p:nvPr/>
          </p:nvSpPr>
          <p:spPr>
            <a:xfrm>
              <a:off x="10636765" y="6295518"/>
              <a:ext cx="153234" cy="1532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C934ED-E76A-439B-B20A-560966379DF3}"/>
                </a:ext>
              </a:extLst>
            </p:cNvPr>
            <p:cNvSpPr/>
            <p:nvPr/>
          </p:nvSpPr>
          <p:spPr>
            <a:xfrm>
              <a:off x="12009612" y="6431444"/>
              <a:ext cx="211542" cy="211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0A81A3A-F805-429B-B5BF-E691E3790C37}"/>
                </a:ext>
              </a:extLst>
            </p:cNvPr>
            <p:cNvSpPr/>
            <p:nvPr/>
          </p:nvSpPr>
          <p:spPr>
            <a:xfrm>
              <a:off x="10953388" y="5393943"/>
              <a:ext cx="153234" cy="153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05F34EDE-223A-4C1D-82CB-4C3AAA2BAFBE}"/>
                </a:ext>
              </a:extLst>
            </p:cNvPr>
            <p:cNvSpPr/>
            <p:nvPr/>
          </p:nvSpPr>
          <p:spPr>
            <a:xfrm flipH="1">
              <a:off x="12189051" y="6194116"/>
              <a:ext cx="92357" cy="923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8588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CAF099-EC3C-4BCD-A73B-137D1993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TypeScript – </a:t>
            </a:r>
            <a:r>
              <a:rPr lang="ru-RU" dirty="0"/>
              <a:t>основной язык нашего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HTML, CSS</a:t>
            </a:r>
            <a:r>
              <a:rPr lang="ru-RU" dirty="0"/>
              <a:t>, </a:t>
            </a:r>
            <a:r>
              <a:rPr lang="en-US" dirty="0"/>
              <a:t>JavaScript</a:t>
            </a:r>
            <a:r>
              <a:rPr lang="ru-RU" dirty="0"/>
              <a:t> – разметка и стили для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React.js</a:t>
            </a:r>
            <a:r>
              <a:rPr lang="ru-RU" dirty="0"/>
              <a:t> – фреймворк </a:t>
            </a:r>
            <a:r>
              <a:rPr lang="en-US" dirty="0"/>
              <a:t>front-end</a:t>
            </a:r>
            <a:r>
              <a:rPr lang="ru-RU" dirty="0"/>
              <a:t> сайта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Fuse.js</a:t>
            </a:r>
            <a:r>
              <a:rPr lang="ru-RU" dirty="0"/>
              <a:t> – умный поиск по субтитрам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Semantic-UI</a:t>
            </a:r>
            <a:r>
              <a:rPr lang="ru-RU" dirty="0"/>
              <a:t> – дизайн-компоненты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subtitle</a:t>
            </a:r>
            <a:r>
              <a:rPr lang="ru-RU" dirty="0"/>
              <a:t> – </a:t>
            </a:r>
            <a:r>
              <a:rPr lang="ru-RU" dirty="0" err="1"/>
              <a:t>парсинг</a:t>
            </a:r>
            <a:r>
              <a:rPr lang="ru-RU" dirty="0"/>
              <a:t> субтитров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 err="1"/>
              <a:t>Vercel</a:t>
            </a:r>
            <a:r>
              <a:rPr lang="en-US" dirty="0"/>
              <a:t> –</a:t>
            </a:r>
            <a:r>
              <a:rPr lang="ru-RU" dirty="0"/>
              <a:t> хостинг сайта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92ADB-A886-472E-A020-639330A63570}"/>
              </a:ext>
            </a:extLst>
          </p:cNvPr>
          <p:cNvSpPr txBox="1"/>
          <p:nvPr/>
        </p:nvSpPr>
        <p:spPr>
          <a:xfrm>
            <a:off x="1088021" y="787074"/>
            <a:ext cx="956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Технологии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4560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8D759B2-EC9B-41CC-91D9-1B6DF606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25" y="833439"/>
            <a:ext cx="9720263" cy="870102"/>
          </a:xfrm>
        </p:spPr>
        <p:txBody>
          <a:bodyPr/>
          <a:lstStyle/>
          <a:p>
            <a:r>
              <a:rPr lang="ru-RU" sz="4400" dirty="0">
                <a:effectLst/>
                <a:latin typeface="Tw Cen MT" panose="020B0602020104020603" pitchFamily="34" charset="0"/>
              </a:rPr>
              <a:t> Ссылка на демонстрационный ролик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06FB31-BCB3-4BA9-BAA0-77C0AB53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52" y="2840685"/>
            <a:ext cx="773649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48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</TotalTime>
  <Words>158</Words>
  <Application>Microsoft Office PowerPoint</Application>
  <PresentationFormat>Широкоэкранный</PresentationFormat>
  <Paragraphs>25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 3</vt:lpstr>
      <vt:lpstr>Комплекс</vt:lpstr>
      <vt:lpstr>Презентация PowerPoint</vt:lpstr>
      <vt:lpstr>Цель проекта</vt:lpstr>
      <vt:lpstr>преимущества</vt:lpstr>
      <vt:lpstr>Задачи разработчиков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Рустам Узденов</cp:lastModifiedBy>
  <cp:revision>2</cp:revision>
  <dcterms:created xsi:type="dcterms:W3CDTF">2021-01-21T16:41:14Z</dcterms:created>
  <dcterms:modified xsi:type="dcterms:W3CDTF">2021-02-28T20:00:47Z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