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2" name="Slide Image Placeholder 1"/>
          <p:cNvSpPr>
            <a:spLocks noChangeAspect="1" noRot="1" noGrp="1"/>
          </p:cNvSpPr>
          <p:nvPr>
            <p:ph type="sldImg"/>
          </p:nvPr>
        </p:nvSpPr>
        <p:spPr>
          <a:xfrm>
            <a:off x="533400" y="763588"/>
            <a:ext cx="6704013" cy="3771900"/>
          </a:xfrm>
        </p:spPr>
      </p:sp>
      <p:sp>
        <p:nvSpPr>
          <p:cNvPr id="1048603" name="Notes Placeholder 2"/>
          <p:cNvSpPr>
            <a:spLocks noGrp="1"/>
          </p:cNvSpPr>
          <p:nvPr>
            <p:ph type="body" idx="1"/>
          </p:nvPr>
        </p:nvSpPr>
        <p:spPr/>
        <p:txBody>
          <a:bodyPr/>
          <a:p>
            <a:pPr indent="0" marL="158750">
              <a:buNone/>
            </a:pPr>
            <a:endParaRPr b="1" lang="en-US"/>
          </a:p>
        </p:txBody>
      </p:sp>
      <p:sp>
        <p:nvSpPr>
          <p:cNvPr id="1048604"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US"/>
          </a:p>
        </p:txBody>
      </p:sp>
      <p:sp>
        <p:nvSpPr>
          <p:cNvPr id="1048606"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8"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9" name="Date Placeholder 3"/>
          <p:cNvSpPr>
            <a:spLocks noGrp="1"/>
          </p:cNvSpPr>
          <p:nvPr>
            <p:ph type="dt" sz="half" idx="10"/>
          </p:nvPr>
        </p:nvSpPr>
        <p:spPr/>
        <p:txBody>
          <a:bodyPr/>
          <a:p>
            <a:fld id="{3FD61DA6-D9C3-4FDE-8A87-022315D71125}" type="datetime1">
              <a:rPr lang="en-US" smtClean="0"/>
            </a:fld>
            <a:endParaRPr lang="en-US"/>
          </a:p>
        </p:txBody>
      </p:sp>
      <p:sp>
        <p:nvSpPr>
          <p:cNvPr id="1048650" name="Footer Placeholder 4"/>
          <p:cNvSpPr>
            <a:spLocks noGrp="1"/>
          </p:cNvSpPr>
          <p:nvPr>
            <p:ph type="ftr" sz="quarter" idx="11"/>
          </p:nvPr>
        </p:nvSpPr>
        <p:spPr/>
        <p:txBody>
          <a:bodyPr/>
          <a:p>
            <a:pPr marL="12700">
              <a:lnSpc>
                <a:spcPct val="100000"/>
              </a:lnSpc>
              <a:spcBef>
                <a:spcPts val="25"/>
              </a:spcBef>
            </a:pPr>
          </a:p>
        </p:txBody>
      </p:sp>
      <p:sp>
        <p:nvSpPr>
          <p:cNvPr id="1048651"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988684" y="1030065"/>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p:txBody>
      </p:sp>
      <p:sp>
        <p:nvSpPr>
          <p:cNvPr id="1048598" name="Google Shape;70;p13"/>
          <p:cNvSpPr txBox="1"/>
          <p:nvPr/>
        </p:nvSpPr>
        <p:spPr>
          <a:xfrm>
            <a:off x="1003625" y="342155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9" name="TextBox 13"/>
          <p:cNvSpPr txBox="1"/>
          <p:nvPr/>
        </p:nvSpPr>
        <p:spPr>
          <a:xfrm>
            <a:off x="1468120" y="3697605"/>
            <a:ext cx="2263239" cy="727510"/>
          </a:xfrm>
          <a:prstGeom prst="rect"/>
        </p:spPr>
        <p:style>
          <a:lnRef idx="2">
            <a:schemeClr val="accent1"/>
          </a:lnRef>
          <a:fillRef idx="0">
            <a:srgbClr val="FFFFFF"/>
          </a:fillRef>
          <a:effectRef idx="0">
            <a:srgbClr val="FFFFFF"/>
          </a:effectRef>
          <a:fontRef idx="minor">
            <a:schemeClr val="dk1"/>
          </a:fontRef>
        </p:style>
        <p:txBody>
          <a:bodyPr wrap="square">
            <a:noAutofit/>
          </a:bodyPr>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 </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u</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b</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lakshmi</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ID :620321</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4</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9</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9</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0"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1" name="TextBox 23"/>
          <p:cNvSpPr txBox="1"/>
          <p:nvPr/>
        </p:nvSpPr>
        <p:spPr>
          <a:xfrm>
            <a:off x="5693356" y="3956068"/>
            <a:ext cx="2095554" cy="429895"/>
          </a:xfrm>
          <a:prstGeom prst="rect"/>
          <a:noFill/>
        </p:spPr>
        <p:txBody>
          <a:bodyPr wrap="square">
            <a:spAutoFit/>
          </a:bodyPr>
          <a:p>
            <a:pPr lvl="0" marR="0" rtl="0">
              <a:lnSpc>
                <a:spcPct val="100000"/>
              </a:lnSpc>
              <a:spcBef>
                <a:spcPts val="0"/>
              </a:spcBef>
              <a:spcAft>
                <a:spcPts val="200"/>
              </a:spcAft>
              <a:buClr>
                <a:schemeClr val="bg1"/>
              </a:buClr>
            </a:pPr>
            <a:r>
              <a:rPr sz="1100" lang="en-US" err="1">
                <a:solidFill>
                  <a:schemeClr val="tx1"/>
                </a:solidFill>
              </a:rPr>
              <a:t>Bharathiyar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2"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4"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5" name="Text Box 5"/>
          <p:cNvSpPr txBox="1"/>
          <p:nvPr/>
        </p:nvSpPr>
        <p:spPr>
          <a:xfrm>
            <a:off x="3823970" y="3517900"/>
            <a:ext cx="3048000" cy="306705"/>
          </a:xfrm>
          <a:prstGeom prst="rect"/>
          <a:noFill/>
        </p:spPr>
        <p:txBody>
          <a:bodyPr rtlCol="0" wrap="square">
            <a:spAutoFit/>
          </a:bodyPr>
          <a:p>
            <a:endParaRPr lang="en-US"/>
          </a:p>
        </p:txBody>
      </p:sp>
      <p:pic>
        <p:nvPicPr>
          <p:cNvPr id="2097160" name="Content Placeholder 12" descr="WhatsApp Image 2024-04-06 at 07.53.07 (4)"/>
          <p:cNvPicPr>
            <a:picLocks noChangeAspect="1"/>
          </p:cNvPicPr>
          <p:nvPr>
            <p:ph idx="1"/>
          </p:nvPr>
        </p:nvPicPr>
        <p:blipFill>
          <a:blip xmlns:r="http://schemas.openxmlformats.org/officeDocument/2006/relationships" r:embed="rId1"/>
          <a:srcRect l="19664" t="2768" r="20058" b="8305"/>
          <a:stretch>
            <a:fillRect/>
          </a:stretch>
        </p:blipFill>
        <p:spPr>
          <a:xfrm>
            <a:off x="3883025" y="1656080"/>
            <a:ext cx="4465320" cy="301879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3" descr="WhatsApp Image 2024-04-06 at 07.53.07 (1)"/>
          <p:cNvPicPr>
            <a:picLocks noChangeAspect="1"/>
          </p:cNvPicPr>
          <p:nvPr/>
        </p:nvPicPr>
        <p:blipFill>
          <a:blip xmlns:r="http://schemas.openxmlformats.org/officeDocument/2006/relationships" r:embed="rId1"/>
          <a:srcRect l="8292" t="5505" r="8875" b="27465"/>
          <a:stretch>
            <a:fillRect/>
          </a:stretch>
        </p:blipFill>
        <p:spPr>
          <a:xfrm>
            <a:off x="758190" y="1165225"/>
            <a:ext cx="7574280" cy="391223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2" name="Picture 7" descr="WhatsApp Image 2024-04-06 at 07.53.07 (9)"/>
          <p:cNvPicPr>
            <a:picLocks noChangeAspect="1"/>
          </p:cNvPicPr>
          <p:nvPr/>
        </p:nvPicPr>
        <p:blipFill>
          <a:blip xmlns:r="http://schemas.openxmlformats.org/officeDocument/2006/relationships" r:embed="rId1"/>
          <a:srcRect l="12787" t="12245" r="12066" b="15598"/>
          <a:stretch>
            <a:fillRect/>
          </a:stretch>
        </p:blipFill>
        <p:spPr>
          <a:xfrm>
            <a:off x="1609090" y="1371600"/>
            <a:ext cx="5829300" cy="37719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descr="WhatsApp Image 2024-04-06 at 07.53.07 (8)"/>
          <p:cNvPicPr>
            <a:picLocks noChangeAspect="1"/>
          </p:cNvPicPr>
          <p:nvPr/>
        </p:nvPicPr>
        <p:blipFill>
          <a:blip xmlns:r="http://schemas.openxmlformats.org/officeDocument/2006/relationships" r:embed="rId1"/>
          <a:srcRect l="8340" t="4249" r="9410" b="4324"/>
          <a:stretch>
            <a:fillRect/>
          </a:stretch>
        </p:blipFill>
        <p:spPr>
          <a:xfrm>
            <a:off x="762635" y="1267460"/>
            <a:ext cx="7520940" cy="382333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4" name="Picture 2" descr="WhatsApp Image 2024-04-06 at 07.53.07"/>
          <p:cNvPicPr>
            <a:picLocks noChangeAspect="1"/>
          </p:cNvPicPr>
          <p:nvPr/>
        </p:nvPicPr>
        <p:blipFill>
          <a:blip xmlns:r="http://schemas.openxmlformats.org/officeDocument/2006/relationships" r:embed="rId1"/>
          <a:srcRect l="21681" t="4385" r="23486" b="3646"/>
          <a:stretch>
            <a:fillRect/>
          </a:stretch>
        </p:blipFill>
        <p:spPr>
          <a:xfrm>
            <a:off x="1982470" y="1267460"/>
            <a:ext cx="5013960" cy="387604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293624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9"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10"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1"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8"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3"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8"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2"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6" name="TextBox 2"/>
          <p:cNvSpPr txBox="1"/>
          <p:nvPr/>
        </p:nvSpPr>
        <p:spPr>
          <a:xfrm>
            <a:off x="562610" y="752832"/>
            <a:ext cx="8017933" cy="374904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4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1"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2"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3"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ranjini</cp:lastModifiedBy>
  <dcterms:created xsi:type="dcterms:W3CDTF">2024-04-04T19:27:00Z</dcterms:created>
  <dcterms:modified xsi:type="dcterms:W3CDTF">2024-04-07T12:17:06Z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e649073bd0164270b7b34926ad69c35f</vt:lpwstr>
  </property>
  <property fmtid="{D5CDD505-2E9C-101B-9397-08002B2CF9AE}" pid="4" name="KSOProductBuildVer">
    <vt:lpwstr>1033-12.2.0.13431</vt:lpwstr>
  </property>
</Properties>
</file>