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GB" dirty="0">
                <a:latin typeface="Arial Rounded MT Bold" panose="020F0704030504030204" pitchFamily="34" charset="0"/>
              </a:rPr>
              <a:t>SUBHASINI J</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598" y="3754144"/>
            <a:ext cx="6364543" cy="369332"/>
          </a:xfrm>
          <a:prstGeom prst="rect">
            <a:avLst/>
          </a:prstGeom>
          <a:noFill/>
        </p:spPr>
        <p:txBody>
          <a:bodyPr wrap="square" rtlCol="0">
            <a:spAutoFit/>
          </a:bodyPr>
          <a:lstStyle/>
          <a:p>
            <a:r>
              <a:rPr lang="en-GB" dirty="0">
                <a:latin typeface="Arial Rounded MT Bold" panose="020F0704030504030204" pitchFamily="34" charset="0"/>
              </a:rPr>
              <a:t>312203397(275432B39DB452C9AE14CAC5F53C211F)</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monikamuthu1675@gmail.com</cp:lastModifiedBy>
  <cp:revision>14</cp:revision>
  <dcterms:created xsi:type="dcterms:W3CDTF">2024-03-29T15:07:22Z</dcterms:created>
  <dcterms:modified xsi:type="dcterms:W3CDTF">2024-08-31T16:58:18Z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