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942"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14600" y="3310685"/>
            <a:ext cx="8610600" cy="1938992"/>
          </a:xfrm>
          <a:prstGeom prst="rect">
            <a:avLst/>
          </a:prstGeom>
          <a:no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2819400" cy="369332"/>
          </a:xfrm>
          <a:prstGeom prst="rect">
            <a:avLst/>
          </a:prstGeom>
          <a:noFill/>
        </p:spPr>
        <p:txBody>
          <a:bodyPr wrap="square" rtlCol="0" anchor="ctr">
            <a:spAutoFit/>
          </a:bodyPr>
          <a:lstStyle/>
          <a:p>
            <a:r>
              <a:rPr lang="en-IN" dirty="0">
                <a:latin typeface="Arial Rounded MT Bold" panose="020F0704030504030204" pitchFamily="34" charset="0"/>
              </a:rPr>
              <a:t>Commerce </a:t>
            </a:r>
            <a:r>
              <a:rPr lang="en-IN" dirty="0" err="1">
                <a:latin typeface="Arial Rounded MT Bold" panose="020F0704030504030204" pitchFamily="34" charset="0"/>
              </a:rPr>
              <a:t>Bcom</a:t>
            </a:r>
            <a:endParaRPr lang="en-IN" dirty="0">
              <a:latin typeface="Arial Rounded MT Bold" panose="020F0704030504030204" pitchFamily="34" charset="0"/>
            </a:endParaRP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Prince Shri Venkateshwara Arts And Science College</a:t>
            </a:r>
          </a:p>
        </p:txBody>
      </p:sp>
      <p:sp>
        <p:nvSpPr>
          <p:cNvPr id="15" name="TextBox 14">
            <a:extLst>
              <a:ext uri="{FF2B5EF4-FFF2-40B4-BE49-F238E27FC236}">
                <a16:creationId xmlns:a16="http://schemas.microsoft.com/office/drawing/2014/main" id="{14680072-5509-77DE-E34E-6EF35065AB69}"/>
              </a:ext>
            </a:extLst>
          </p:cNvPr>
          <p:cNvSpPr txBox="1"/>
          <p:nvPr/>
        </p:nvSpPr>
        <p:spPr>
          <a:xfrm>
            <a:off x="4812323" y="3361915"/>
            <a:ext cx="1283677" cy="369332"/>
          </a:xfrm>
          <a:prstGeom prst="rect">
            <a:avLst/>
          </a:prstGeom>
          <a:noFill/>
        </p:spPr>
        <p:txBody>
          <a:bodyPr wrap="square" rtlCol="0">
            <a:spAutoFit/>
          </a:bodyPr>
          <a:lstStyle/>
          <a:p>
            <a:r>
              <a:rPr lang="en-IN" b="1" dirty="0" err="1"/>
              <a:t>Suba.A</a:t>
            </a:r>
            <a:endParaRPr lang="en-IN" b="1" dirty="0"/>
          </a:p>
        </p:txBody>
      </p:sp>
      <p:sp>
        <p:nvSpPr>
          <p:cNvPr id="19" name="TextBox 18">
            <a:extLst>
              <a:ext uri="{FF2B5EF4-FFF2-40B4-BE49-F238E27FC236}">
                <a16:creationId xmlns:a16="http://schemas.microsoft.com/office/drawing/2014/main" id="{97CD9492-4CFD-1A84-1ED3-B9087AA08C23}"/>
              </a:ext>
            </a:extLst>
          </p:cNvPr>
          <p:cNvSpPr txBox="1"/>
          <p:nvPr/>
        </p:nvSpPr>
        <p:spPr>
          <a:xfrm>
            <a:off x="4800601" y="3736310"/>
            <a:ext cx="6172200" cy="369332"/>
          </a:xfrm>
          <a:prstGeom prst="rect">
            <a:avLst/>
          </a:prstGeom>
          <a:noFill/>
        </p:spPr>
        <p:txBody>
          <a:bodyPr wrap="square" rtlCol="0">
            <a:spAutoFit/>
          </a:bodyPr>
          <a:lstStyle/>
          <a:p>
            <a:r>
              <a:rPr lang="en-IN" b="1" dirty="0"/>
              <a:t>312203395   (NM:  C2F17E92E70534091BF454F55FA33A59)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314</TotalTime>
  <Words>376</Words>
  <Application>Microsoft Office PowerPoint</Application>
  <PresentationFormat>Widescreen</PresentationFormat>
  <Paragraphs>59</Paragraphs>
  <Slides>12</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Aptos Narrow</vt:lpstr>
      <vt:lpstr>Arial</vt:lpstr>
      <vt:lpstr>Arial Rounded MT Bold</vt:lpstr>
      <vt:lpstr>Bell MT</vt:lpstr>
      <vt:lpstr>Calibri</vt:lpstr>
      <vt:lpstr>Calibri Light</vt:lpstr>
      <vt:lpstr>Cambria Math</vt:lpstr>
      <vt:lpstr>Eras Medium ITC</vt:lpstr>
      <vt:lpstr>Perpetua</vt:lpstr>
      <vt:lpstr>Perpetua Titling MT</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subash subash</cp:lastModifiedBy>
  <cp:revision>16</cp:revision>
  <dcterms:created xsi:type="dcterms:W3CDTF">2024-03-29T15:07:22Z</dcterms:created>
  <dcterms:modified xsi:type="dcterms:W3CDTF">2024-09-02T13:11:01Z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