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55"/>
  </p:notesMasterIdLst>
  <p:sldIdLst>
    <p:sldId id="256" r:id="rId5"/>
    <p:sldId id="450" r:id="rId6"/>
    <p:sldId id="451" r:id="rId7"/>
    <p:sldId id="452" r:id="rId8"/>
    <p:sldId id="454" r:id="rId9"/>
    <p:sldId id="453" r:id="rId10"/>
    <p:sldId id="292" r:id="rId11"/>
    <p:sldId id="473" r:id="rId12"/>
    <p:sldId id="474" r:id="rId13"/>
    <p:sldId id="294" r:id="rId14"/>
    <p:sldId id="439" r:id="rId15"/>
    <p:sldId id="304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7" r:id="rId27"/>
    <p:sldId id="486" r:id="rId28"/>
    <p:sldId id="442" r:id="rId29"/>
    <p:sldId id="268" r:id="rId30"/>
    <p:sldId id="270" r:id="rId31"/>
    <p:sldId id="272" r:id="rId32"/>
    <p:sldId id="488" r:id="rId33"/>
    <p:sldId id="489" r:id="rId34"/>
    <p:sldId id="490" r:id="rId35"/>
    <p:sldId id="491" r:id="rId36"/>
    <p:sldId id="443" r:id="rId37"/>
    <p:sldId id="278" r:id="rId38"/>
    <p:sldId id="279" r:id="rId39"/>
    <p:sldId id="280" r:id="rId40"/>
    <p:sldId id="281" r:id="rId41"/>
    <p:sldId id="449" r:id="rId42"/>
    <p:sldId id="285" r:id="rId43"/>
    <p:sldId id="286" r:id="rId44"/>
    <p:sldId id="282" r:id="rId45"/>
    <p:sldId id="447" r:id="rId46"/>
    <p:sldId id="432" r:id="rId47"/>
    <p:sldId id="287" r:id="rId48"/>
    <p:sldId id="433" r:id="rId49"/>
    <p:sldId id="434" r:id="rId50"/>
    <p:sldId id="290" r:id="rId51"/>
    <p:sldId id="297" r:id="rId52"/>
    <p:sldId id="298" r:id="rId53"/>
    <p:sldId id="299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B22FF-2AA9-D04B-8FEC-2ED1444B85C3}" v="7" dt="2021-08-12T13:37:07.313"/>
    <p1510:client id="{559AB491-DC8C-46EF-9BC4-C258681A218F}" v="54" vWet="55" dt="2021-08-12T13:36:29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36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8-NTU-CS-1197" userId="S::18ntucs1197@student.ntu.edu.pk::9bdc8a91-52d9-4b0b-bab7-7ac9516c8df3" providerId="AD" clId="Web-{2D251E08-908D-4573-83BF-D73BCF4887F9}"/>
    <pc:docChg chg="addSld delSld">
      <pc:chgData name="18-NTU-CS-1197" userId="S::18ntucs1197@student.ntu.edu.pk::9bdc8a91-52d9-4b0b-bab7-7ac9516c8df3" providerId="AD" clId="Web-{2D251E08-908D-4573-83BF-D73BCF4887F9}" dt="2021-08-06T06:33:12.161" v="1"/>
      <pc:docMkLst>
        <pc:docMk/>
      </pc:docMkLst>
      <pc:sldChg chg="new del">
        <pc:chgData name="18-NTU-CS-1197" userId="S::18ntucs1197@student.ntu.edu.pk::9bdc8a91-52d9-4b0b-bab7-7ac9516c8df3" providerId="AD" clId="Web-{2D251E08-908D-4573-83BF-D73BCF4887F9}" dt="2021-08-06T06:33:12.161" v="1"/>
        <pc:sldMkLst>
          <pc:docMk/>
          <pc:sldMk cId="3087729107" sldId="450"/>
        </pc:sldMkLst>
      </pc:sldChg>
    </pc:docChg>
  </pc:docChgLst>
  <pc:docChgLst>
    <pc:chgData name="18-NTU-CS-1234" userId="S::18ntucs1234@student.ntu.edu.pk::bc89daa5-0be1-4e6d-8419-0435b4ce9ca7" providerId="AD" clId="Web-{4C7FBD23-6B87-471A-8BE1-54049B3240A2}"/>
    <pc:docChg chg="modSld">
      <pc:chgData name="18-NTU-CS-1234" userId="S::18ntucs1234@student.ntu.edu.pk::bc89daa5-0be1-4e6d-8419-0435b4ce9ca7" providerId="AD" clId="Web-{4C7FBD23-6B87-471A-8BE1-54049B3240A2}" dt="2021-08-06T06:31:38.701" v="1"/>
      <pc:docMkLst>
        <pc:docMk/>
      </pc:docMkLst>
      <pc:sldChg chg="addSp delSp addAnim delAnim">
        <pc:chgData name="18-NTU-CS-1234" userId="S::18ntucs1234@student.ntu.edu.pk::bc89daa5-0be1-4e6d-8419-0435b4ce9ca7" providerId="AD" clId="Web-{4C7FBD23-6B87-471A-8BE1-54049B3240A2}" dt="2021-08-06T06:31:38.701" v="1"/>
        <pc:sldMkLst>
          <pc:docMk/>
          <pc:sldMk cId="1784774255" sldId="272"/>
        </pc:sldMkLst>
        <pc:picChg chg="add del">
          <ac:chgData name="18-NTU-CS-1234" userId="S::18ntucs1234@student.ntu.edu.pk::bc89daa5-0be1-4e6d-8419-0435b4ce9ca7" providerId="AD" clId="Web-{4C7FBD23-6B87-471A-8BE1-54049B3240A2}" dt="2021-08-06T06:31:38.701" v="1"/>
          <ac:picMkLst>
            <pc:docMk/>
            <pc:sldMk cId="1784774255" sldId="272"/>
            <ac:picMk id="3" creationId="{00000000-0000-0000-0000-000000000000}"/>
          </ac:picMkLst>
        </pc:picChg>
      </pc:sldChg>
    </pc:docChg>
  </pc:docChgLst>
  <pc:docChgLst>
    <pc:chgData name="18-NTU-CS-1232" userId="9db84454-75de-41a1-af3d-6153e432aac0" providerId="ADAL" clId="{4B9B22FF-2AA9-D04B-8FEC-2ED1444B85C3}"/>
    <pc:docChg chg="modSld">
      <pc:chgData name="18-NTU-CS-1232" userId="9db84454-75de-41a1-af3d-6153e432aac0" providerId="ADAL" clId="{4B9B22FF-2AA9-D04B-8FEC-2ED1444B85C3}" dt="2021-08-12T13:37:07.314" v="6" actId="1076"/>
      <pc:docMkLst>
        <pc:docMk/>
      </pc:docMkLst>
      <pc:sldChg chg="modSp">
        <pc:chgData name="18-NTU-CS-1232" userId="9db84454-75de-41a1-af3d-6153e432aac0" providerId="ADAL" clId="{4B9B22FF-2AA9-D04B-8FEC-2ED1444B85C3}" dt="2021-08-12T13:37:07.314" v="6" actId="1076"/>
        <pc:sldMkLst>
          <pc:docMk/>
          <pc:sldMk cId="0" sldId="292"/>
        </pc:sldMkLst>
        <pc:spChg chg="mod">
          <ac:chgData name="18-NTU-CS-1232" userId="9db84454-75de-41a1-af3d-6153e432aac0" providerId="ADAL" clId="{4B9B22FF-2AA9-D04B-8FEC-2ED1444B85C3}" dt="2021-08-12T13:37:07.314" v="6" actId="1076"/>
          <ac:spMkLst>
            <pc:docMk/>
            <pc:sldMk cId="0" sldId="292"/>
            <ac:spMk id="148483" creationId="{E5F781E9-4D1C-4FC1-A68C-55C29E4D59F7}"/>
          </ac:spMkLst>
        </pc:spChg>
      </pc:sldChg>
    </pc:docChg>
  </pc:docChgLst>
  <pc:docChgLst>
    <pc:chgData name="18-NTU-CS-1197" userId="S::18ntucs1197@student.ntu.edu.pk::9bdc8a91-52d9-4b0b-bab7-7ac9516c8df3" providerId="AD" clId="Web-{559AB491-DC8C-46EF-9BC4-C258681A218F}"/>
    <pc:docChg chg="modSld">
      <pc:chgData name="18-NTU-CS-1197" userId="S::18ntucs1197@student.ntu.edu.pk::9bdc8a91-52d9-4b0b-bab7-7ac9516c8df3" providerId="AD" clId="Web-{559AB491-DC8C-46EF-9BC4-C258681A218F}" dt="2021-08-12T13:36:26.718" v="82" actId="20577"/>
      <pc:docMkLst>
        <pc:docMk/>
      </pc:docMkLst>
      <pc:sldChg chg="modSp addAnim delAnim">
        <pc:chgData name="18-NTU-CS-1197" userId="S::18ntucs1197@student.ntu.edu.pk::9bdc8a91-52d9-4b0b-bab7-7ac9516c8df3" providerId="AD" clId="Web-{559AB491-DC8C-46EF-9BC4-C258681A218F}" dt="2021-08-12T13:36:26.718" v="82" actId="20577"/>
        <pc:sldMkLst>
          <pc:docMk/>
          <pc:sldMk cId="0" sldId="292"/>
        </pc:sldMkLst>
        <pc:spChg chg="mod">
          <ac:chgData name="18-NTU-CS-1197" userId="S::18ntucs1197@student.ntu.edu.pk::9bdc8a91-52d9-4b0b-bab7-7ac9516c8df3" providerId="AD" clId="Web-{559AB491-DC8C-46EF-9BC4-C258681A218F}" dt="2021-08-12T13:36:26.718" v="82" actId="20577"/>
          <ac:spMkLst>
            <pc:docMk/>
            <pc:sldMk cId="0" sldId="292"/>
            <ac:spMk id="148483" creationId="{E5F781E9-4D1C-4FC1-A68C-55C29E4D59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3F522-0893-416B-8F17-9F4C9643CE35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16C32299-EBD6-4071-9DCC-008FF2491FAB}">
      <dgm:prSet/>
      <dgm:spPr/>
      <dgm:t>
        <a:bodyPr/>
        <a:lstStyle/>
        <a:p>
          <a:pPr rtl="0"/>
          <a:r>
            <a:rPr lang="en-US"/>
            <a:t>Mid Exam (30%)</a:t>
          </a:r>
        </a:p>
      </dgm:t>
    </dgm:pt>
    <dgm:pt modelId="{08BC1EF8-ACD5-48C2-9930-1BA2B259D737}" type="parTrans" cxnId="{EEF7D0A9-3B62-4C53-8D1A-125C1A1CF2A5}">
      <dgm:prSet/>
      <dgm:spPr/>
      <dgm:t>
        <a:bodyPr/>
        <a:lstStyle/>
        <a:p>
          <a:endParaRPr lang="en-US"/>
        </a:p>
      </dgm:t>
    </dgm:pt>
    <dgm:pt modelId="{027D1B10-E302-478B-A263-0F051EF03DE6}" type="sibTrans" cxnId="{EEF7D0A9-3B62-4C53-8D1A-125C1A1CF2A5}">
      <dgm:prSet/>
      <dgm:spPr/>
      <dgm:t>
        <a:bodyPr/>
        <a:lstStyle/>
        <a:p>
          <a:endParaRPr lang="en-US"/>
        </a:p>
      </dgm:t>
    </dgm:pt>
    <dgm:pt modelId="{FCA59E09-E122-4025-A585-E762768FF206}">
      <dgm:prSet/>
      <dgm:spPr/>
      <dgm:t>
        <a:bodyPr/>
        <a:lstStyle/>
        <a:p>
          <a:pPr rtl="0"/>
          <a:r>
            <a:rPr lang="en-US" dirty="0"/>
            <a:t>Final Exam (40%)</a:t>
          </a:r>
        </a:p>
      </dgm:t>
    </dgm:pt>
    <dgm:pt modelId="{FFC2D5F2-0776-4787-865A-ABF975CF6116}" type="parTrans" cxnId="{32D9C495-CC22-4AF9-A862-00FECB85669E}">
      <dgm:prSet/>
      <dgm:spPr/>
      <dgm:t>
        <a:bodyPr/>
        <a:lstStyle/>
        <a:p>
          <a:endParaRPr lang="en-US"/>
        </a:p>
      </dgm:t>
    </dgm:pt>
    <dgm:pt modelId="{4AE97D0C-B86D-49F5-8F86-5985D5B77B25}" type="sibTrans" cxnId="{32D9C495-CC22-4AF9-A862-00FECB85669E}">
      <dgm:prSet/>
      <dgm:spPr/>
      <dgm:t>
        <a:bodyPr/>
        <a:lstStyle/>
        <a:p>
          <a:endParaRPr lang="en-US"/>
        </a:p>
      </dgm:t>
    </dgm:pt>
    <dgm:pt modelId="{89E48A4D-9EDA-4E17-A5A7-2B7783E9B20D}">
      <dgm:prSet/>
      <dgm:spPr/>
      <dgm:t>
        <a:bodyPr/>
        <a:lstStyle/>
        <a:p>
          <a:pPr rtl="0"/>
          <a:r>
            <a:rPr lang="en-US"/>
            <a:t>Sessional (30%)</a:t>
          </a:r>
        </a:p>
      </dgm:t>
    </dgm:pt>
    <dgm:pt modelId="{8C1EC4D8-DC90-4400-A4BB-CFAA6F1C7999}" type="parTrans" cxnId="{E6BC7A30-5CEA-43BB-B2C6-F9B69307AF30}">
      <dgm:prSet/>
      <dgm:spPr/>
      <dgm:t>
        <a:bodyPr/>
        <a:lstStyle/>
        <a:p>
          <a:endParaRPr lang="en-US"/>
        </a:p>
      </dgm:t>
    </dgm:pt>
    <dgm:pt modelId="{5FDF6E68-F5A1-471F-87F7-0FBB93400D51}" type="sibTrans" cxnId="{E6BC7A30-5CEA-43BB-B2C6-F9B69307AF30}">
      <dgm:prSet/>
      <dgm:spPr/>
      <dgm:t>
        <a:bodyPr/>
        <a:lstStyle/>
        <a:p>
          <a:endParaRPr lang="en-US"/>
        </a:p>
      </dgm:t>
    </dgm:pt>
    <dgm:pt modelId="{75AA0370-8BD9-407B-8A4F-23D9272AEFF9}">
      <dgm:prSet/>
      <dgm:spPr/>
      <dgm:t>
        <a:bodyPr/>
        <a:lstStyle/>
        <a:p>
          <a:pPr rtl="0"/>
          <a:r>
            <a:rPr lang="en-US"/>
            <a:t>4 Quizzes</a:t>
          </a:r>
        </a:p>
      </dgm:t>
    </dgm:pt>
    <dgm:pt modelId="{3143BD42-18CF-4BED-A3A7-69120CCCB8CB}" type="parTrans" cxnId="{F06CE3FC-EA2B-4D13-94D2-2711B8F76AF8}">
      <dgm:prSet/>
      <dgm:spPr/>
      <dgm:t>
        <a:bodyPr/>
        <a:lstStyle/>
        <a:p>
          <a:endParaRPr lang="en-US"/>
        </a:p>
      </dgm:t>
    </dgm:pt>
    <dgm:pt modelId="{D00C30F4-2B38-4542-A855-EB3D6E1D6613}" type="sibTrans" cxnId="{F06CE3FC-EA2B-4D13-94D2-2711B8F76AF8}">
      <dgm:prSet/>
      <dgm:spPr/>
      <dgm:t>
        <a:bodyPr/>
        <a:lstStyle/>
        <a:p>
          <a:endParaRPr lang="en-US"/>
        </a:p>
      </dgm:t>
    </dgm:pt>
    <dgm:pt modelId="{C8E1D29F-7316-44FB-AC47-167143F6BD8E}">
      <dgm:prSet/>
      <dgm:spPr/>
      <dgm:t>
        <a:bodyPr/>
        <a:lstStyle/>
        <a:p>
          <a:pPr rtl="0"/>
          <a:r>
            <a:rPr lang="en-US"/>
            <a:t>2 Assignments</a:t>
          </a:r>
        </a:p>
      </dgm:t>
    </dgm:pt>
    <dgm:pt modelId="{1813C7B7-0482-49E7-96EC-FDB6BF542DBF}" type="parTrans" cxnId="{736FD9AC-6FFD-4999-9322-F50DFDC4A4BF}">
      <dgm:prSet/>
      <dgm:spPr/>
      <dgm:t>
        <a:bodyPr/>
        <a:lstStyle/>
        <a:p>
          <a:endParaRPr lang="en-US"/>
        </a:p>
      </dgm:t>
    </dgm:pt>
    <dgm:pt modelId="{665983D3-FE33-4E81-8B4C-8F86EC322EBF}" type="sibTrans" cxnId="{736FD9AC-6FFD-4999-9322-F50DFDC4A4BF}">
      <dgm:prSet/>
      <dgm:spPr/>
      <dgm:t>
        <a:bodyPr/>
        <a:lstStyle/>
        <a:p>
          <a:endParaRPr lang="en-US"/>
        </a:p>
      </dgm:t>
    </dgm:pt>
    <dgm:pt modelId="{EDE3B645-070E-4BCA-9798-A8C9EFB8704B}">
      <dgm:prSet/>
      <dgm:spPr/>
      <dgm:t>
        <a:bodyPr/>
        <a:lstStyle/>
        <a:p>
          <a:pPr rtl="0"/>
          <a:r>
            <a:rPr lang="en-US" dirty="0"/>
            <a:t>1 Project</a:t>
          </a:r>
        </a:p>
      </dgm:t>
    </dgm:pt>
    <dgm:pt modelId="{2E9DD4AA-B133-4CCA-939D-C0B7DABB153E}" type="parTrans" cxnId="{86CFE00C-F910-421D-BA20-CCEE2AE160F2}">
      <dgm:prSet/>
      <dgm:spPr/>
      <dgm:t>
        <a:bodyPr/>
        <a:lstStyle/>
        <a:p>
          <a:endParaRPr lang="en-US"/>
        </a:p>
      </dgm:t>
    </dgm:pt>
    <dgm:pt modelId="{6636FBE7-12B7-4536-B5EB-7D201A5E3EA4}" type="sibTrans" cxnId="{86CFE00C-F910-421D-BA20-CCEE2AE160F2}">
      <dgm:prSet/>
      <dgm:spPr/>
      <dgm:t>
        <a:bodyPr/>
        <a:lstStyle/>
        <a:p>
          <a:endParaRPr lang="en-US"/>
        </a:p>
      </dgm:t>
    </dgm:pt>
    <dgm:pt modelId="{3F1512FF-E078-48A4-B5A5-95D1923E8409}" type="pres">
      <dgm:prSet presAssocID="{D003F522-0893-416B-8F17-9F4C9643CE35}" presName="Name0" presStyleCnt="0">
        <dgm:presLayoutVars>
          <dgm:dir/>
          <dgm:animLvl val="lvl"/>
          <dgm:resizeHandles val="exact"/>
        </dgm:presLayoutVars>
      </dgm:prSet>
      <dgm:spPr/>
    </dgm:pt>
    <dgm:pt modelId="{9678C037-9C10-4448-9F5E-238314B5C80E}" type="pres">
      <dgm:prSet presAssocID="{16C32299-EBD6-4071-9DCC-008FF2491FAB}" presName="linNode" presStyleCnt="0"/>
      <dgm:spPr/>
    </dgm:pt>
    <dgm:pt modelId="{72FF22E4-8C6D-4A03-AEC4-C6AA19FD86BF}" type="pres">
      <dgm:prSet presAssocID="{16C32299-EBD6-4071-9DCC-008FF2491FA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428E457-4B67-4DDC-B97C-26B23D191B77}" type="pres">
      <dgm:prSet presAssocID="{027D1B10-E302-478B-A263-0F051EF03DE6}" presName="sp" presStyleCnt="0"/>
      <dgm:spPr/>
    </dgm:pt>
    <dgm:pt modelId="{E24EBFA7-A20D-4425-91CE-504BDC3991FD}" type="pres">
      <dgm:prSet presAssocID="{FCA59E09-E122-4025-A585-E762768FF206}" presName="linNode" presStyleCnt="0"/>
      <dgm:spPr/>
    </dgm:pt>
    <dgm:pt modelId="{B7110772-D74C-44B6-A6E2-7ED8E74D66D2}" type="pres">
      <dgm:prSet presAssocID="{FCA59E09-E122-4025-A585-E762768FF20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0A4C11E-16C8-4B45-BB15-D0BF3A25C547}" type="pres">
      <dgm:prSet presAssocID="{4AE97D0C-B86D-49F5-8F86-5985D5B77B25}" presName="sp" presStyleCnt="0"/>
      <dgm:spPr/>
    </dgm:pt>
    <dgm:pt modelId="{96A16EF9-0D70-44FF-BAFE-A2B594D8BCA8}" type="pres">
      <dgm:prSet presAssocID="{89E48A4D-9EDA-4E17-A5A7-2B7783E9B20D}" presName="linNode" presStyleCnt="0"/>
      <dgm:spPr/>
    </dgm:pt>
    <dgm:pt modelId="{2E755F93-5736-42C9-81E3-163DF755E395}" type="pres">
      <dgm:prSet presAssocID="{89E48A4D-9EDA-4E17-A5A7-2B7783E9B20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8EC7FA9-2CAA-42BF-A1BE-0B87C317AABC}" type="pres">
      <dgm:prSet presAssocID="{89E48A4D-9EDA-4E17-A5A7-2B7783E9B20D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6CFE00C-F910-421D-BA20-CCEE2AE160F2}" srcId="{89E48A4D-9EDA-4E17-A5A7-2B7783E9B20D}" destId="{EDE3B645-070E-4BCA-9798-A8C9EFB8704B}" srcOrd="2" destOrd="0" parTransId="{2E9DD4AA-B133-4CCA-939D-C0B7DABB153E}" sibTransId="{6636FBE7-12B7-4536-B5EB-7D201A5E3EA4}"/>
    <dgm:cxn modelId="{E6BC7A30-5CEA-43BB-B2C6-F9B69307AF30}" srcId="{D003F522-0893-416B-8F17-9F4C9643CE35}" destId="{89E48A4D-9EDA-4E17-A5A7-2B7783E9B20D}" srcOrd="2" destOrd="0" parTransId="{8C1EC4D8-DC90-4400-A4BB-CFAA6F1C7999}" sibTransId="{5FDF6E68-F5A1-471F-87F7-0FBB93400D51}"/>
    <dgm:cxn modelId="{F9FF2C6D-5FBD-4C09-96CB-6F7A87D50841}" type="presOf" srcId="{D003F522-0893-416B-8F17-9F4C9643CE35}" destId="{3F1512FF-E078-48A4-B5A5-95D1923E8409}" srcOrd="0" destOrd="0" presId="urn:microsoft.com/office/officeart/2005/8/layout/vList5"/>
    <dgm:cxn modelId="{6B3FC84D-9639-4EBA-8CED-64E073D182C0}" type="presOf" srcId="{C8E1D29F-7316-44FB-AC47-167143F6BD8E}" destId="{B8EC7FA9-2CAA-42BF-A1BE-0B87C317AABC}" srcOrd="0" destOrd="1" presId="urn:microsoft.com/office/officeart/2005/8/layout/vList5"/>
    <dgm:cxn modelId="{EE8E0874-4E26-438E-8A5A-F1E944DAD3FB}" type="presOf" srcId="{89E48A4D-9EDA-4E17-A5A7-2B7783E9B20D}" destId="{2E755F93-5736-42C9-81E3-163DF755E395}" srcOrd="0" destOrd="0" presId="urn:microsoft.com/office/officeart/2005/8/layout/vList5"/>
    <dgm:cxn modelId="{8560FE76-CDB5-4328-9588-C54717901CCE}" type="presOf" srcId="{75AA0370-8BD9-407B-8A4F-23D9272AEFF9}" destId="{B8EC7FA9-2CAA-42BF-A1BE-0B87C317AABC}" srcOrd="0" destOrd="0" presId="urn:microsoft.com/office/officeart/2005/8/layout/vList5"/>
    <dgm:cxn modelId="{9AF47293-73D2-4F42-B778-DCD028588151}" type="presOf" srcId="{EDE3B645-070E-4BCA-9798-A8C9EFB8704B}" destId="{B8EC7FA9-2CAA-42BF-A1BE-0B87C317AABC}" srcOrd="0" destOrd="2" presId="urn:microsoft.com/office/officeart/2005/8/layout/vList5"/>
    <dgm:cxn modelId="{32D9C495-CC22-4AF9-A862-00FECB85669E}" srcId="{D003F522-0893-416B-8F17-9F4C9643CE35}" destId="{FCA59E09-E122-4025-A585-E762768FF206}" srcOrd="1" destOrd="0" parTransId="{FFC2D5F2-0776-4787-865A-ABF975CF6116}" sibTransId="{4AE97D0C-B86D-49F5-8F86-5985D5B77B25}"/>
    <dgm:cxn modelId="{EEF7D0A9-3B62-4C53-8D1A-125C1A1CF2A5}" srcId="{D003F522-0893-416B-8F17-9F4C9643CE35}" destId="{16C32299-EBD6-4071-9DCC-008FF2491FAB}" srcOrd="0" destOrd="0" parTransId="{08BC1EF8-ACD5-48C2-9930-1BA2B259D737}" sibTransId="{027D1B10-E302-478B-A263-0F051EF03DE6}"/>
    <dgm:cxn modelId="{736FD9AC-6FFD-4999-9322-F50DFDC4A4BF}" srcId="{89E48A4D-9EDA-4E17-A5A7-2B7783E9B20D}" destId="{C8E1D29F-7316-44FB-AC47-167143F6BD8E}" srcOrd="1" destOrd="0" parTransId="{1813C7B7-0482-49E7-96EC-FDB6BF542DBF}" sibTransId="{665983D3-FE33-4E81-8B4C-8F86EC322EBF}"/>
    <dgm:cxn modelId="{4AD458BE-F414-4312-BCD2-21095BB29F5D}" type="presOf" srcId="{FCA59E09-E122-4025-A585-E762768FF206}" destId="{B7110772-D74C-44B6-A6E2-7ED8E74D66D2}" srcOrd="0" destOrd="0" presId="urn:microsoft.com/office/officeart/2005/8/layout/vList5"/>
    <dgm:cxn modelId="{A679F6E0-43AF-4EFF-AE21-385761503ABE}" type="presOf" srcId="{16C32299-EBD6-4071-9DCC-008FF2491FAB}" destId="{72FF22E4-8C6D-4A03-AEC4-C6AA19FD86BF}" srcOrd="0" destOrd="0" presId="urn:microsoft.com/office/officeart/2005/8/layout/vList5"/>
    <dgm:cxn modelId="{F06CE3FC-EA2B-4D13-94D2-2711B8F76AF8}" srcId="{89E48A4D-9EDA-4E17-A5A7-2B7783E9B20D}" destId="{75AA0370-8BD9-407B-8A4F-23D9272AEFF9}" srcOrd="0" destOrd="0" parTransId="{3143BD42-18CF-4BED-A3A7-69120CCCB8CB}" sibTransId="{D00C30F4-2B38-4542-A855-EB3D6E1D6613}"/>
    <dgm:cxn modelId="{45F47611-865F-4CB9-96DD-0562A503F8BD}" type="presParOf" srcId="{3F1512FF-E078-48A4-B5A5-95D1923E8409}" destId="{9678C037-9C10-4448-9F5E-238314B5C80E}" srcOrd="0" destOrd="0" presId="urn:microsoft.com/office/officeart/2005/8/layout/vList5"/>
    <dgm:cxn modelId="{1DAFE3AF-B333-4C20-9467-ADEE5472BE66}" type="presParOf" srcId="{9678C037-9C10-4448-9F5E-238314B5C80E}" destId="{72FF22E4-8C6D-4A03-AEC4-C6AA19FD86BF}" srcOrd="0" destOrd="0" presId="urn:microsoft.com/office/officeart/2005/8/layout/vList5"/>
    <dgm:cxn modelId="{B158614F-055A-44E9-AE27-FDF13335068C}" type="presParOf" srcId="{3F1512FF-E078-48A4-B5A5-95D1923E8409}" destId="{E428E457-4B67-4DDC-B97C-26B23D191B77}" srcOrd="1" destOrd="0" presId="urn:microsoft.com/office/officeart/2005/8/layout/vList5"/>
    <dgm:cxn modelId="{C5DEDDFF-FB16-4DF5-86FF-8B79FB752FBA}" type="presParOf" srcId="{3F1512FF-E078-48A4-B5A5-95D1923E8409}" destId="{E24EBFA7-A20D-4425-91CE-504BDC3991FD}" srcOrd="2" destOrd="0" presId="urn:microsoft.com/office/officeart/2005/8/layout/vList5"/>
    <dgm:cxn modelId="{292DEF34-4CA0-4E45-ADD3-08E86170A78E}" type="presParOf" srcId="{E24EBFA7-A20D-4425-91CE-504BDC3991FD}" destId="{B7110772-D74C-44B6-A6E2-7ED8E74D66D2}" srcOrd="0" destOrd="0" presId="urn:microsoft.com/office/officeart/2005/8/layout/vList5"/>
    <dgm:cxn modelId="{AE7C0F15-A6F4-4468-87A2-222D74FD8AC0}" type="presParOf" srcId="{3F1512FF-E078-48A4-B5A5-95D1923E8409}" destId="{70A4C11E-16C8-4B45-BB15-D0BF3A25C547}" srcOrd="3" destOrd="0" presId="urn:microsoft.com/office/officeart/2005/8/layout/vList5"/>
    <dgm:cxn modelId="{94BD99BA-22A9-4166-B69C-3C77C2177B07}" type="presParOf" srcId="{3F1512FF-E078-48A4-B5A5-95D1923E8409}" destId="{96A16EF9-0D70-44FF-BAFE-A2B594D8BCA8}" srcOrd="4" destOrd="0" presId="urn:microsoft.com/office/officeart/2005/8/layout/vList5"/>
    <dgm:cxn modelId="{F37BCD5F-A268-45B2-86CF-1E15078E08E2}" type="presParOf" srcId="{96A16EF9-0D70-44FF-BAFE-A2B594D8BCA8}" destId="{2E755F93-5736-42C9-81E3-163DF755E395}" srcOrd="0" destOrd="0" presId="urn:microsoft.com/office/officeart/2005/8/layout/vList5"/>
    <dgm:cxn modelId="{B3B5955A-710F-4175-8558-937A9C7EFD40}" type="presParOf" srcId="{96A16EF9-0D70-44FF-BAFE-A2B594D8BCA8}" destId="{B8EC7FA9-2CAA-42BF-A1BE-0B87C317AA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08D577-CD73-461F-BA28-EF9C487D2314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7E90B3D-17E8-44DF-A103-9F910B599403}">
      <dgm:prSet/>
      <dgm:spPr/>
      <dgm:t>
        <a:bodyPr/>
        <a:lstStyle/>
        <a:p>
          <a:pPr rtl="0"/>
          <a:r>
            <a:rPr lang="en-US" b="1" dirty="0"/>
            <a:t>Supervised learning:</a:t>
          </a:r>
          <a:endParaRPr lang="en-US" dirty="0"/>
        </a:p>
      </dgm:t>
    </dgm:pt>
    <dgm:pt modelId="{1D342A0A-C294-4D4F-96D5-50E7D556585E}" type="parTrans" cxnId="{31B26E7F-B23C-4574-8039-602EC0978F9F}">
      <dgm:prSet/>
      <dgm:spPr/>
      <dgm:t>
        <a:bodyPr/>
        <a:lstStyle/>
        <a:p>
          <a:endParaRPr lang="en-US"/>
        </a:p>
      </dgm:t>
    </dgm:pt>
    <dgm:pt modelId="{BAD5B005-998B-473A-9875-2F0F49D8ACFC}" type="sibTrans" cxnId="{31B26E7F-B23C-4574-8039-602EC0978F9F}">
      <dgm:prSet/>
      <dgm:spPr/>
      <dgm:t>
        <a:bodyPr/>
        <a:lstStyle/>
        <a:p>
          <a:endParaRPr lang="en-US"/>
        </a:p>
      </dgm:t>
    </dgm:pt>
    <dgm:pt modelId="{E598550A-6885-4E44-BF68-05B152057857}">
      <dgm:prSet/>
      <dgm:spPr/>
      <dgm:t>
        <a:bodyPr/>
        <a:lstStyle/>
        <a:p>
          <a:pPr rtl="0"/>
          <a:r>
            <a:rPr lang="en-US" b="1" dirty="0"/>
            <a:t>Classification</a:t>
          </a:r>
          <a:endParaRPr lang="en-US" dirty="0"/>
        </a:p>
      </dgm:t>
    </dgm:pt>
    <dgm:pt modelId="{9D8B04A8-99D4-4B68-ACAA-34B7D7A2A8DE}" type="parTrans" cxnId="{DC610517-8875-4681-B13B-15AE0D10C15B}">
      <dgm:prSet/>
      <dgm:spPr/>
      <dgm:t>
        <a:bodyPr/>
        <a:lstStyle/>
        <a:p>
          <a:endParaRPr lang="en-US"/>
        </a:p>
      </dgm:t>
    </dgm:pt>
    <dgm:pt modelId="{1A436846-E68E-474B-AECB-D9B1BE278AE1}" type="sibTrans" cxnId="{DC610517-8875-4681-B13B-15AE0D10C15B}">
      <dgm:prSet/>
      <dgm:spPr/>
      <dgm:t>
        <a:bodyPr/>
        <a:lstStyle/>
        <a:p>
          <a:endParaRPr lang="en-US"/>
        </a:p>
      </dgm:t>
    </dgm:pt>
    <dgm:pt modelId="{B01F48BC-8D33-478E-AB37-E4AFD262227D}">
      <dgm:prSet/>
      <dgm:spPr/>
      <dgm:t>
        <a:bodyPr/>
        <a:lstStyle/>
        <a:p>
          <a:pPr rtl="0"/>
          <a:r>
            <a:rPr lang="en-US" b="1" dirty="0"/>
            <a:t>Numeric Prediction</a:t>
          </a:r>
          <a:endParaRPr lang="en-US" dirty="0"/>
        </a:p>
      </dgm:t>
    </dgm:pt>
    <dgm:pt modelId="{64E71634-4263-43C5-A13B-B0BA3DE45E6F}" type="parTrans" cxnId="{81C64E0E-EBC2-45F4-BEC0-C9F0E4B04E0C}">
      <dgm:prSet/>
      <dgm:spPr/>
      <dgm:t>
        <a:bodyPr/>
        <a:lstStyle/>
        <a:p>
          <a:endParaRPr lang="en-US"/>
        </a:p>
      </dgm:t>
    </dgm:pt>
    <dgm:pt modelId="{F1F23F7C-5A00-4519-9DB8-8F3E31F1565B}" type="sibTrans" cxnId="{81C64E0E-EBC2-45F4-BEC0-C9F0E4B04E0C}">
      <dgm:prSet/>
      <dgm:spPr/>
      <dgm:t>
        <a:bodyPr/>
        <a:lstStyle/>
        <a:p>
          <a:endParaRPr lang="en-US"/>
        </a:p>
      </dgm:t>
    </dgm:pt>
    <dgm:pt modelId="{959C47B8-74E5-4E27-AC05-74A2EC113D40}">
      <dgm:prSet/>
      <dgm:spPr/>
      <dgm:t>
        <a:bodyPr/>
        <a:lstStyle/>
        <a:p>
          <a:pPr rtl="0"/>
          <a:r>
            <a:rPr lang="en-US" b="1" dirty="0"/>
            <a:t>Unsupervised learning:</a:t>
          </a:r>
          <a:endParaRPr lang="en-US" dirty="0"/>
        </a:p>
      </dgm:t>
    </dgm:pt>
    <dgm:pt modelId="{CB06BFA2-D877-4DBD-B8C9-1FDA81908D5F}" type="parTrans" cxnId="{28F0DA00-E514-41D4-B7F1-512285EC19DE}">
      <dgm:prSet/>
      <dgm:spPr/>
      <dgm:t>
        <a:bodyPr/>
        <a:lstStyle/>
        <a:p>
          <a:endParaRPr lang="en-US"/>
        </a:p>
      </dgm:t>
    </dgm:pt>
    <dgm:pt modelId="{A6B0DE5C-87CE-4F81-98A9-F781D3DC963F}" type="sibTrans" cxnId="{28F0DA00-E514-41D4-B7F1-512285EC19DE}">
      <dgm:prSet/>
      <dgm:spPr/>
      <dgm:t>
        <a:bodyPr/>
        <a:lstStyle/>
        <a:p>
          <a:endParaRPr lang="en-US"/>
        </a:p>
      </dgm:t>
    </dgm:pt>
    <dgm:pt modelId="{725F47F8-94B7-4625-BDEC-12A834851CF7}">
      <dgm:prSet/>
      <dgm:spPr/>
      <dgm:t>
        <a:bodyPr/>
        <a:lstStyle/>
        <a:p>
          <a:pPr rtl="0"/>
          <a:r>
            <a:rPr lang="en-US" b="1" dirty="0"/>
            <a:t>Clustering </a:t>
          </a:r>
          <a:endParaRPr lang="en-US" dirty="0"/>
        </a:p>
      </dgm:t>
    </dgm:pt>
    <dgm:pt modelId="{B6D811ED-1676-4C5F-A260-8846C6E30C5D}" type="parTrans" cxnId="{921B39F5-D14E-4482-9168-6D8D08BCDD48}">
      <dgm:prSet/>
      <dgm:spPr/>
      <dgm:t>
        <a:bodyPr/>
        <a:lstStyle/>
        <a:p>
          <a:endParaRPr lang="en-US"/>
        </a:p>
      </dgm:t>
    </dgm:pt>
    <dgm:pt modelId="{DF707C83-9C38-4746-B8DF-CECE90565121}" type="sibTrans" cxnId="{921B39F5-D14E-4482-9168-6D8D08BCDD48}">
      <dgm:prSet/>
      <dgm:spPr/>
      <dgm:t>
        <a:bodyPr/>
        <a:lstStyle/>
        <a:p>
          <a:endParaRPr lang="en-US"/>
        </a:p>
      </dgm:t>
    </dgm:pt>
    <dgm:pt modelId="{4038CBC0-620D-45C3-8769-7D41A33B26EF}">
      <dgm:prSet/>
      <dgm:spPr/>
      <dgm:t>
        <a:bodyPr/>
        <a:lstStyle/>
        <a:p>
          <a:pPr rtl="0"/>
          <a:r>
            <a:rPr lang="en-US" b="1" dirty="0"/>
            <a:t>Principle Component Analysis</a:t>
          </a:r>
          <a:endParaRPr lang="en-US" dirty="0"/>
        </a:p>
      </dgm:t>
    </dgm:pt>
    <dgm:pt modelId="{991BE113-E276-44AA-BEA1-81FDFDB2D271}" type="parTrans" cxnId="{EC81C586-D1EB-4E2B-83B5-55FD839BAB33}">
      <dgm:prSet/>
      <dgm:spPr/>
      <dgm:t>
        <a:bodyPr/>
        <a:lstStyle/>
        <a:p>
          <a:endParaRPr lang="en-US"/>
        </a:p>
      </dgm:t>
    </dgm:pt>
    <dgm:pt modelId="{6E3246D1-8C4A-4937-B760-02D63004252A}" type="sibTrans" cxnId="{EC81C586-D1EB-4E2B-83B5-55FD839BAB33}">
      <dgm:prSet/>
      <dgm:spPr/>
      <dgm:t>
        <a:bodyPr/>
        <a:lstStyle/>
        <a:p>
          <a:endParaRPr lang="en-US"/>
        </a:p>
      </dgm:t>
    </dgm:pt>
    <dgm:pt modelId="{7ED71425-AD0E-4A95-BBB3-90B6862E37C6}">
      <dgm:prSet/>
      <dgm:spPr/>
      <dgm:t>
        <a:bodyPr/>
        <a:lstStyle/>
        <a:p>
          <a:pPr rtl="0"/>
          <a:r>
            <a:rPr lang="en-US" b="1" dirty="0"/>
            <a:t>Semi-supervised learning:</a:t>
          </a:r>
          <a:endParaRPr lang="en-US" dirty="0"/>
        </a:p>
      </dgm:t>
    </dgm:pt>
    <dgm:pt modelId="{2CA713C7-747D-4F82-98D6-DC961CE541C8}" type="parTrans" cxnId="{2C3DAB21-9C17-49A1-8CCC-553A87C401FA}">
      <dgm:prSet/>
      <dgm:spPr/>
      <dgm:t>
        <a:bodyPr/>
        <a:lstStyle/>
        <a:p>
          <a:endParaRPr lang="en-US"/>
        </a:p>
      </dgm:t>
    </dgm:pt>
    <dgm:pt modelId="{C5D116B6-F4C2-49E1-BD24-90F9A6AD754D}" type="sibTrans" cxnId="{2C3DAB21-9C17-49A1-8CCC-553A87C401FA}">
      <dgm:prSet/>
      <dgm:spPr/>
      <dgm:t>
        <a:bodyPr/>
        <a:lstStyle/>
        <a:p>
          <a:endParaRPr lang="en-US"/>
        </a:p>
      </dgm:t>
    </dgm:pt>
    <dgm:pt modelId="{4081593D-FB83-49F0-8B68-B9D52D6CB67F}">
      <dgm:prSet/>
      <dgm:spPr/>
      <dgm:t>
        <a:bodyPr/>
        <a:lstStyle/>
        <a:p>
          <a:pPr rtl="0"/>
          <a:r>
            <a:rPr lang="en-US" b="1" dirty="0"/>
            <a:t>Reinforcement learning:</a:t>
          </a:r>
          <a:endParaRPr lang="en-US" dirty="0"/>
        </a:p>
      </dgm:t>
    </dgm:pt>
    <dgm:pt modelId="{7F74A758-E317-4E21-ACD2-71912D471A54}" type="parTrans" cxnId="{7C93913A-AD15-4C4B-9F44-9EEF94C7D21F}">
      <dgm:prSet/>
      <dgm:spPr/>
      <dgm:t>
        <a:bodyPr/>
        <a:lstStyle/>
        <a:p>
          <a:endParaRPr lang="en-US"/>
        </a:p>
      </dgm:t>
    </dgm:pt>
    <dgm:pt modelId="{1AC061EF-9C6D-4A15-9A62-9FDAAC46681E}" type="sibTrans" cxnId="{7C93913A-AD15-4C4B-9F44-9EEF94C7D21F}">
      <dgm:prSet/>
      <dgm:spPr/>
      <dgm:t>
        <a:bodyPr/>
        <a:lstStyle/>
        <a:p>
          <a:endParaRPr lang="en-US"/>
        </a:p>
      </dgm:t>
    </dgm:pt>
    <dgm:pt modelId="{A5CB33B1-A138-4C2A-A6F3-C32C005D83D8}">
      <dgm:prSet/>
      <dgm:spPr/>
      <dgm:t>
        <a:bodyPr/>
        <a:lstStyle/>
        <a:p>
          <a:pPr rtl="0"/>
          <a:r>
            <a:rPr lang="en-US" dirty="0"/>
            <a:t>Machine Learning</a:t>
          </a:r>
        </a:p>
      </dgm:t>
    </dgm:pt>
    <dgm:pt modelId="{91BCB33B-4704-43C1-A3F1-EF0E4CB4836F}" type="parTrans" cxnId="{39B6D6B7-27C9-4AEA-B40E-D9A42E254C3D}">
      <dgm:prSet/>
      <dgm:spPr/>
      <dgm:t>
        <a:bodyPr/>
        <a:lstStyle/>
        <a:p>
          <a:endParaRPr lang="en-US"/>
        </a:p>
      </dgm:t>
    </dgm:pt>
    <dgm:pt modelId="{78C642F6-714A-4508-B835-1D420E2AC025}" type="sibTrans" cxnId="{39B6D6B7-27C9-4AEA-B40E-D9A42E254C3D}">
      <dgm:prSet/>
      <dgm:spPr/>
      <dgm:t>
        <a:bodyPr/>
        <a:lstStyle/>
        <a:p>
          <a:endParaRPr lang="en-US"/>
        </a:p>
      </dgm:t>
    </dgm:pt>
    <dgm:pt modelId="{8CE95CD0-5347-4679-BF6B-A55C3B45ABED}" type="pres">
      <dgm:prSet presAssocID="{2808D577-CD73-461F-BA28-EF9C487D23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8C0A06-AB49-4A06-AD57-052DD46855BB}" type="pres">
      <dgm:prSet presAssocID="{A5CB33B1-A138-4C2A-A6F3-C32C005D83D8}" presName="hierRoot1" presStyleCnt="0">
        <dgm:presLayoutVars>
          <dgm:hierBranch val="init"/>
        </dgm:presLayoutVars>
      </dgm:prSet>
      <dgm:spPr/>
    </dgm:pt>
    <dgm:pt modelId="{5CF3C1F5-553F-4A64-AA10-03576F825124}" type="pres">
      <dgm:prSet presAssocID="{A5CB33B1-A138-4C2A-A6F3-C32C005D83D8}" presName="rootComposite1" presStyleCnt="0"/>
      <dgm:spPr/>
    </dgm:pt>
    <dgm:pt modelId="{33072C0D-567D-4AF7-A92A-A308048E4B44}" type="pres">
      <dgm:prSet presAssocID="{A5CB33B1-A138-4C2A-A6F3-C32C005D83D8}" presName="rootText1" presStyleLbl="node0" presStyleIdx="0" presStyleCnt="1">
        <dgm:presLayoutVars>
          <dgm:chPref val="3"/>
        </dgm:presLayoutVars>
      </dgm:prSet>
      <dgm:spPr/>
    </dgm:pt>
    <dgm:pt modelId="{77876569-4FAF-4836-894F-BFA7650E12EB}" type="pres">
      <dgm:prSet presAssocID="{A5CB33B1-A138-4C2A-A6F3-C32C005D83D8}" presName="rootConnector1" presStyleLbl="node1" presStyleIdx="0" presStyleCnt="0"/>
      <dgm:spPr/>
    </dgm:pt>
    <dgm:pt modelId="{24230D17-DFAF-49B0-A617-C9BAEAA08FAF}" type="pres">
      <dgm:prSet presAssocID="{A5CB33B1-A138-4C2A-A6F3-C32C005D83D8}" presName="hierChild2" presStyleCnt="0"/>
      <dgm:spPr/>
    </dgm:pt>
    <dgm:pt modelId="{DE9D7A90-9383-450E-AE2B-249BB06E7EAE}" type="pres">
      <dgm:prSet presAssocID="{1D342A0A-C294-4D4F-96D5-50E7D556585E}" presName="Name37" presStyleLbl="parChTrans1D2" presStyleIdx="0" presStyleCnt="4"/>
      <dgm:spPr/>
    </dgm:pt>
    <dgm:pt modelId="{DEBA9C28-B02B-42C3-BA05-9730F593032D}" type="pres">
      <dgm:prSet presAssocID="{47E90B3D-17E8-44DF-A103-9F910B599403}" presName="hierRoot2" presStyleCnt="0">
        <dgm:presLayoutVars>
          <dgm:hierBranch val="init"/>
        </dgm:presLayoutVars>
      </dgm:prSet>
      <dgm:spPr/>
    </dgm:pt>
    <dgm:pt modelId="{2CE8EB4F-5F64-42E6-93D1-25F8A51D97E6}" type="pres">
      <dgm:prSet presAssocID="{47E90B3D-17E8-44DF-A103-9F910B599403}" presName="rootComposite" presStyleCnt="0"/>
      <dgm:spPr/>
    </dgm:pt>
    <dgm:pt modelId="{C0CF9667-039A-4BBA-9E48-582BBE4229FB}" type="pres">
      <dgm:prSet presAssocID="{47E90B3D-17E8-44DF-A103-9F910B599403}" presName="rootText" presStyleLbl="node2" presStyleIdx="0" presStyleCnt="4">
        <dgm:presLayoutVars>
          <dgm:chPref val="3"/>
        </dgm:presLayoutVars>
      </dgm:prSet>
      <dgm:spPr/>
    </dgm:pt>
    <dgm:pt modelId="{4333D27F-F956-4484-8917-27D4B189679C}" type="pres">
      <dgm:prSet presAssocID="{47E90B3D-17E8-44DF-A103-9F910B599403}" presName="rootConnector" presStyleLbl="node2" presStyleIdx="0" presStyleCnt="4"/>
      <dgm:spPr/>
    </dgm:pt>
    <dgm:pt modelId="{B50D2EC4-7F90-469C-937E-ED756C523C01}" type="pres">
      <dgm:prSet presAssocID="{47E90B3D-17E8-44DF-A103-9F910B599403}" presName="hierChild4" presStyleCnt="0"/>
      <dgm:spPr/>
    </dgm:pt>
    <dgm:pt modelId="{93814C79-2BBE-497C-91A5-E8E41C5054B1}" type="pres">
      <dgm:prSet presAssocID="{9D8B04A8-99D4-4B68-ACAA-34B7D7A2A8DE}" presName="Name37" presStyleLbl="parChTrans1D3" presStyleIdx="0" presStyleCnt="4"/>
      <dgm:spPr/>
    </dgm:pt>
    <dgm:pt modelId="{D3352381-7A40-4F14-A64E-A0FF16CB3197}" type="pres">
      <dgm:prSet presAssocID="{E598550A-6885-4E44-BF68-05B152057857}" presName="hierRoot2" presStyleCnt="0">
        <dgm:presLayoutVars>
          <dgm:hierBranch val="init"/>
        </dgm:presLayoutVars>
      </dgm:prSet>
      <dgm:spPr/>
    </dgm:pt>
    <dgm:pt modelId="{A5EFAFE9-85DA-4AE6-8AE4-37FD7100BCA8}" type="pres">
      <dgm:prSet presAssocID="{E598550A-6885-4E44-BF68-05B152057857}" presName="rootComposite" presStyleCnt="0"/>
      <dgm:spPr/>
    </dgm:pt>
    <dgm:pt modelId="{50F578F8-C9F8-4272-A77F-7E63D0DEEE12}" type="pres">
      <dgm:prSet presAssocID="{E598550A-6885-4E44-BF68-05B152057857}" presName="rootText" presStyleLbl="node3" presStyleIdx="0" presStyleCnt="4">
        <dgm:presLayoutVars>
          <dgm:chPref val="3"/>
        </dgm:presLayoutVars>
      </dgm:prSet>
      <dgm:spPr/>
    </dgm:pt>
    <dgm:pt modelId="{AF721CA5-2180-4642-9A80-62CFA96BC872}" type="pres">
      <dgm:prSet presAssocID="{E598550A-6885-4E44-BF68-05B152057857}" presName="rootConnector" presStyleLbl="node3" presStyleIdx="0" presStyleCnt="4"/>
      <dgm:spPr/>
    </dgm:pt>
    <dgm:pt modelId="{686A9222-9ED9-429D-A1A0-20C5A129C31D}" type="pres">
      <dgm:prSet presAssocID="{E598550A-6885-4E44-BF68-05B152057857}" presName="hierChild4" presStyleCnt="0"/>
      <dgm:spPr/>
    </dgm:pt>
    <dgm:pt modelId="{7B0C8A85-18B2-4E38-AE2D-DCF9E75D23FD}" type="pres">
      <dgm:prSet presAssocID="{E598550A-6885-4E44-BF68-05B152057857}" presName="hierChild5" presStyleCnt="0"/>
      <dgm:spPr/>
    </dgm:pt>
    <dgm:pt modelId="{D0DE9AD3-8BE8-4919-A711-62AE95BF4C2B}" type="pres">
      <dgm:prSet presAssocID="{64E71634-4263-43C5-A13B-B0BA3DE45E6F}" presName="Name37" presStyleLbl="parChTrans1D3" presStyleIdx="1" presStyleCnt="4"/>
      <dgm:spPr/>
    </dgm:pt>
    <dgm:pt modelId="{84E1B9E2-9168-4EF3-B313-F5EF8FB671BC}" type="pres">
      <dgm:prSet presAssocID="{B01F48BC-8D33-478E-AB37-E4AFD262227D}" presName="hierRoot2" presStyleCnt="0">
        <dgm:presLayoutVars>
          <dgm:hierBranch val="init"/>
        </dgm:presLayoutVars>
      </dgm:prSet>
      <dgm:spPr/>
    </dgm:pt>
    <dgm:pt modelId="{39ACF563-0298-4816-8DAD-8A51B56D755F}" type="pres">
      <dgm:prSet presAssocID="{B01F48BC-8D33-478E-AB37-E4AFD262227D}" presName="rootComposite" presStyleCnt="0"/>
      <dgm:spPr/>
    </dgm:pt>
    <dgm:pt modelId="{3E4D4A5E-5904-4559-9F7A-0F16CFAA9474}" type="pres">
      <dgm:prSet presAssocID="{B01F48BC-8D33-478E-AB37-E4AFD262227D}" presName="rootText" presStyleLbl="node3" presStyleIdx="1" presStyleCnt="4">
        <dgm:presLayoutVars>
          <dgm:chPref val="3"/>
        </dgm:presLayoutVars>
      </dgm:prSet>
      <dgm:spPr/>
    </dgm:pt>
    <dgm:pt modelId="{17EF1094-9C40-4D58-8CE9-6AFF6281291A}" type="pres">
      <dgm:prSet presAssocID="{B01F48BC-8D33-478E-AB37-E4AFD262227D}" presName="rootConnector" presStyleLbl="node3" presStyleIdx="1" presStyleCnt="4"/>
      <dgm:spPr/>
    </dgm:pt>
    <dgm:pt modelId="{3679D3BB-7CDE-471C-8EB7-E90DDA1112CA}" type="pres">
      <dgm:prSet presAssocID="{B01F48BC-8D33-478E-AB37-E4AFD262227D}" presName="hierChild4" presStyleCnt="0"/>
      <dgm:spPr/>
    </dgm:pt>
    <dgm:pt modelId="{2A6CA498-9260-4C8D-BBED-B1486673AA5F}" type="pres">
      <dgm:prSet presAssocID="{B01F48BC-8D33-478E-AB37-E4AFD262227D}" presName="hierChild5" presStyleCnt="0"/>
      <dgm:spPr/>
    </dgm:pt>
    <dgm:pt modelId="{FE63E1C6-BEB4-47D7-B755-BD43D003DC2A}" type="pres">
      <dgm:prSet presAssocID="{47E90B3D-17E8-44DF-A103-9F910B599403}" presName="hierChild5" presStyleCnt="0"/>
      <dgm:spPr/>
    </dgm:pt>
    <dgm:pt modelId="{EB5834AC-AE41-4D4B-A7D7-B38EA23B6E45}" type="pres">
      <dgm:prSet presAssocID="{CB06BFA2-D877-4DBD-B8C9-1FDA81908D5F}" presName="Name37" presStyleLbl="parChTrans1D2" presStyleIdx="1" presStyleCnt="4"/>
      <dgm:spPr/>
    </dgm:pt>
    <dgm:pt modelId="{D8AC0ED7-7AAF-430E-B4EB-D1960237C222}" type="pres">
      <dgm:prSet presAssocID="{959C47B8-74E5-4E27-AC05-74A2EC113D40}" presName="hierRoot2" presStyleCnt="0">
        <dgm:presLayoutVars>
          <dgm:hierBranch val="init"/>
        </dgm:presLayoutVars>
      </dgm:prSet>
      <dgm:spPr/>
    </dgm:pt>
    <dgm:pt modelId="{5A009C13-86C0-4479-B5C9-EA5F30EF4D60}" type="pres">
      <dgm:prSet presAssocID="{959C47B8-74E5-4E27-AC05-74A2EC113D40}" presName="rootComposite" presStyleCnt="0"/>
      <dgm:spPr/>
    </dgm:pt>
    <dgm:pt modelId="{E855081E-1252-4A39-9F43-7D28A7C944DC}" type="pres">
      <dgm:prSet presAssocID="{959C47B8-74E5-4E27-AC05-74A2EC113D40}" presName="rootText" presStyleLbl="node2" presStyleIdx="1" presStyleCnt="4">
        <dgm:presLayoutVars>
          <dgm:chPref val="3"/>
        </dgm:presLayoutVars>
      </dgm:prSet>
      <dgm:spPr/>
    </dgm:pt>
    <dgm:pt modelId="{3294516A-FFCE-4176-AD72-4ADE5C2C071D}" type="pres">
      <dgm:prSet presAssocID="{959C47B8-74E5-4E27-AC05-74A2EC113D40}" presName="rootConnector" presStyleLbl="node2" presStyleIdx="1" presStyleCnt="4"/>
      <dgm:spPr/>
    </dgm:pt>
    <dgm:pt modelId="{A3F34196-1549-459E-BD9F-AA01D2C00A1E}" type="pres">
      <dgm:prSet presAssocID="{959C47B8-74E5-4E27-AC05-74A2EC113D40}" presName="hierChild4" presStyleCnt="0"/>
      <dgm:spPr/>
    </dgm:pt>
    <dgm:pt modelId="{EAF87473-D457-41C7-96C7-C5C7F65039F4}" type="pres">
      <dgm:prSet presAssocID="{B6D811ED-1676-4C5F-A260-8846C6E30C5D}" presName="Name37" presStyleLbl="parChTrans1D3" presStyleIdx="2" presStyleCnt="4"/>
      <dgm:spPr/>
    </dgm:pt>
    <dgm:pt modelId="{6BFDFD18-93E9-49D4-99F8-CB99FB8C2020}" type="pres">
      <dgm:prSet presAssocID="{725F47F8-94B7-4625-BDEC-12A834851CF7}" presName="hierRoot2" presStyleCnt="0">
        <dgm:presLayoutVars>
          <dgm:hierBranch val="init"/>
        </dgm:presLayoutVars>
      </dgm:prSet>
      <dgm:spPr/>
    </dgm:pt>
    <dgm:pt modelId="{C013767F-6529-41A7-9BDD-868190355677}" type="pres">
      <dgm:prSet presAssocID="{725F47F8-94B7-4625-BDEC-12A834851CF7}" presName="rootComposite" presStyleCnt="0"/>
      <dgm:spPr/>
    </dgm:pt>
    <dgm:pt modelId="{B4F800E4-9E91-40C7-BC3D-514EDDF111BE}" type="pres">
      <dgm:prSet presAssocID="{725F47F8-94B7-4625-BDEC-12A834851CF7}" presName="rootText" presStyleLbl="node3" presStyleIdx="2" presStyleCnt="4">
        <dgm:presLayoutVars>
          <dgm:chPref val="3"/>
        </dgm:presLayoutVars>
      </dgm:prSet>
      <dgm:spPr/>
    </dgm:pt>
    <dgm:pt modelId="{F270E54C-4C2D-4FDD-9B09-898E05E3D36D}" type="pres">
      <dgm:prSet presAssocID="{725F47F8-94B7-4625-BDEC-12A834851CF7}" presName="rootConnector" presStyleLbl="node3" presStyleIdx="2" presStyleCnt="4"/>
      <dgm:spPr/>
    </dgm:pt>
    <dgm:pt modelId="{DCD3D3F7-4322-4016-840C-2F78ADD60E59}" type="pres">
      <dgm:prSet presAssocID="{725F47F8-94B7-4625-BDEC-12A834851CF7}" presName="hierChild4" presStyleCnt="0"/>
      <dgm:spPr/>
    </dgm:pt>
    <dgm:pt modelId="{DD269950-A222-40F8-ABC6-B3F58AD94105}" type="pres">
      <dgm:prSet presAssocID="{725F47F8-94B7-4625-BDEC-12A834851CF7}" presName="hierChild5" presStyleCnt="0"/>
      <dgm:spPr/>
    </dgm:pt>
    <dgm:pt modelId="{8FB61D89-B1C1-4836-9B67-C0B8FC623319}" type="pres">
      <dgm:prSet presAssocID="{991BE113-E276-44AA-BEA1-81FDFDB2D271}" presName="Name37" presStyleLbl="parChTrans1D3" presStyleIdx="3" presStyleCnt="4"/>
      <dgm:spPr/>
    </dgm:pt>
    <dgm:pt modelId="{0344D8D6-44B9-4D66-A2ED-DADC07CA5319}" type="pres">
      <dgm:prSet presAssocID="{4038CBC0-620D-45C3-8769-7D41A33B26EF}" presName="hierRoot2" presStyleCnt="0">
        <dgm:presLayoutVars>
          <dgm:hierBranch val="init"/>
        </dgm:presLayoutVars>
      </dgm:prSet>
      <dgm:spPr/>
    </dgm:pt>
    <dgm:pt modelId="{A9556B5C-3443-4B77-81FA-3F0394B3CFF4}" type="pres">
      <dgm:prSet presAssocID="{4038CBC0-620D-45C3-8769-7D41A33B26EF}" presName="rootComposite" presStyleCnt="0"/>
      <dgm:spPr/>
    </dgm:pt>
    <dgm:pt modelId="{03E6E20E-650A-4949-9EB2-081C8AD8B499}" type="pres">
      <dgm:prSet presAssocID="{4038CBC0-620D-45C3-8769-7D41A33B26EF}" presName="rootText" presStyleLbl="node3" presStyleIdx="3" presStyleCnt="4">
        <dgm:presLayoutVars>
          <dgm:chPref val="3"/>
        </dgm:presLayoutVars>
      </dgm:prSet>
      <dgm:spPr/>
    </dgm:pt>
    <dgm:pt modelId="{09816EE8-DAD3-4D09-BFCB-B751330A6F25}" type="pres">
      <dgm:prSet presAssocID="{4038CBC0-620D-45C3-8769-7D41A33B26EF}" presName="rootConnector" presStyleLbl="node3" presStyleIdx="3" presStyleCnt="4"/>
      <dgm:spPr/>
    </dgm:pt>
    <dgm:pt modelId="{754831EC-5EE1-4F78-976B-33316FFB3F11}" type="pres">
      <dgm:prSet presAssocID="{4038CBC0-620D-45C3-8769-7D41A33B26EF}" presName="hierChild4" presStyleCnt="0"/>
      <dgm:spPr/>
    </dgm:pt>
    <dgm:pt modelId="{6D1CA06D-3567-4596-902A-D0D97068D49C}" type="pres">
      <dgm:prSet presAssocID="{4038CBC0-620D-45C3-8769-7D41A33B26EF}" presName="hierChild5" presStyleCnt="0"/>
      <dgm:spPr/>
    </dgm:pt>
    <dgm:pt modelId="{9A052037-BD28-4915-B7AA-FE03F9E44B5C}" type="pres">
      <dgm:prSet presAssocID="{959C47B8-74E5-4E27-AC05-74A2EC113D40}" presName="hierChild5" presStyleCnt="0"/>
      <dgm:spPr/>
    </dgm:pt>
    <dgm:pt modelId="{5F4A320B-004E-4FF8-A3B3-457FEAD7EE0A}" type="pres">
      <dgm:prSet presAssocID="{2CA713C7-747D-4F82-98D6-DC961CE541C8}" presName="Name37" presStyleLbl="parChTrans1D2" presStyleIdx="2" presStyleCnt="4"/>
      <dgm:spPr/>
    </dgm:pt>
    <dgm:pt modelId="{B945EE28-A86E-41EA-8710-43D53E71E3C2}" type="pres">
      <dgm:prSet presAssocID="{7ED71425-AD0E-4A95-BBB3-90B6862E37C6}" presName="hierRoot2" presStyleCnt="0">
        <dgm:presLayoutVars>
          <dgm:hierBranch val="init"/>
        </dgm:presLayoutVars>
      </dgm:prSet>
      <dgm:spPr/>
    </dgm:pt>
    <dgm:pt modelId="{0EF85EED-55B7-481E-A4AD-ACC1C2A7F7C0}" type="pres">
      <dgm:prSet presAssocID="{7ED71425-AD0E-4A95-BBB3-90B6862E37C6}" presName="rootComposite" presStyleCnt="0"/>
      <dgm:spPr/>
    </dgm:pt>
    <dgm:pt modelId="{480B902B-6B36-4EEB-8E48-6108F4AB2073}" type="pres">
      <dgm:prSet presAssocID="{7ED71425-AD0E-4A95-BBB3-90B6862E37C6}" presName="rootText" presStyleLbl="node2" presStyleIdx="2" presStyleCnt="4">
        <dgm:presLayoutVars>
          <dgm:chPref val="3"/>
        </dgm:presLayoutVars>
      </dgm:prSet>
      <dgm:spPr/>
    </dgm:pt>
    <dgm:pt modelId="{01EBFDB3-1567-4148-B56C-4F6D8E98AA90}" type="pres">
      <dgm:prSet presAssocID="{7ED71425-AD0E-4A95-BBB3-90B6862E37C6}" presName="rootConnector" presStyleLbl="node2" presStyleIdx="2" presStyleCnt="4"/>
      <dgm:spPr/>
    </dgm:pt>
    <dgm:pt modelId="{2CD40CFE-A75A-45C5-9972-6BEB542BADD6}" type="pres">
      <dgm:prSet presAssocID="{7ED71425-AD0E-4A95-BBB3-90B6862E37C6}" presName="hierChild4" presStyleCnt="0"/>
      <dgm:spPr/>
    </dgm:pt>
    <dgm:pt modelId="{721D5A09-7C62-4FFB-A9E2-6F3DD8509C32}" type="pres">
      <dgm:prSet presAssocID="{7ED71425-AD0E-4A95-BBB3-90B6862E37C6}" presName="hierChild5" presStyleCnt="0"/>
      <dgm:spPr/>
    </dgm:pt>
    <dgm:pt modelId="{9C8E4E68-0572-40A1-BEEE-A95B7BC10582}" type="pres">
      <dgm:prSet presAssocID="{7F74A758-E317-4E21-ACD2-71912D471A54}" presName="Name37" presStyleLbl="parChTrans1D2" presStyleIdx="3" presStyleCnt="4"/>
      <dgm:spPr/>
    </dgm:pt>
    <dgm:pt modelId="{D577F8BA-5EDA-4E38-89AF-055FF30AFB45}" type="pres">
      <dgm:prSet presAssocID="{4081593D-FB83-49F0-8B68-B9D52D6CB67F}" presName="hierRoot2" presStyleCnt="0">
        <dgm:presLayoutVars>
          <dgm:hierBranch val="init"/>
        </dgm:presLayoutVars>
      </dgm:prSet>
      <dgm:spPr/>
    </dgm:pt>
    <dgm:pt modelId="{43B65FE1-D5D7-4B1B-99F0-30DFC924D30F}" type="pres">
      <dgm:prSet presAssocID="{4081593D-FB83-49F0-8B68-B9D52D6CB67F}" presName="rootComposite" presStyleCnt="0"/>
      <dgm:spPr/>
    </dgm:pt>
    <dgm:pt modelId="{9937D766-9A46-498C-BBDE-CD613E45D65C}" type="pres">
      <dgm:prSet presAssocID="{4081593D-FB83-49F0-8B68-B9D52D6CB67F}" presName="rootText" presStyleLbl="node2" presStyleIdx="3" presStyleCnt="4">
        <dgm:presLayoutVars>
          <dgm:chPref val="3"/>
        </dgm:presLayoutVars>
      </dgm:prSet>
      <dgm:spPr/>
    </dgm:pt>
    <dgm:pt modelId="{F87A3B07-F383-4B52-8102-4639A0B4A023}" type="pres">
      <dgm:prSet presAssocID="{4081593D-FB83-49F0-8B68-B9D52D6CB67F}" presName="rootConnector" presStyleLbl="node2" presStyleIdx="3" presStyleCnt="4"/>
      <dgm:spPr/>
    </dgm:pt>
    <dgm:pt modelId="{CE7A66B3-A4B8-45AF-9C4A-CB949CE42F63}" type="pres">
      <dgm:prSet presAssocID="{4081593D-FB83-49F0-8B68-B9D52D6CB67F}" presName="hierChild4" presStyleCnt="0"/>
      <dgm:spPr/>
    </dgm:pt>
    <dgm:pt modelId="{E1D025D9-2F40-4A5B-BCD3-F96AE47040BA}" type="pres">
      <dgm:prSet presAssocID="{4081593D-FB83-49F0-8B68-B9D52D6CB67F}" presName="hierChild5" presStyleCnt="0"/>
      <dgm:spPr/>
    </dgm:pt>
    <dgm:pt modelId="{155A7731-BCB5-409F-9B87-4B6A0A1281D6}" type="pres">
      <dgm:prSet presAssocID="{A5CB33B1-A138-4C2A-A6F3-C32C005D83D8}" presName="hierChild3" presStyleCnt="0"/>
      <dgm:spPr/>
    </dgm:pt>
  </dgm:ptLst>
  <dgm:cxnLst>
    <dgm:cxn modelId="{28F0DA00-E514-41D4-B7F1-512285EC19DE}" srcId="{A5CB33B1-A138-4C2A-A6F3-C32C005D83D8}" destId="{959C47B8-74E5-4E27-AC05-74A2EC113D40}" srcOrd="1" destOrd="0" parTransId="{CB06BFA2-D877-4DBD-B8C9-1FDA81908D5F}" sibTransId="{A6B0DE5C-87CE-4F81-98A9-F781D3DC963F}"/>
    <dgm:cxn modelId="{81CABB0B-9136-458A-BB81-12BADD09B9C5}" type="presOf" srcId="{B6D811ED-1676-4C5F-A260-8846C6E30C5D}" destId="{EAF87473-D457-41C7-96C7-C5C7F65039F4}" srcOrd="0" destOrd="0" presId="urn:microsoft.com/office/officeart/2005/8/layout/orgChart1"/>
    <dgm:cxn modelId="{81C64E0E-EBC2-45F4-BEC0-C9F0E4B04E0C}" srcId="{47E90B3D-17E8-44DF-A103-9F910B599403}" destId="{B01F48BC-8D33-478E-AB37-E4AFD262227D}" srcOrd="1" destOrd="0" parTransId="{64E71634-4263-43C5-A13B-B0BA3DE45E6F}" sibTransId="{F1F23F7C-5A00-4519-9DB8-8F3E31F1565B}"/>
    <dgm:cxn modelId="{DC610517-8875-4681-B13B-15AE0D10C15B}" srcId="{47E90B3D-17E8-44DF-A103-9F910B599403}" destId="{E598550A-6885-4E44-BF68-05B152057857}" srcOrd="0" destOrd="0" parTransId="{9D8B04A8-99D4-4B68-ACAA-34B7D7A2A8DE}" sibTransId="{1A436846-E68E-474B-AECB-D9B1BE278AE1}"/>
    <dgm:cxn modelId="{2C3DAB21-9C17-49A1-8CCC-553A87C401FA}" srcId="{A5CB33B1-A138-4C2A-A6F3-C32C005D83D8}" destId="{7ED71425-AD0E-4A95-BBB3-90B6862E37C6}" srcOrd="2" destOrd="0" parTransId="{2CA713C7-747D-4F82-98D6-DC961CE541C8}" sibTransId="{C5D116B6-F4C2-49E1-BD24-90F9A6AD754D}"/>
    <dgm:cxn modelId="{B4EFE926-AAE0-4C01-993B-FA5B7FE0F983}" type="presOf" srcId="{725F47F8-94B7-4625-BDEC-12A834851CF7}" destId="{B4F800E4-9E91-40C7-BC3D-514EDDF111BE}" srcOrd="0" destOrd="0" presId="urn:microsoft.com/office/officeart/2005/8/layout/orgChart1"/>
    <dgm:cxn modelId="{F11CD327-9252-415B-BDB1-C4BA098C12BC}" type="presOf" srcId="{7ED71425-AD0E-4A95-BBB3-90B6862E37C6}" destId="{01EBFDB3-1567-4148-B56C-4F6D8E98AA90}" srcOrd="1" destOrd="0" presId="urn:microsoft.com/office/officeart/2005/8/layout/orgChart1"/>
    <dgm:cxn modelId="{EC954029-D0D2-4054-84C8-23431D883DA5}" type="presOf" srcId="{E598550A-6885-4E44-BF68-05B152057857}" destId="{AF721CA5-2180-4642-9A80-62CFA96BC872}" srcOrd="1" destOrd="0" presId="urn:microsoft.com/office/officeart/2005/8/layout/orgChart1"/>
    <dgm:cxn modelId="{7C93913A-AD15-4C4B-9F44-9EEF94C7D21F}" srcId="{A5CB33B1-A138-4C2A-A6F3-C32C005D83D8}" destId="{4081593D-FB83-49F0-8B68-B9D52D6CB67F}" srcOrd="3" destOrd="0" parTransId="{7F74A758-E317-4E21-ACD2-71912D471A54}" sibTransId="{1AC061EF-9C6D-4A15-9A62-9FDAAC46681E}"/>
    <dgm:cxn modelId="{0C080E5C-666D-4B6F-82EA-F132282F47B1}" type="presOf" srcId="{47E90B3D-17E8-44DF-A103-9F910B599403}" destId="{C0CF9667-039A-4BBA-9E48-582BBE4229FB}" srcOrd="0" destOrd="0" presId="urn:microsoft.com/office/officeart/2005/8/layout/orgChart1"/>
    <dgm:cxn modelId="{FF979765-CF31-4282-8728-177FC57CBDB1}" type="presOf" srcId="{959C47B8-74E5-4E27-AC05-74A2EC113D40}" destId="{E855081E-1252-4A39-9F43-7D28A7C944DC}" srcOrd="0" destOrd="0" presId="urn:microsoft.com/office/officeart/2005/8/layout/orgChart1"/>
    <dgm:cxn modelId="{59F98D66-5936-4A8E-8A7A-956CACD2247D}" type="presOf" srcId="{725F47F8-94B7-4625-BDEC-12A834851CF7}" destId="{F270E54C-4C2D-4FDD-9B09-898E05E3D36D}" srcOrd="1" destOrd="0" presId="urn:microsoft.com/office/officeart/2005/8/layout/orgChart1"/>
    <dgm:cxn modelId="{D508DB6B-9488-4D58-AB13-214BFBC1A6F8}" type="presOf" srcId="{CB06BFA2-D877-4DBD-B8C9-1FDA81908D5F}" destId="{EB5834AC-AE41-4D4B-A7D7-B38EA23B6E45}" srcOrd="0" destOrd="0" presId="urn:microsoft.com/office/officeart/2005/8/layout/orgChart1"/>
    <dgm:cxn modelId="{62487B6D-22F6-4827-B2AA-C8D6B01ADF76}" type="presOf" srcId="{1D342A0A-C294-4D4F-96D5-50E7D556585E}" destId="{DE9D7A90-9383-450E-AE2B-249BB06E7EAE}" srcOrd="0" destOrd="0" presId="urn:microsoft.com/office/officeart/2005/8/layout/orgChart1"/>
    <dgm:cxn modelId="{9CBAED51-0FE5-4B73-BA0D-33815CC83EBB}" type="presOf" srcId="{4038CBC0-620D-45C3-8769-7D41A33B26EF}" destId="{03E6E20E-650A-4949-9EB2-081C8AD8B499}" srcOrd="0" destOrd="0" presId="urn:microsoft.com/office/officeart/2005/8/layout/orgChart1"/>
    <dgm:cxn modelId="{ADD56B7A-1A2A-4F09-AE9A-18F2940C56BC}" type="presOf" srcId="{B01F48BC-8D33-478E-AB37-E4AFD262227D}" destId="{17EF1094-9C40-4D58-8CE9-6AFF6281291A}" srcOrd="1" destOrd="0" presId="urn:microsoft.com/office/officeart/2005/8/layout/orgChart1"/>
    <dgm:cxn modelId="{31B26E7F-B23C-4574-8039-602EC0978F9F}" srcId="{A5CB33B1-A138-4C2A-A6F3-C32C005D83D8}" destId="{47E90B3D-17E8-44DF-A103-9F910B599403}" srcOrd="0" destOrd="0" parTransId="{1D342A0A-C294-4D4F-96D5-50E7D556585E}" sibTransId="{BAD5B005-998B-473A-9875-2F0F49D8ACFC}"/>
    <dgm:cxn modelId="{EC81C586-D1EB-4E2B-83B5-55FD839BAB33}" srcId="{959C47B8-74E5-4E27-AC05-74A2EC113D40}" destId="{4038CBC0-620D-45C3-8769-7D41A33B26EF}" srcOrd="1" destOrd="0" parTransId="{991BE113-E276-44AA-BEA1-81FDFDB2D271}" sibTransId="{6E3246D1-8C4A-4937-B760-02D63004252A}"/>
    <dgm:cxn modelId="{19736187-D7F8-42DE-95BD-35175A563BEF}" type="presOf" srcId="{A5CB33B1-A138-4C2A-A6F3-C32C005D83D8}" destId="{33072C0D-567D-4AF7-A92A-A308048E4B44}" srcOrd="0" destOrd="0" presId="urn:microsoft.com/office/officeart/2005/8/layout/orgChart1"/>
    <dgm:cxn modelId="{1366D987-23F0-4556-858C-D31496707582}" type="presOf" srcId="{9D8B04A8-99D4-4B68-ACAA-34B7D7A2A8DE}" destId="{93814C79-2BBE-497C-91A5-E8E41C5054B1}" srcOrd="0" destOrd="0" presId="urn:microsoft.com/office/officeart/2005/8/layout/orgChart1"/>
    <dgm:cxn modelId="{3162C88D-F4CC-4CF5-80AE-2ABD34C10900}" type="presOf" srcId="{64E71634-4263-43C5-A13B-B0BA3DE45E6F}" destId="{D0DE9AD3-8BE8-4919-A711-62AE95BF4C2B}" srcOrd="0" destOrd="0" presId="urn:microsoft.com/office/officeart/2005/8/layout/orgChart1"/>
    <dgm:cxn modelId="{BDF38A9D-ABE7-4A7A-9CE5-60538AF7950C}" type="presOf" srcId="{47E90B3D-17E8-44DF-A103-9F910B599403}" destId="{4333D27F-F956-4484-8917-27D4B189679C}" srcOrd="1" destOrd="0" presId="urn:microsoft.com/office/officeart/2005/8/layout/orgChart1"/>
    <dgm:cxn modelId="{0E4128A6-822D-4846-92BC-4D84463048FE}" type="presOf" srcId="{4038CBC0-620D-45C3-8769-7D41A33B26EF}" destId="{09816EE8-DAD3-4D09-BFCB-B751330A6F25}" srcOrd="1" destOrd="0" presId="urn:microsoft.com/office/officeart/2005/8/layout/orgChart1"/>
    <dgm:cxn modelId="{AD723FA7-3EF9-46BD-8AD3-0544D33C86B9}" type="presOf" srcId="{7F74A758-E317-4E21-ACD2-71912D471A54}" destId="{9C8E4E68-0572-40A1-BEEE-A95B7BC10582}" srcOrd="0" destOrd="0" presId="urn:microsoft.com/office/officeart/2005/8/layout/orgChart1"/>
    <dgm:cxn modelId="{D437BEAB-7BCD-4DDF-B3E0-6BD78D3747CA}" type="presOf" srcId="{4081593D-FB83-49F0-8B68-B9D52D6CB67F}" destId="{F87A3B07-F383-4B52-8102-4639A0B4A023}" srcOrd="1" destOrd="0" presId="urn:microsoft.com/office/officeart/2005/8/layout/orgChart1"/>
    <dgm:cxn modelId="{39B6D6B7-27C9-4AEA-B40E-D9A42E254C3D}" srcId="{2808D577-CD73-461F-BA28-EF9C487D2314}" destId="{A5CB33B1-A138-4C2A-A6F3-C32C005D83D8}" srcOrd="0" destOrd="0" parTransId="{91BCB33B-4704-43C1-A3F1-EF0E4CB4836F}" sibTransId="{78C642F6-714A-4508-B835-1D420E2AC025}"/>
    <dgm:cxn modelId="{FC3A1EC0-C4F8-47F0-82E5-9249DB693BD0}" type="presOf" srcId="{991BE113-E276-44AA-BEA1-81FDFDB2D271}" destId="{8FB61D89-B1C1-4836-9B67-C0B8FC623319}" srcOrd="0" destOrd="0" presId="urn:microsoft.com/office/officeart/2005/8/layout/orgChart1"/>
    <dgm:cxn modelId="{A35731C0-10AE-4FC0-8F39-7BFF5C794F00}" type="presOf" srcId="{E598550A-6885-4E44-BF68-05B152057857}" destId="{50F578F8-C9F8-4272-A77F-7E63D0DEEE12}" srcOrd="0" destOrd="0" presId="urn:microsoft.com/office/officeart/2005/8/layout/orgChart1"/>
    <dgm:cxn modelId="{6CC043C8-8D04-41C4-8755-A3619C6A8FD6}" type="presOf" srcId="{2808D577-CD73-461F-BA28-EF9C487D2314}" destId="{8CE95CD0-5347-4679-BF6B-A55C3B45ABED}" srcOrd="0" destOrd="0" presId="urn:microsoft.com/office/officeart/2005/8/layout/orgChart1"/>
    <dgm:cxn modelId="{29D7B6CE-308A-475A-881D-D41E834EC6DA}" type="presOf" srcId="{959C47B8-74E5-4E27-AC05-74A2EC113D40}" destId="{3294516A-FFCE-4176-AD72-4ADE5C2C071D}" srcOrd="1" destOrd="0" presId="urn:microsoft.com/office/officeart/2005/8/layout/orgChart1"/>
    <dgm:cxn modelId="{CC4E5DDF-322B-449A-884C-8FB31B5E70A0}" type="presOf" srcId="{A5CB33B1-A138-4C2A-A6F3-C32C005D83D8}" destId="{77876569-4FAF-4836-894F-BFA7650E12EB}" srcOrd="1" destOrd="0" presId="urn:microsoft.com/office/officeart/2005/8/layout/orgChart1"/>
    <dgm:cxn modelId="{8454CADF-A302-400A-8A34-82E22D1641C4}" type="presOf" srcId="{7ED71425-AD0E-4A95-BBB3-90B6862E37C6}" destId="{480B902B-6B36-4EEB-8E48-6108F4AB2073}" srcOrd="0" destOrd="0" presId="urn:microsoft.com/office/officeart/2005/8/layout/orgChart1"/>
    <dgm:cxn modelId="{9BC30CE0-9F2A-4F52-89C1-0B26BC593B20}" type="presOf" srcId="{4081593D-FB83-49F0-8B68-B9D52D6CB67F}" destId="{9937D766-9A46-498C-BBDE-CD613E45D65C}" srcOrd="0" destOrd="0" presId="urn:microsoft.com/office/officeart/2005/8/layout/orgChart1"/>
    <dgm:cxn modelId="{B39E2AE9-5F3D-4FBA-9882-009F6D45D3CA}" type="presOf" srcId="{2CA713C7-747D-4F82-98D6-DC961CE541C8}" destId="{5F4A320B-004E-4FF8-A3B3-457FEAD7EE0A}" srcOrd="0" destOrd="0" presId="urn:microsoft.com/office/officeart/2005/8/layout/orgChart1"/>
    <dgm:cxn modelId="{921B39F5-D14E-4482-9168-6D8D08BCDD48}" srcId="{959C47B8-74E5-4E27-AC05-74A2EC113D40}" destId="{725F47F8-94B7-4625-BDEC-12A834851CF7}" srcOrd="0" destOrd="0" parTransId="{B6D811ED-1676-4C5F-A260-8846C6E30C5D}" sibTransId="{DF707C83-9C38-4746-B8DF-CECE90565121}"/>
    <dgm:cxn modelId="{90FCAEF8-6F0B-476A-A553-3227F665DBF3}" type="presOf" srcId="{B01F48BC-8D33-478E-AB37-E4AFD262227D}" destId="{3E4D4A5E-5904-4559-9F7A-0F16CFAA9474}" srcOrd="0" destOrd="0" presId="urn:microsoft.com/office/officeart/2005/8/layout/orgChart1"/>
    <dgm:cxn modelId="{A1DD5397-2F0A-49A8-AC98-935C13269F93}" type="presParOf" srcId="{8CE95CD0-5347-4679-BF6B-A55C3B45ABED}" destId="{758C0A06-AB49-4A06-AD57-052DD46855BB}" srcOrd="0" destOrd="0" presId="urn:microsoft.com/office/officeart/2005/8/layout/orgChart1"/>
    <dgm:cxn modelId="{C3C8E115-F2BA-4443-8E41-5517B030172B}" type="presParOf" srcId="{758C0A06-AB49-4A06-AD57-052DD46855BB}" destId="{5CF3C1F5-553F-4A64-AA10-03576F825124}" srcOrd="0" destOrd="0" presId="urn:microsoft.com/office/officeart/2005/8/layout/orgChart1"/>
    <dgm:cxn modelId="{A5BDF572-555E-4EE3-8D06-8C44A3C80753}" type="presParOf" srcId="{5CF3C1F5-553F-4A64-AA10-03576F825124}" destId="{33072C0D-567D-4AF7-A92A-A308048E4B44}" srcOrd="0" destOrd="0" presId="urn:microsoft.com/office/officeart/2005/8/layout/orgChart1"/>
    <dgm:cxn modelId="{576B403B-D235-449D-9BD2-5EE088243B4E}" type="presParOf" srcId="{5CF3C1F5-553F-4A64-AA10-03576F825124}" destId="{77876569-4FAF-4836-894F-BFA7650E12EB}" srcOrd="1" destOrd="0" presId="urn:microsoft.com/office/officeart/2005/8/layout/orgChart1"/>
    <dgm:cxn modelId="{A1630820-224B-43E2-B567-A634F33F4999}" type="presParOf" srcId="{758C0A06-AB49-4A06-AD57-052DD46855BB}" destId="{24230D17-DFAF-49B0-A617-C9BAEAA08FAF}" srcOrd="1" destOrd="0" presId="urn:microsoft.com/office/officeart/2005/8/layout/orgChart1"/>
    <dgm:cxn modelId="{8167AB6F-19D5-458E-A489-8950022EE7DC}" type="presParOf" srcId="{24230D17-DFAF-49B0-A617-C9BAEAA08FAF}" destId="{DE9D7A90-9383-450E-AE2B-249BB06E7EAE}" srcOrd="0" destOrd="0" presId="urn:microsoft.com/office/officeart/2005/8/layout/orgChart1"/>
    <dgm:cxn modelId="{6BBC99A2-8B15-4B45-BEDD-B2CC06F747BB}" type="presParOf" srcId="{24230D17-DFAF-49B0-A617-C9BAEAA08FAF}" destId="{DEBA9C28-B02B-42C3-BA05-9730F593032D}" srcOrd="1" destOrd="0" presId="urn:microsoft.com/office/officeart/2005/8/layout/orgChart1"/>
    <dgm:cxn modelId="{583685A6-EA44-4AC8-8414-D3E13E74A55C}" type="presParOf" srcId="{DEBA9C28-B02B-42C3-BA05-9730F593032D}" destId="{2CE8EB4F-5F64-42E6-93D1-25F8A51D97E6}" srcOrd="0" destOrd="0" presId="urn:microsoft.com/office/officeart/2005/8/layout/orgChart1"/>
    <dgm:cxn modelId="{22639508-36F6-45BF-B8EB-710E75F35E39}" type="presParOf" srcId="{2CE8EB4F-5F64-42E6-93D1-25F8A51D97E6}" destId="{C0CF9667-039A-4BBA-9E48-582BBE4229FB}" srcOrd="0" destOrd="0" presId="urn:microsoft.com/office/officeart/2005/8/layout/orgChart1"/>
    <dgm:cxn modelId="{242D1D49-B991-4703-8442-593B8FEC4523}" type="presParOf" srcId="{2CE8EB4F-5F64-42E6-93D1-25F8A51D97E6}" destId="{4333D27F-F956-4484-8917-27D4B189679C}" srcOrd="1" destOrd="0" presId="urn:microsoft.com/office/officeart/2005/8/layout/orgChart1"/>
    <dgm:cxn modelId="{BE1AFC30-055E-46CA-BD23-D6F29847823A}" type="presParOf" srcId="{DEBA9C28-B02B-42C3-BA05-9730F593032D}" destId="{B50D2EC4-7F90-469C-937E-ED756C523C01}" srcOrd="1" destOrd="0" presId="urn:microsoft.com/office/officeart/2005/8/layout/orgChart1"/>
    <dgm:cxn modelId="{8BFD3F8D-57ED-432C-A573-6C2B6764FC2D}" type="presParOf" srcId="{B50D2EC4-7F90-469C-937E-ED756C523C01}" destId="{93814C79-2BBE-497C-91A5-E8E41C5054B1}" srcOrd="0" destOrd="0" presId="urn:microsoft.com/office/officeart/2005/8/layout/orgChart1"/>
    <dgm:cxn modelId="{49DC7F55-0793-4F9F-9979-E3AA2EF81DA1}" type="presParOf" srcId="{B50D2EC4-7F90-469C-937E-ED756C523C01}" destId="{D3352381-7A40-4F14-A64E-A0FF16CB3197}" srcOrd="1" destOrd="0" presId="urn:microsoft.com/office/officeart/2005/8/layout/orgChart1"/>
    <dgm:cxn modelId="{16E11DD5-959E-482E-B1BF-8C55C74D7055}" type="presParOf" srcId="{D3352381-7A40-4F14-A64E-A0FF16CB3197}" destId="{A5EFAFE9-85DA-4AE6-8AE4-37FD7100BCA8}" srcOrd="0" destOrd="0" presId="urn:microsoft.com/office/officeart/2005/8/layout/orgChart1"/>
    <dgm:cxn modelId="{75BC8244-BDBD-4AEA-B541-6A02DB6864CB}" type="presParOf" srcId="{A5EFAFE9-85DA-4AE6-8AE4-37FD7100BCA8}" destId="{50F578F8-C9F8-4272-A77F-7E63D0DEEE12}" srcOrd="0" destOrd="0" presId="urn:microsoft.com/office/officeart/2005/8/layout/orgChart1"/>
    <dgm:cxn modelId="{36FC2AA8-42BB-43ED-8A71-7983E3C4E055}" type="presParOf" srcId="{A5EFAFE9-85DA-4AE6-8AE4-37FD7100BCA8}" destId="{AF721CA5-2180-4642-9A80-62CFA96BC872}" srcOrd="1" destOrd="0" presId="urn:microsoft.com/office/officeart/2005/8/layout/orgChart1"/>
    <dgm:cxn modelId="{FFCBA890-CA8B-41D8-8B65-98A3B4CEB7D6}" type="presParOf" srcId="{D3352381-7A40-4F14-A64E-A0FF16CB3197}" destId="{686A9222-9ED9-429D-A1A0-20C5A129C31D}" srcOrd="1" destOrd="0" presId="urn:microsoft.com/office/officeart/2005/8/layout/orgChart1"/>
    <dgm:cxn modelId="{5DCF9B66-35E4-4A98-9FD6-6112384AC71F}" type="presParOf" srcId="{D3352381-7A40-4F14-A64E-A0FF16CB3197}" destId="{7B0C8A85-18B2-4E38-AE2D-DCF9E75D23FD}" srcOrd="2" destOrd="0" presId="urn:microsoft.com/office/officeart/2005/8/layout/orgChart1"/>
    <dgm:cxn modelId="{51425636-2967-47C1-9D33-12D95A8D7CC6}" type="presParOf" srcId="{B50D2EC4-7F90-469C-937E-ED756C523C01}" destId="{D0DE9AD3-8BE8-4919-A711-62AE95BF4C2B}" srcOrd="2" destOrd="0" presId="urn:microsoft.com/office/officeart/2005/8/layout/orgChart1"/>
    <dgm:cxn modelId="{E14DB278-FD19-4B7C-91C0-2CB59FD7957B}" type="presParOf" srcId="{B50D2EC4-7F90-469C-937E-ED756C523C01}" destId="{84E1B9E2-9168-4EF3-B313-F5EF8FB671BC}" srcOrd="3" destOrd="0" presId="urn:microsoft.com/office/officeart/2005/8/layout/orgChart1"/>
    <dgm:cxn modelId="{776156E1-E86D-4638-B869-0FA6FFBEE08F}" type="presParOf" srcId="{84E1B9E2-9168-4EF3-B313-F5EF8FB671BC}" destId="{39ACF563-0298-4816-8DAD-8A51B56D755F}" srcOrd="0" destOrd="0" presId="urn:microsoft.com/office/officeart/2005/8/layout/orgChart1"/>
    <dgm:cxn modelId="{77A4D149-D309-4673-B4A5-455795F3BEC3}" type="presParOf" srcId="{39ACF563-0298-4816-8DAD-8A51B56D755F}" destId="{3E4D4A5E-5904-4559-9F7A-0F16CFAA9474}" srcOrd="0" destOrd="0" presId="urn:microsoft.com/office/officeart/2005/8/layout/orgChart1"/>
    <dgm:cxn modelId="{76B8E83C-F840-4E86-B7F9-D96CDBD18FFC}" type="presParOf" srcId="{39ACF563-0298-4816-8DAD-8A51B56D755F}" destId="{17EF1094-9C40-4D58-8CE9-6AFF6281291A}" srcOrd="1" destOrd="0" presId="urn:microsoft.com/office/officeart/2005/8/layout/orgChart1"/>
    <dgm:cxn modelId="{4D2D5060-CDAF-4CD7-A38A-51304AF79B96}" type="presParOf" srcId="{84E1B9E2-9168-4EF3-B313-F5EF8FB671BC}" destId="{3679D3BB-7CDE-471C-8EB7-E90DDA1112CA}" srcOrd="1" destOrd="0" presId="urn:microsoft.com/office/officeart/2005/8/layout/orgChart1"/>
    <dgm:cxn modelId="{D8CEEC18-E65A-42A3-9D85-A205916BA978}" type="presParOf" srcId="{84E1B9E2-9168-4EF3-B313-F5EF8FB671BC}" destId="{2A6CA498-9260-4C8D-BBED-B1486673AA5F}" srcOrd="2" destOrd="0" presId="urn:microsoft.com/office/officeart/2005/8/layout/orgChart1"/>
    <dgm:cxn modelId="{81266C3E-21A7-4087-A6B3-9D27EF585C2A}" type="presParOf" srcId="{DEBA9C28-B02B-42C3-BA05-9730F593032D}" destId="{FE63E1C6-BEB4-47D7-B755-BD43D003DC2A}" srcOrd="2" destOrd="0" presId="urn:microsoft.com/office/officeart/2005/8/layout/orgChart1"/>
    <dgm:cxn modelId="{742478B7-D877-4031-AC77-AC117B78A2A9}" type="presParOf" srcId="{24230D17-DFAF-49B0-A617-C9BAEAA08FAF}" destId="{EB5834AC-AE41-4D4B-A7D7-B38EA23B6E45}" srcOrd="2" destOrd="0" presId="urn:microsoft.com/office/officeart/2005/8/layout/orgChart1"/>
    <dgm:cxn modelId="{949C1351-63C2-4A18-9E7F-A2E058F42C23}" type="presParOf" srcId="{24230D17-DFAF-49B0-A617-C9BAEAA08FAF}" destId="{D8AC0ED7-7AAF-430E-B4EB-D1960237C222}" srcOrd="3" destOrd="0" presId="urn:microsoft.com/office/officeart/2005/8/layout/orgChart1"/>
    <dgm:cxn modelId="{2DC41781-6D6C-4A28-9237-34861489E01E}" type="presParOf" srcId="{D8AC0ED7-7AAF-430E-B4EB-D1960237C222}" destId="{5A009C13-86C0-4479-B5C9-EA5F30EF4D60}" srcOrd="0" destOrd="0" presId="urn:microsoft.com/office/officeart/2005/8/layout/orgChart1"/>
    <dgm:cxn modelId="{BD2C9828-9729-40C2-9691-AEE3D3FC6A78}" type="presParOf" srcId="{5A009C13-86C0-4479-B5C9-EA5F30EF4D60}" destId="{E855081E-1252-4A39-9F43-7D28A7C944DC}" srcOrd="0" destOrd="0" presId="urn:microsoft.com/office/officeart/2005/8/layout/orgChart1"/>
    <dgm:cxn modelId="{5261D4A2-8241-4A63-8A19-F0AF782B5A2E}" type="presParOf" srcId="{5A009C13-86C0-4479-B5C9-EA5F30EF4D60}" destId="{3294516A-FFCE-4176-AD72-4ADE5C2C071D}" srcOrd="1" destOrd="0" presId="urn:microsoft.com/office/officeart/2005/8/layout/orgChart1"/>
    <dgm:cxn modelId="{63C6799E-C93D-46D5-9791-403BB829E6CE}" type="presParOf" srcId="{D8AC0ED7-7AAF-430E-B4EB-D1960237C222}" destId="{A3F34196-1549-459E-BD9F-AA01D2C00A1E}" srcOrd="1" destOrd="0" presId="urn:microsoft.com/office/officeart/2005/8/layout/orgChart1"/>
    <dgm:cxn modelId="{0986DB4F-EF31-4FC7-A712-C4A50DEC1BD4}" type="presParOf" srcId="{A3F34196-1549-459E-BD9F-AA01D2C00A1E}" destId="{EAF87473-D457-41C7-96C7-C5C7F65039F4}" srcOrd="0" destOrd="0" presId="urn:microsoft.com/office/officeart/2005/8/layout/orgChart1"/>
    <dgm:cxn modelId="{274F8B15-93DC-4AF8-8B08-FF46832FE3C4}" type="presParOf" srcId="{A3F34196-1549-459E-BD9F-AA01D2C00A1E}" destId="{6BFDFD18-93E9-49D4-99F8-CB99FB8C2020}" srcOrd="1" destOrd="0" presId="urn:microsoft.com/office/officeart/2005/8/layout/orgChart1"/>
    <dgm:cxn modelId="{BF6126D8-F395-4ECE-99F1-AD3CEA53E3FA}" type="presParOf" srcId="{6BFDFD18-93E9-49D4-99F8-CB99FB8C2020}" destId="{C013767F-6529-41A7-9BDD-868190355677}" srcOrd="0" destOrd="0" presId="urn:microsoft.com/office/officeart/2005/8/layout/orgChart1"/>
    <dgm:cxn modelId="{077063A4-E520-45A7-820E-6757C8F2F2FA}" type="presParOf" srcId="{C013767F-6529-41A7-9BDD-868190355677}" destId="{B4F800E4-9E91-40C7-BC3D-514EDDF111BE}" srcOrd="0" destOrd="0" presId="urn:microsoft.com/office/officeart/2005/8/layout/orgChart1"/>
    <dgm:cxn modelId="{82AD516D-48FA-42B1-9E62-9AB7565A3FD3}" type="presParOf" srcId="{C013767F-6529-41A7-9BDD-868190355677}" destId="{F270E54C-4C2D-4FDD-9B09-898E05E3D36D}" srcOrd="1" destOrd="0" presId="urn:microsoft.com/office/officeart/2005/8/layout/orgChart1"/>
    <dgm:cxn modelId="{3690F17C-0CBA-4D17-B690-6EFCA0C8A1AF}" type="presParOf" srcId="{6BFDFD18-93E9-49D4-99F8-CB99FB8C2020}" destId="{DCD3D3F7-4322-4016-840C-2F78ADD60E59}" srcOrd="1" destOrd="0" presId="urn:microsoft.com/office/officeart/2005/8/layout/orgChart1"/>
    <dgm:cxn modelId="{7771A170-AE45-4C3B-ACB0-A342D2384498}" type="presParOf" srcId="{6BFDFD18-93E9-49D4-99F8-CB99FB8C2020}" destId="{DD269950-A222-40F8-ABC6-B3F58AD94105}" srcOrd="2" destOrd="0" presId="urn:microsoft.com/office/officeart/2005/8/layout/orgChart1"/>
    <dgm:cxn modelId="{6882447E-60A2-4375-8235-3801F69C9F34}" type="presParOf" srcId="{A3F34196-1549-459E-BD9F-AA01D2C00A1E}" destId="{8FB61D89-B1C1-4836-9B67-C0B8FC623319}" srcOrd="2" destOrd="0" presId="urn:microsoft.com/office/officeart/2005/8/layout/orgChart1"/>
    <dgm:cxn modelId="{CC8FF21A-CEEF-4F00-8024-835AB157FC12}" type="presParOf" srcId="{A3F34196-1549-459E-BD9F-AA01D2C00A1E}" destId="{0344D8D6-44B9-4D66-A2ED-DADC07CA5319}" srcOrd="3" destOrd="0" presId="urn:microsoft.com/office/officeart/2005/8/layout/orgChart1"/>
    <dgm:cxn modelId="{6EA97F26-4F6F-497A-89FF-4347F001007C}" type="presParOf" srcId="{0344D8D6-44B9-4D66-A2ED-DADC07CA5319}" destId="{A9556B5C-3443-4B77-81FA-3F0394B3CFF4}" srcOrd="0" destOrd="0" presId="urn:microsoft.com/office/officeart/2005/8/layout/orgChart1"/>
    <dgm:cxn modelId="{3B2E00FF-732D-4D23-985D-2A49143ACBD2}" type="presParOf" srcId="{A9556B5C-3443-4B77-81FA-3F0394B3CFF4}" destId="{03E6E20E-650A-4949-9EB2-081C8AD8B499}" srcOrd="0" destOrd="0" presId="urn:microsoft.com/office/officeart/2005/8/layout/orgChart1"/>
    <dgm:cxn modelId="{B29F7011-E8C9-4F3C-A560-6CD7F3F2753A}" type="presParOf" srcId="{A9556B5C-3443-4B77-81FA-3F0394B3CFF4}" destId="{09816EE8-DAD3-4D09-BFCB-B751330A6F25}" srcOrd="1" destOrd="0" presId="urn:microsoft.com/office/officeart/2005/8/layout/orgChart1"/>
    <dgm:cxn modelId="{D3EA50BB-7658-4BF2-A1DD-3270E1A897B4}" type="presParOf" srcId="{0344D8D6-44B9-4D66-A2ED-DADC07CA5319}" destId="{754831EC-5EE1-4F78-976B-33316FFB3F11}" srcOrd="1" destOrd="0" presId="urn:microsoft.com/office/officeart/2005/8/layout/orgChart1"/>
    <dgm:cxn modelId="{4C106B63-526D-4054-9A65-583C852910D8}" type="presParOf" srcId="{0344D8D6-44B9-4D66-A2ED-DADC07CA5319}" destId="{6D1CA06D-3567-4596-902A-D0D97068D49C}" srcOrd="2" destOrd="0" presId="urn:microsoft.com/office/officeart/2005/8/layout/orgChart1"/>
    <dgm:cxn modelId="{6FA71248-5E14-4271-A013-75B5BEFF85E9}" type="presParOf" srcId="{D8AC0ED7-7AAF-430E-B4EB-D1960237C222}" destId="{9A052037-BD28-4915-B7AA-FE03F9E44B5C}" srcOrd="2" destOrd="0" presId="urn:microsoft.com/office/officeart/2005/8/layout/orgChart1"/>
    <dgm:cxn modelId="{9E9E8529-A046-41FB-97B2-9DD8BC5E8F5C}" type="presParOf" srcId="{24230D17-DFAF-49B0-A617-C9BAEAA08FAF}" destId="{5F4A320B-004E-4FF8-A3B3-457FEAD7EE0A}" srcOrd="4" destOrd="0" presId="urn:microsoft.com/office/officeart/2005/8/layout/orgChart1"/>
    <dgm:cxn modelId="{426A5896-6DFD-4CC0-A2B5-6ABB6A0626A0}" type="presParOf" srcId="{24230D17-DFAF-49B0-A617-C9BAEAA08FAF}" destId="{B945EE28-A86E-41EA-8710-43D53E71E3C2}" srcOrd="5" destOrd="0" presId="urn:microsoft.com/office/officeart/2005/8/layout/orgChart1"/>
    <dgm:cxn modelId="{3D189939-32BE-4344-A057-8AC0E972F03E}" type="presParOf" srcId="{B945EE28-A86E-41EA-8710-43D53E71E3C2}" destId="{0EF85EED-55B7-481E-A4AD-ACC1C2A7F7C0}" srcOrd="0" destOrd="0" presId="urn:microsoft.com/office/officeart/2005/8/layout/orgChart1"/>
    <dgm:cxn modelId="{0218E903-20C6-4E0C-AA10-FC679E87CDB0}" type="presParOf" srcId="{0EF85EED-55B7-481E-A4AD-ACC1C2A7F7C0}" destId="{480B902B-6B36-4EEB-8E48-6108F4AB2073}" srcOrd="0" destOrd="0" presId="urn:microsoft.com/office/officeart/2005/8/layout/orgChart1"/>
    <dgm:cxn modelId="{07492886-8569-467D-B380-76CB9C75F084}" type="presParOf" srcId="{0EF85EED-55B7-481E-A4AD-ACC1C2A7F7C0}" destId="{01EBFDB3-1567-4148-B56C-4F6D8E98AA90}" srcOrd="1" destOrd="0" presId="urn:microsoft.com/office/officeart/2005/8/layout/orgChart1"/>
    <dgm:cxn modelId="{166FBF71-4C3A-4036-A870-7F00303CEC08}" type="presParOf" srcId="{B945EE28-A86E-41EA-8710-43D53E71E3C2}" destId="{2CD40CFE-A75A-45C5-9972-6BEB542BADD6}" srcOrd="1" destOrd="0" presId="urn:microsoft.com/office/officeart/2005/8/layout/orgChart1"/>
    <dgm:cxn modelId="{AD6D3498-7B17-4B71-9864-A36A469B09AE}" type="presParOf" srcId="{B945EE28-A86E-41EA-8710-43D53E71E3C2}" destId="{721D5A09-7C62-4FFB-A9E2-6F3DD8509C32}" srcOrd="2" destOrd="0" presId="urn:microsoft.com/office/officeart/2005/8/layout/orgChart1"/>
    <dgm:cxn modelId="{8C1A3CA8-307E-4434-94B5-D5461EEA11FD}" type="presParOf" srcId="{24230D17-DFAF-49B0-A617-C9BAEAA08FAF}" destId="{9C8E4E68-0572-40A1-BEEE-A95B7BC10582}" srcOrd="6" destOrd="0" presId="urn:microsoft.com/office/officeart/2005/8/layout/orgChart1"/>
    <dgm:cxn modelId="{402AE532-32FE-4F37-BDCF-A669A0C74E2F}" type="presParOf" srcId="{24230D17-DFAF-49B0-A617-C9BAEAA08FAF}" destId="{D577F8BA-5EDA-4E38-89AF-055FF30AFB45}" srcOrd="7" destOrd="0" presId="urn:microsoft.com/office/officeart/2005/8/layout/orgChart1"/>
    <dgm:cxn modelId="{35776A2D-CD1D-4AA1-ABCC-60CB3E95447A}" type="presParOf" srcId="{D577F8BA-5EDA-4E38-89AF-055FF30AFB45}" destId="{43B65FE1-D5D7-4B1B-99F0-30DFC924D30F}" srcOrd="0" destOrd="0" presId="urn:microsoft.com/office/officeart/2005/8/layout/orgChart1"/>
    <dgm:cxn modelId="{ED9055D6-0451-4FA9-98AE-8711CF058EA7}" type="presParOf" srcId="{43B65FE1-D5D7-4B1B-99F0-30DFC924D30F}" destId="{9937D766-9A46-498C-BBDE-CD613E45D65C}" srcOrd="0" destOrd="0" presId="urn:microsoft.com/office/officeart/2005/8/layout/orgChart1"/>
    <dgm:cxn modelId="{C5AB8D77-1A0D-4E94-AFFE-E7B0AD231D8E}" type="presParOf" srcId="{43B65FE1-D5D7-4B1B-99F0-30DFC924D30F}" destId="{F87A3B07-F383-4B52-8102-4639A0B4A023}" srcOrd="1" destOrd="0" presId="urn:microsoft.com/office/officeart/2005/8/layout/orgChart1"/>
    <dgm:cxn modelId="{4DE72BC3-0027-473E-85E3-8A3CE302F48A}" type="presParOf" srcId="{D577F8BA-5EDA-4E38-89AF-055FF30AFB45}" destId="{CE7A66B3-A4B8-45AF-9C4A-CB949CE42F63}" srcOrd="1" destOrd="0" presId="urn:microsoft.com/office/officeart/2005/8/layout/orgChart1"/>
    <dgm:cxn modelId="{1611F8C8-A892-4C20-883E-BD26108B8B50}" type="presParOf" srcId="{D577F8BA-5EDA-4E38-89AF-055FF30AFB45}" destId="{E1D025D9-2F40-4A5B-BCD3-F96AE47040BA}" srcOrd="2" destOrd="0" presId="urn:microsoft.com/office/officeart/2005/8/layout/orgChart1"/>
    <dgm:cxn modelId="{3D92B010-B76D-49B3-A22F-56A75F960A65}" type="presParOf" srcId="{758C0A06-AB49-4A06-AD57-052DD46855BB}" destId="{155A7731-BCB5-409F-9B87-4B6A0A1281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F22E4-8C6D-4A03-AEC4-C6AA19FD86BF}">
      <dsp:nvSpPr>
        <dsp:cNvPr id="0" name=""/>
        <dsp:cNvSpPr/>
      </dsp:nvSpPr>
      <dsp:spPr>
        <a:xfrm>
          <a:off x="0" y="2009"/>
          <a:ext cx="2798064" cy="132605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Mid Exam (30%)</a:t>
          </a:r>
        </a:p>
      </dsp:txBody>
      <dsp:txXfrm>
        <a:off x="64733" y="66742"/>
        <a:ext cx="2668598" cy="1196592"/>
      </dsp:txXfrm>
    </dsp:sp>
    <dsp:sp modelId="{B7110772-D74C-44B6-A6E2-7ED8E74D66D2}">
      <dsp:nvSpPr>
        <dsp:cNvPr id="0" name=""/>
        <dsp:cNvSpPr/>
      </dsp:nvSpPr>
      <dsp:spPr>
        <a:xfrm>
          <a:off x="0" y="1394370"/>
          <a:ext cx="2798064" cy="1326058"/>
        </a:xfrm>
        <a:prstGeom prst="roundRect">
          <a:avLst/>
        </a:prstGeom>
        <a:solidFill>
          <a:schemeClr val="accent4">
            <a:hueOff val="556370"/>
            <a:satOff val="9982"/>
            <a:lumOff val="813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Final Exam (40%)</a:t>
          </a:r>
        </a:p>
      </dsp:txBody>
      <dsp:txXfrm>
        <a:off x="64733" y="1459103"/>
        <a:ext cx="2668598" cy="1196592"/>
      </dsp:txXfrm>
    </dsp:sp>
    <dsp:sp modelId="{B8EC7FA9-2CAA-42BF-A1BE-0B87C317AABC}">
      <dsp:nvSpPr>
        <dsp:cNvPr id="0" name=""/>
        <dsp:cNvSpPr/>
      </dsp:nvSpPr>
      <dsp:spPr>
        <a:xfrm rot="5400000">
          <a:off x="4754808" y="962593"/>
          <a:ext cx="1060846" cy="497433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4 Quizzes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2 Assignments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 Project</a:t>
          </a:r>
        </a:p>
      </dsp:txBody>
      <dsp:txXfrm rot="-5400000">
        <a:off x="2798063" y="2971124"/>
        <a:ext cx="4922550" cy="957274"/>
      </dsp:txXfrm>
    </dsp:sp>
    <dsp:sp modelId="{2E755F93-5736-42C9-81E3-163DF755E395}">
      <dsp:nvSpPr>
        <dsp:cNvPr id="0" name=""/>
        <dsp:cNvSpPr/>
      </dsp:nvSpPr>
      <dsp:spPr>
        <a:xfrm>
          <a:off x="0" y="2786732"/>
          <a:ext cx="2798064" cy="1326058"/>
        </a:xfrm>
        <a:prstGeom prst="roundRect">
          <a:avLst/>
        </a:prstGeom>
        <a:solidFill>
          <a:schemeClr val="accent4">
            <a:hueOff val="1112740"/>
            <a:satOff val="19963"/>
            <a:lumOff val="16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Sessional (30%)</a:t>
          </a:r>
        </a:p>
      </dsp:txBody>
      <dsp:txXfrm>
        <a:off x="64733" y="2851465"/>
        <a:ext cx="2668598" cy="1196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E4E68-0572-40A1-BEEE-A95B7BC10582}">
      <dsp:nvSpPr>
        <dsp:cNvPr id="0" name=""/>
        <dsp:cNvSpPr/>
      </dsp:nvSpPr>
      <dsp:spPr>
        <a:xfrm>
          <a:off x="4097358" y="1453815"/>
          <a:ext cx="3209076" cy="371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649"/>
              </a:lnTo>
              <a:lnTo>
                <a:pt x="3209076" y="185649"/>
              </a:lnTo>
              <a:lnTo>
                <a:pt x="3209076" y="37129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A320B-004E-4FF8-A3B3-457FEAD7EE0A}">
      <dsp:nvSpPr>
        <dsp:cNvPr id="0" name=""/>
        <dsp:cNvSpPr/>
      </dsp:nvSpPr>
      <dsp:spPr>
        <a:xfrm>
          <a:off x="4097358" y="1453815"/>
          <a:ext cx="1069692" cy="371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649"/>
              </a:lnTo>
              <a:lnTo>
                <a:pt x="1069692" y="185649"/>
              </a:lnTo>
              <a:lnTo>
                <a:pt x="1069692" y="37129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61D89-B1C1-4836-9B67-C0B8FC623319}">
      <dsp:nvSpPr>
        <dsp:cNvPr id="0" name=""/>
        <dsp:cNvSpPr/>
      </dsp:nvSpPr>
      <dsp:spPr>
        <a:xfrm>
          <a:off x="2320431" y="2709156"/>
          <a:ext cx="265212" cy="2068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8660"/>
              </a:lnTo>
              <a:lnTo>
                <a:pt x="265212" y="206866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87473-D457-41C7-96C7-C5C7F65039F4}">
      <dsp:nvSpPr>
        <dsp:cNvPr id="0" name=""/>
        <dsp:cNvSpPr/>
      </dsp:nvSpPr>
      <dsp:spPr>
        <a:xfrm>
          <a:off x="2320431" y="2709156"/>
          <a:ext cx="265212" cy="813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319"/>
              </a:lnTo>
              <a:lnTo>
                <a:pt x="265212" y="81331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834AC-AE41-4D4B-A7D7-B38EA23B6E45}">
      <dsp:nvSpPr>
        <dsp:cNvPr id="0" name=""/>
        <dsp:cNvSpPr/>
      </dsp:nvSpPr>
      <dsp:spPr>
        <a:xfrm>
          <a:off x="3027665" y="1453815"/>
          <a:ext cx="1069692" cy="371298"/>
        </a:xfrm>
        <a:custGeom>
          <a:avLst/>
          <a:gdLst/>
          <a:ahLst/>
          <a:cxnLst/>
          <a:rect l="0" t="0" r="0" b="0"/>
          <a:pathLst>
            <a:path>
              <a:moveTo>
                <a:pt x="1069692" y="0"/>
              </a:moveTo>
              <a:lnTo>
                <a:pt x="1069692" y="185649"/>
              </a:lnTo>
              <a:lnTo>
                <a:pt x="0" y="185649"/>
              </a:lnTo>
              <a:lnTo>
                <a:pt x="0" y="37129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E9AD3-8BE8-4919-A711-62AE95BF4C2B}">
      <dsp:nvSpPr>
        <dsp:cNvPr id="0" name=""/>
        <dsp:cNvSpPr/>
      </dsp:nvSpPr>
      <dsp:spPr>
        <a:xfrm>
          <a:off x="181047" y="2709156"/>
          <a:ext cx="265212" cy="2068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8660"/>
              </a:lnTo>
              <a:lnTo>
                <a:pt x="265212" y="206866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14C79-2BBE-497C-91A5-E8E41C5054B1}">
      <dsp:nvSpPr>
        <dsp:cNvPr id="0" name=""/>
        <dsp:cNvSpPr/>
      </dsp:nvSpPr>
      <dsp:spPr>
        <a:xfrm>
          <a:off x="181047" y="2709156"/>
          <a:ext cx="265212" cy="813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319"/>
              </a:lnTo>
              <a:lnTo>
                <a:pt x="265212" y="81331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D7A90-9383-450E-AE2B-249BB06E7EAE}">
      <dsp:nvSpPr>
        <dsp:cNvPr id="0" name=""/>
        <dsp:cNvSpPr/>
      </dsp:nvSpPr>
      <dsp:spPr>
        <a:xfrm>
          <a:off x="888281" y="1453815"/>
          <a:ext cx="3209076" cy="371298"/>
        </a:xfrm>
        <a:custGeom>
          <a:avLst/>
          <a:gdLst/>
          <a:ahLst/>
          <a:cxnLst/>
          <a:rect l="0" t="0" r="0" b="0"/>
          <a:pathLst>
            <a:path>
              <a:moveTo>
                <a:pt x="3209076" y="0"/>
              </a:moveTo>
              <a:lnTo>
                <a:pt x="3209076" y="185649"/>
              </a:lnTo>
              <a:lnTo>
                <a:pt x="0" y="185649"/>
              </a:lnTo>
              <a:lnTo>
                <a:pt x="0" y="37129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72C0D-567D-4AF7-A92A-A308048E4B44}">
      <dsp:nvSpPr>
        <dsp:cNvPr id="0" name=""/>
        <dsp:cNvSpPr/>
      </dsp:nvSpPr>
      <dsp:spPr>
        <a:xfrm>
          <a:off x="3213314" y="569772"/>
          <a:ext cx="1768086" cy="8840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Machine Learning</a:t>
          </a:r>
        </a:p>
      </dsp:txBody>
      <dsp:txXfrm>
        <a:off x="3213314" y="569772"/>
        <a:ext cx="1768086" cy="884043"/>
      </dsp:txXfrm>
    </dsp:sp>
    <dsp:sp modelId="{C0CF9667-039A-4BBA-9E48-582BBE4229FB}">
      <dsp:nvSpPr>
        <dsp:cNvPr id="0" name=""/>
        <dsp:cNvSpPr/>
      </dsp:nvSpPr>
      <dsp:spPr>
        <a:xfrm>
          <a:off x="4238" y="1825113"/>
          <a:ext cx="1768086" cy="8840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Supervised learning:</a:t>
          </a:r>
          <a:endParaRPr lang="en-US" sz="2100" kern="1200" dirty="0"/>
        </a:p>
      </dsp:txBody>
      <dsp:txXfrm>
        <a:off x="4238" y="1825113"/>
        <a:ext cx="1768086" cy="884043"/>
      </dsp:txXfrm>
    </dsp:sp>
    <dsp:sp modelId="{50F578F8-C9F8-4272-A77F-7E63D0DEEE12}">
      <dsp:nvSpPr>
        <dsp:cNvPr id="0" name=""/>
        <dsp:cNvSpPr/>
      </dsp:nvSpPr>
      <dsp:spPr>
        <a:xfrm>
          <a:off x="446260" y="3080455"/>
          <a:ext cx="1768086" cy="8840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Classification</a:t>
          </a:r>
          <a:endParaRPr lang="en-US" sz="2100" kern="1200" dirty="0"/>
        </a:p>
      </dsp:txBody>
      <dsp:txXfrm>
        <a:off x="446260" y="3080455"/>
        <a:ext cx="1768086" cy="884043"/>
      </dsp:txXfrm>
    </dsp:sp>
    <dsp:sp modelId="{3E4D4A5E-5904-4559-9F7A-0F16CFAA9474}">
      <dsp:nvSpPr>
        <dsp:cNvPr id="0" name=""/>
        <dsp:cNvSpPr/>
      </dsp:nvSpPr>
      <dsp:spPr>
        <a:xfrm>
          <a:off x="446260" y="4335796"/>
          <a:ext cx="1768086" cy="8840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Numeric Prediction</a:t>
          </a:r>
          <a:endParaRPr lang="en-US" sz="2100" kern="1200" dirty="0"/>
        </a:p>
      </dsp:txBody>
      <dsp:txXfrm>
        <a:off x="446260" y="4335796"/>
        <a:ext cx="1768086" cy="884043"/>
      </dsp:txXfrm>
    </dsp:sp>
    <dsp:sp modelId="{E855081E-1252-4A39-9F43-7D28A7C944DC}">
      <dsp:nvSpPr>
        <dsp:cNvPr id="0" name=""/>
        <dsp:cNvSpPr/>
      </dsp:nvSpPr>
      <dsp:spPr>
        <a:xfrm>
          <a:off x="2143622" y="1825113"/>
          <a:ext cx="1768086" cy="8840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Unsupervised learning:</a:t>
          </a:r>
          <a:endParaRPr lang="en-US" sz="2100" kern="1200" dirty="0"/>
        </a:p>
      </dsp:txBody>
      <dsp:txXfrm>
        <a:off x="2143622" y="1825113"/>
        <a:ext cx="1768086" cy="884043"/>
      </dsp:txXfrm>
    </dsp:sp>
    <dsp:sp modelId="{B4F800E4-9E91-40C7-BC3D-514EDDF111BE}">
      <dsp:nvSpPr>
        <dsp:cNvPr id="0" name=""/>
        <dsp:cNvSpPr/>
      </dsp:nvSpPr>
      <dsp:spPr>
        <a:xfrm>
          <a:off x="2585644" y="3080455"/>
          <a:ext cx="1768086" cy="8840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Clustering </a:t>
          </a:r>
          <a:endParaRPr lang="en-US" sz="2100" kern="1200" dirty="0"/>
        </a:p>
      </dsp:txBody>
      <dsp:txXfrm>
        <a:off x="2585644" y="3080455"/>
        <a:ext cx="1768086" cy="884043"/>
      </dsp:txXfrm>
    </dsp:sp>
    <dsp:sp modelId="{03E6E20E-650A-4949-9EB2-081C8AD8B499}">
      <dsp:nvSpPr>
        <dsp:cNvPr id="0" name=""/>
        <dsp:cNvSpPr/>
      </dsp:nvSpPr>
      <dsp:spPr>
        <a:xfrm>
          <a:off x="2585644" y="4335796"/>
          <a:ext cx="1768086" cy="8840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Principle Component Analysis</a:t>
          </a:r>
          <a:endParaRPr lang="en-US" sz="2100" kern="1200" dirty="0"/>
        </a:p>
      </dsp:txBody>
      <dsp:txXfrm>
        <a:off x="2585644" y="4335796"/>
        <a:ext cx="1768086" cy="884043"/>
      </dsp:txXfrm>
    </dsp:sp>
    <dsp:sp modelId="{480B902B-6B36-4EEB-8E48-6108F4AB2073}">
      <dsp:nvSpPr>
        <dsp:cNvPr id="0" name=""/>
        <dsp:cNvSpPr/>
      </dsp:nvSpPr>
      <dsp:spPr>
        <a:xfrm>
          <a:off x="4283007" y="1825113"/>
          <a:ext cx="1768086" cy="8840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Semi-supervised learning:</a:t>
          </a:r>
          <a:endParaRPr lang="en-US" sz="2100" kern="1200" dirty="0"/>
        </a:p>
      </dsp:txBody>
      <dsp:txXfrm>
        <a:off x="4283007" y="1825113"/>
        <a:ext cx="1768086" cy="884043"/>
      </dsp:txXfrm>
    </dsp:sp>
    <dsp:sp modelId="{9937D766-9A46-498C-BBDE-CD613E45D65C}">
      <dsp:nvSpPr>
        <dsp:cNvPr id="0" name=""/>
        <dsp:cNvSpPr/>
      </dsp:nvSpPr>
      <dsp:spPr>
        <a:xfrm>
          <a:off x="6422391" y="1825113"/>
          <a:ext cx="1768086" cy="8840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Reinforcement learning:</a:t>
          </a:r>
          <a:endParaRPr lang="en-US" sz="2100" kern="1200" dirty="0"/>
        </a:p>
      </dsp:txBody>
      <dsp:txXfrm>
        <a:off x="6422391" y="1825113"/>
        <a:ext cx="1768086" cy="884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47675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0-05T05:07:35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5880 7878 0,'-40'0'593,"1"0"-514,39 39-64,-39 1 1,39-1-16,0 0 62,-39-39-30,0 39 14,39 0-30,-40-39 0,40 40-16,0-1 15,-39 0 1,39 0 15,-39 0-15,0 1-1,0-1 1,-1 0 15,40 0 1,-39 0-32,0-39 15,39 40 16,-39-40-15,39 39 0,0 0 31,0 0-32,-39-39 32,39 39-31,0 0 31</inkml:trace>
  <inkml:trace contextRef="#ctx0" brushRef="#br0" timeOffset="1874.56">5174 7839 0,'0'39'94,"0"0"-79,39 1 32,0-40-47,1 39 47,-1-39-16,-39 39-31,78-39 16,-78 39-1,39-39 1,-39 39-16,79-39 16,-40 0-16,0 0 15,-39 40-15,39-40 16,-39 39 0,40-39-16,-1 0 31,0 39-16,0-39 1,-39 39 0,39-39-16,1 39 31,-40 1-31,39-40 16,-39 39-1,39-39-15,0 39 31,0-39 1,0 39-32,-39 0 31,40-39-31,-1 40 31,0-40 0,0 39-31,-39 0 47</inkml:trace>
  <inkml:trace contextRef="#ctx0" brushRef="#br0" timeOffset="3456.93">6781 8388 0,'0'39'312,"0"0"-296,0 0 0,0 1-1,0-1 48,0 0-16,0 0-16,0 0 31,-39-39-46,39 39 0,0 1 30</inkml:trace>
  <inkml:trace contextRef="#ctx0" brushRef="#br0" timeOffset="6603.99">7369 7957 0,'0'39'47,"0"0"0,0 0-16,0 0 1,0 1-32,0-1 31,0 0-15,0 0 15,0 0-16,0 1 32,39-40-47,0 0 16,1 0 15,-1 0-15,0 0 15,0 0 0,0 0 1,1 0-17,-40-40 16,0 1-15,39 0 0,-39 0-1,0 0 17,0-1-1,0 1 16,0 0 15,0 0-31,0 78 141,0 0-140,-39 0-32,39 1 15,-40-1 1,40 0-1,-39 0-15,39 40 16,0-1 0,0-39-1,0 0-15,0 1 16,-39-1-16,0 0 16,39 39-1,0-39 1,0 40-1,0-40-15,0 0 32,0 0-17,0 1 1,0-1 0,0 0 30,0 0 1,-39-39 31,-1 0 1,1 0-33,0 0-30,0 0 31,0 0-16,-1 0 16,1 0 0,0 0-16,39-39-15,-39 39 15,39-39-15,0 0 31,0-1-32,0 1 1,39 0-1,0-39 17,0 78-17,-39-40 1,40 40 0,-40-39-1,39 39-15,0 0 16,0 0 15,-39-39 0,39 39 32,1 0-16,-1 0-32</inkml:trace>
  <inkml:trace contextRef="#ctx0" brushRef="#br0" timeOffset="28076.76">20304 14346 0,'0'39'359,"-39"-39"-359,39 39 16,0 0 0,-39-39 62,39 40-47,0-1-15,0 0 31,0 0 15,39-39-46,0 0 15,0 0 0,1 0 0,-1 0 1,0 0-17,0 0 17,-39-39-17,39 39 1,1 0-16,-40-39 15,39 39 1,-39-39-16,39 39 16,0-40 15,0 40-15,1-39-1,-1 39 1,-39-39 15,0 0-15,0 0 46,0 78 48,0 0-95,-39 0 1,39 0-1,0 1 1,0-1 0,0 0-1,0 0-15,0 0 16,0 1 0,0-1-1,0 0 1,0 39-1,0-38-15,0 38 16,0-39 0,0 0 15,-40 0-31,40 1 16,0-1 15,-39 0-16,39 0 1,0 0 0,0 1-1,0-1 1,-39 0 0,39 0-1,0 0 16,-39-39-15,0 40 31,39-1-31,-40-39-1,40 39 16,-39-39 16,0 0 16,39-39-1,0 0-46,0-1 31,0 1-32,0 0 1,0 0-16,-39 39 31,39-39-31,0-1 32,0 1-1,0 0 0,0 0 16,39-40 0,-39 40-32,39 39 17,-39-39-1,39 39-15,1 0-16,-40-39 15,39 0 1,0 39 15,-39-39-31,39 39 47</inkml:trace>
  <inkml:trace contextRef="#ctx0" brushRef="#br0" timeOffset="30631.42">21245 14542 0,'0'-39'203,"39"-1"-171,0 40 14,-39-39-14,40 39-32,-1 0 187,0-39-171,0 39 15,0 0-15,1 0 15,-1 0 0,0 0-15,0 39 15,-39 0 0,39-39-31,-39 40 16,40-40 0,-40 39-1,0 0 32,0 0-16,0 0 16,0 1-16,-40-40-15,1 39 15,0 0 1,0-39-1,39 39-31,-39-39 15,-1 0 1,40 39 0,-39-39-1,0 0 32,0 0-16,78 0 188,0 0-188,-39 40 94,0-1-109,0 0 0,0 0 15,0 0-15,0 0 15,0 1 16,0-1 31</inkml:trace>
  <inkml:trace contextRef="#ctx0" brushRef="#br0" timeOffset="32189.38">21519 15443 0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47675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0-05T05:19:07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4782 12347 0,'39'39'500,"-39"0"-485,0 0 1,0 0-1,0 1 1,0-1 0,0 0 15,0 39-15,0-38-16,0-1 15,0 0-15,0 0 31,0 0-31,0 1 32,0-1-1,0 0-15,0 0-1,0 0 16</inkml:trace>
  <inkml:trace contextRef="#ctx0" brushRef="#br0" timeOffset="1588.82">4782 12621 0,'39'0'203,"0"0"-171,1 0-1,-1 0-16,0 0 1,0 0 15,0 0 1,40 0-17,-40 0 16,0 0 1,0 0-1,1 0-15,-1 0 15,0 0 0,0 0 0,0 0-31</inkml:trace>
  <inkml:trace contextRef="#ctx0" brushRef="#br0" timeOffset="6367.22">5840 12386 0,'0'39'140,"0"0"-108,0 0-17,0 1 1,0-1-1,0 0 1,0 0 15,0 0-15,0 1 0,-39-40-1,39 39-15,0 0 47,0-78 250,0 0-281,0-1-1,0 1 1,0 0-1,-39 39 1,39-39 15,0 0 16,0-1-31,0 1 31,0 0 0,0 0 78,39 39-63,0 0-31,1 0 16,-1 0-16,0 0-15,0 0 15,0 0-15,0 0 15,1 0-15,-1 0 15,0 0-15,-39 39 187,0 0-172,-39-39-15,0 0 31,-1 0-47,40 39 15,-39 1 1,0-40 15,0 0 47,0 0-78,39 39 422,-39-39-344,-1 0 16,80 0 265,-1 0-327,0 0-17,0 0 16,0 0 1,0 0-1,1 0-15,-1 0 30,0 0-14,0 0-1,0 0 141,-39 39-157,0 0 1,0 0 0,0 1-1,0-1 1,0 0 46,0 0-15,0 0-15,-39-39 14,0 0-30,0 0 31,0 0 15,-1 0-62,1 40 32,0-40-1,0 0-15,0 0-1,0 0 32</inkml:trace>
  <inkml:trace contextRef="#ctx0" brushRef="#br0" timeOffset="8308.74">4860 13287 0,'79'0'203,"-40"0"-187,0 0 15,0 0-15,1 0 0,-1 0-1,0 0 1,0 0-1,0 0 1,1 0-16,38 0 16,-39 0-1,0 0-15,40 0 16,-1 0 0,-39 0-16,1 0 15,-1 0 1</inkml:trace>
  <inkml:trace contextRef="#ctx0" brushRef="#br0" timeOffset="12235.86">6271 13366 0,'40'0'203,"-40"39"-140,0 0-32,0 0-15,0 1 15,0-1-31,0 0 16,0 0-1,0-78 204,0 0-203,0 0 15,0-1 16,0 1-32,0 0 1,0 0 0,0 0-1,0-1 17,0 1 14,39 39 298,0 0-344,0 39 31,0 1 1,1-40-1,-1 39-31,-39 0 16,0 0 46,39-39 16,0 0 94,0 0-109,1 0-48,-1-39 16,-39 0-15,39 39 0,-39-39-16,39-40 31,0 79-31,-39-39 0,40 0 31,-1 0-15,-39-1-1,39 1 1,-39 0 15,0 0 16,0 0-31,0 78 124,0 0-93,0 0-15,-39-39-32,39 39 15,0 1-15,0-1 16,0 0 15,0 0-15,0 0-1,0 1 1,0-1 0,0 0-1,0 0 1,0 0-1,0 1 17,0-1 15,0 0 234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47675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0-06T07:00:31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3449 0,'-40'0'172,"-38"39"-141,39-39-15,-40 39-1,40 0-15,-39 1 16,39-1 0,-1 0-16,1 0 15,0-39 1,39 39-16,-39-39 15,39 40 1,0-1 0,0 0 46,0 0-15,0 0-31,39 1-1,-39 38-15,39-39 16,0 40-16,-39-1 16,0-39-1,40 40-15,-1-1 16,0 0-1,0 1 1,-39-40-16,79 0 16,-1 0-1,-39-39 1,0 0 0,1 0-16,-1 0 15,0 0 1,0 0-16,79 40 31,-40-40-31,1 0 16,-40 0-16,0 0 15,39 39 1,-38-39 0,38 0-1,-39 0-15,0 0 16,1 0-16,-1 0 15,0 0 1,0 0-16,0 0 16,1 0-1,-1 0-15,0 0 16,0 0 0,0 0-16,1 0 15,-1 0-15,0 0 16,0 0-1,0 0-15,1 0 16,38 0 0,-39 0-1,39 0 1,1 0-16,-1 0 16,-39 0-16,1 0 15,38 0 1,-39-39-1,40 39 1,-79-40-16,39 40 16,39 0-16,-78-39 15,79 39 1,-40 0-16,0 0 16,39-39-1,-38 39-15,-40-39 16,39 39-1,0 0-15,-39-39 16,39-1 0,-39 1-1,39 39-15,-39-39 16,40 0 0,-1 39-1,-39-39 1,0-1-16,0 1 15,0 0 17,0 0-32,0 0 15,0-1 1,0 1 15,-39 39-31,39-39 16,0 0-16,-40 39 15,40-39 1,-39 39-16,39-40 16,0 1-1,-39 0-15,0 39 16,39-39 0,-39 39-1,39-39-15,-40 39 16,1-40-1,0 40-15,39-39 32,-39 39-32,-40 0 15,1-39 1,39 39 0,39-39-16,-79 39 15,1-39 1,39 39-1,-40 0 1,40-40 0,0 40-16,0 0 15,-40 0 1,1 0 0,39 0-1,0 0-15,-40 0 16,40 0-16,-39 0 15,-1 0 1,1 0-16,39 0 16,0 40-1,-40-40 1,40 0 0,0 0-16,0 0 15,-1 0 1,1 0-16,0 0 15,0 0-15,0 0 16,-1 39 0,1-39-16,0 0 15,0 0 1,0 0-16</inkml:trace>
  <inkml:trace contextRef="#ctx0" brushRef="#br0" timeOffset="4230.82">5762 3645 0,'-39'0'188,"-40"0"-173,40 39-15,-39-39 16,39 0 0,-40 39-1,1 0 1,39-39-1,39 40 1,-79-40 0,79 39-16,-39 0 15,0 0-15,0 0 16,-40-39 0,79 40-16,0-1 15,-78-39 1,78 78-16,-39-78 15,39 39 1,0 1 0,0-1 15,0 0-31,0 0 31,0 0-15,0 1 31,0-1-47,0 0 15,39 0 1,-39 0 0,39-39-1,0 40 1,0-40 15,-39 39-31,79 0 16,-1-39-1,40 39 1,78 0-16,-39-39 16,-1 0-1,-38 0-15,-1 0 16,1 0-16,0 0 15,-1 0 1,-78 0-16,79 0 16,-40 0-1,1 0-15,-40 0 16,39 0-16,40 0 16,-79 0-1,40 0-15,-40 0 16,39 0-1,40 0-15,-79 0 16,39 0 0,1 0-16,-40 0 15,79 0-15,-79 0 16,39 0 0,-39 0-1,40 0 1,-40 0-1,0 0 1,0 0 359,-39-39-344,40 39 1,-1 0-17,0 0 16,0 0-31,0 0 32,1 0-32,-1 0 15,0 0 17,-39-39-17,0 0 63,0 0-31,0-1-16,0 1-15,0 0-16,0 0 31,0 0-15,0-1 0,0 1-1,0 0 1,0 0-1,0 0 17,0-1-17,0 1 17,0 0-1,0 0 0,0 0-15,0-1-1,-39 1 1,0 0 15,-1 0-15,1 39 15,39-39-15,-39 39-1,0 0-15,39-40 16,-39 40 0,-1 0 15,-38 0 0,39 0-15,0 0-1,-1 0 1,1 0 15,0 0-15,0 0-1,0 0 1,-1 0 0,1 0-1,0 0 1,0 0 0,0 0-1,-1 0-15,1 0 31,-39 0-15,39 0 0,-1 0-16,1 0 15,-39 0 17,39 0-32,-40 0 31,40 0-16,-39 0 1,38 0 0,-38 0-16,39 0 31,0 0 0,-1 0-31,1 0 31,39 40-15,-39-40 0,0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47675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0-06T07:04:23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5605 4821 0,'-39'0'235,"39"78"-141,39-39-48,0 79-30,40-40 0,-40 1 15,39-1-15,-78-39-1,40-39 95,-1 40-95,0-1 1,0 0 15,0-39 0,0 0 16,1-157-31,116-117-1,1-40-15,0 157 16,0-39-16,-40 40 16,-38 38-1,-1 40-15,-39-1 16,40 40 0,-79-39-16,78 38 15,-78 1 1,39 39-16,-39-39 15,79 0 1,-40 0 0,0-1-16,0 1 15,1 39 1,-1-39-16,0 0 31,-39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47675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0-06T07:16:25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2548 7604 0,'-39'0'219,"-1"0"-219,-38 0 31,0 0-31,38 0 16,1 0-1,0 39 1,0-39-1,0 39 1,39 0-16,-40-39 47,40 40-16,-78-40-31,39 39 16,0 0-1,39 0 32,39-39-31,0 39 0,39 1-1,1-1 1,-1 0-1,-78 0-15,39 0 32,1 1-1,-1-1-15,0-39-1,0 39 1,40 0-1,-1 0 1,0-39-16,-38 40 16,-1-1-1,0 0-15,39 0 16,-39-39 0,1 39-1,-1-39 1,0 0-1,39 0-15,-38 0 16,-1 0 0,0 0-16,0 0 15,40 0-15,-40 0 16,0 0 0,0 40-16,0-40 15,40 39 1,-40-39-16,0 0 15,40 0 1,-40 0 15,0 0 1,39 0 264,1 0-264,38 0-17,40 0 1,-39 0 15,-1 0-15,1 0-1,78 0 17,196 0-17,0 0 1,-314 0 0,40 0 15,39 0-16,-79 0 1,79 0 15,39 39-15,0-39 0,39 0 15,0 0-16,-39 0 1,-117 0 0,117 0 15,39 0-15,-39 0 15,157 0-16,-79 39-15,-78-39 16,-39 0 0,0 0-16,-40 0 15,-39 0 1,40 0-16,0 0 16,-40 0-1,-39 0-15,0 0 16,1-39-1,-1 39 1,0 0 0,0 0-1,-39-39-15,39 39 16,1 0-16,-1 0 16,-39-39-1,39 39 1,-39-40-1,39 40 1,0 0 62,-39-39-47,0-39-15,0 39 15,-156-157-15,38 39 0,40 78-1,38 1 16,-38 0-15,39 38 0,-40 1 15,40 39-15,-39-39-1,39 39 16,-40 0-15,40 0 0,-39 0 31,-1 0-32,1 0 1,0 0 15,-40 0-31,-78 0 16,39 0-1,-39 0-15,0 0 16,0 0-16,0 0 16,39 0-1,40 0-15,38 0 16,1 0-1,0 0-15,38 0 16,-77 0 0,38 0-16,40 0 15,-39 0-15,-1 0 16,40 0 0,-78 0-16,-1 0 15,0 0 1,40 0-16,0 0 15,-40 0 1,40 0-16,-40 0 16,40 39-16,-1-39 15,1 0 1,-40 0-16,79 0 16,-39 39-1,-1 1-15,1-40 16,0 0-16,-1 0 15,40 0 1,-39 0-16,38 0 16,-38 0-1,39 39 1,0-39 0,-1 0-16,1 0 15,0 39-15,0-39 16,0 39-1,-1-39-15,1 0 16,0 39 0,0-39-16,0 40 15,-1-40-15,1 0 16,0 0 0,0 0-1,0 0 16,-1 0-15,1 0-16,0 0 16,0 0-1,0 0-15,-1 0 16,1 0-16,0 0 31,0 0-15,0 0 15,-1 0-31,1 0 31</inkml:trace>
  <inkml:trace contextRef="#ctx0" brushRef="#br0" timeOffset="4181.74">16032 5918 0,'-40'0'156,"1"0"-140,0 0-1,0 0 1,0 39 0,-1 1-1,40-1 48,-39-39-63,39 39 31,-39 0-31,0 40 16,0-40-1,-1 0-15,40 39 16,0-38 46,-39-40-46,0 78 0,0-39-16,0 40 15,0-1 1,-1-78-16,40 39 16,0 0 124,40 1-109,-1-40-15,0 39-16,0-39 16,39 0-1,-38 39 1,77 0 0,-78-39-16,40 0 15,-1 0-15,118 0 16,-117 0-1,38 0-15,40 0 16,0 0 0,-40 0-16,1 0 15,-40 0 1,1 0-16,-79-39 16,78 39-16,-39 0 15,1 0 1,-1 0-16,0 0 15,0 0-15,0 0 16,40-39 0,-40 39-1,39 0-15,1 0 16,-1-39 0,-39 39-1,40 0 1,-40 0-1,39 0 1,1 0 0,-40 0-1,39 0 1,-38 0 0,38 0-1,-78-40 1,39 40-1,0 0 17,1 0-17,-1 0 1,0 0 15,0 0 0,0 0-15,1 0 0,-40-39-1,39 39 1,-39-39 0,78 39-16,-39 0 31,0 0 0,1 0 0,-1-39-31,0 39 32,-39-39-17,39 39 1,0 0 15,1 0-15,-40-40-1,39 1 1,0 39 15,-39-39-15,39 39-1,-39-39 1,0 0 31,0-1-31,0 1 30,0 0-14,0 0-1,0 0-15,0-1-1,0 1 1,-39 39 15,39-39-31,-39 0 31,-40 0-15,1 39 15,39-40-31,-40 1 31,40 39-31,0 0 16,0 0 0,0 0-16,0 0 15,-1 0-15,1 0 16,0 0 0,0 0-16,-40 0 31,40 0-31,0 0 15,0 0-15,0 0 16,-1 0 0,1 0-16,-39 0 15,39 0 1,-1 0-16,-38 0 16,0 0-1,-1 0-15,40 0 16,-39 0-1,-1 0-15,1 0 16,-1 0-16,1 0 16,39 0-1,-79 0-15,40 0 16,39 0 0,-1 39-16,-38-39 15,0 0-15,38 40 16,1-40-1,0 0-15,0 0 16,-40 0 0,79 39-16,-39-39 15,-39 0 1,39 0-16,-1 0 16,1 0-16,0 0 15,0 0 1,0 0-16,-1 0 15,1 0 1,-39 39-16,39 0 16,-1-39-1,1 0-15,0 0 16,0 0-16,0 0 31,-1 0-31,1 0 31,0 0 1</inkml:trace>
  <inkml:trace contextRef="#ctx0" brushRef="#br0" timeOffset="25361.17">11798 7878 0,'-39'0'406,"39"79"-390,-39-79-16,39 39 16,0 0 124,-78 0-124,78 40-16,0-40 15,-40-39-15,40 39 32,0 0-1,-39-39-15,0 0 77,39 39-77,-39-39 0,39 40-16,-39-40 15,-1 39-15,40 0 31,-39-39-31,78 0 157,1 0-142,-1 0 17,0 0-1,0 0 0,0 0-15,1 0 15,-1 0 0,-39-39 110,0 0-141,0-1 15,0 1 1,39 0 15,-39 0 1,39 78 233,-39 0-265,0 0 16,0 40-1,0-40 1,0 0 15,0 0-15,0 1 0,0-1-1,0 0 16,0 0 1,0 0-17</inkml:trace>
  <inkml:trace contextRef="#ctx0" brushRef="#br0" timeOffset="27311.48">12073 8309 0,'0'40'203,"0"-1"-187,0 0 15,39 0 16,-39 0-47,39-39 16,-39 40-1,39-40 1,1 0-1,-40 39 1,39-39 0,0 0-1,0 0 17,0 0-32,0 0 31,1 0 0,-1 0-15,0 0-1,-39-39 95,0-1-95,0 1 1,0 0 0,0 0 15,-39 39 16,0-39 0,-1 39-32,1 0 16,0 0 16,0 0 0,0 0-16,0 0-15,-1 0 0,1 0 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0BF3F-AEB2-4B90-8B98-98F95C1822D3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453F7-7465-42B1-9AA1-FC4B32B1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871133"/>
            <a:ext cx="5111752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3657597"/>
            <a:ext cx="5111752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5037663"/>
            <a:ext cx="673100" cy="279400"/>
          </a:xfrm>
        </p:spPr>
        <p:txBody>
          <a:bodyPr/>
          <a:lstStyle/>
          <a:p>
            <a:fld id="{DB2D4653-C654-41D6-BC1A-9A2F0BA7556D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9" y="5037663"/>
            <a:ext cx="3910976" cy="279400"/>
          </a:xfrm>
        </p:spPr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5037663"/>
            <a:ext cx="413375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301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815415"/>
            <a:ext cx="720725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1" y="1041401"/>
            <a:ext cx="7579479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5382153"/>
            <a:ext cx="7207250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86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2" y="982132"/>
            <a:ext cx="7194549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2" y="4343401"/>
            <a:ext cx="7194549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7469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982132"/>
            <a:ext cx="6972299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10" y="3352800"/>
            <a:ext cx="66294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343401"/>
            <a:ext cx="7207250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09" y="8799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82787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676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3308581"/>
            <a:ext cx="7207251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777381"/>
            <a:ext cx="720725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112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982132"/>
            <a:ext cx="6972299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639312"/>
            <a:ext cx="7207251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529667"/>
            <a:ext cx="7207251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09" y="8799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25992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416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7250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630168"/>
            <a:ext cx="7207251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4470401"/>
            <a:ext cx="7207252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6323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72C9-CD79-4ED9-A1BC-11297C73F37D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047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982133"/>
            <a:ext cx="1418171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8" y="982132"/>
            <a:ext cx="5574770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A5FE-48E4-4EF0-AF0C-34745394CA0D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990601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5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0DC7-9023-4EA2-9AA7-DE0C1E5026C3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1" y="1752606"/>
            <a:ext cx="6119016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3846052"/>
            <a:ext cx="6119018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8C7C-081D-4325-BCBE-BFB3C88CD354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3" y="3710585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0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38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1" y="3243264"/>
            <a:ext cx="3538728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3243264"/>
            <a:ext cx="3538728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25C6-2366-4B57-8901-C74185ABD5DC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4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3304-CA81-479F-9B16-EA9383EEB5F3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8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C2DE-6833-4796-85D9-620A2A4712D5}" type="datetime1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60" y="1388534"/>
            <a:ext cx="278884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2" y="982133"/>
            <a:ext cx="4102100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60" y="3031065"/>
            <a:ext cx="2788841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30E3-EEE8-4A5B-A1C6-6BEEF1C59919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912533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9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883832"/>
            <a:ext cx="4681363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5" y="1041400"/>
            <a:ext cx="2297511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3255432"/>
            <a:ext cx="4681363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FCE-2CC8-4B1B-BA0F-0894C4701D4B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3" y="982133"/>
            <a:ext cx="720089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2556932"/>
            <a:ext cx="720089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5969001"/>
            <a:ext cx="1200151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F7862D-8FC9-4C8D-8616-C2D3EDF8285A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2" y="5969001"/>
            <a:ext cx="5479425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8" y="5969001"/>
            <a:ext cx="40702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1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diagramLayout" Target="../diagrams/layout2.xml"/><Relationship Id="rId7" Type="http://schemas.openxmlformats.org/officeDocument/2006/relationships/customXml" Target="../ink/ink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7.jpg"/><Relationship Id="rId7" Type="http://schemas.openxmlformats.org/officeDocument/2006/relationships/customXml" Target="../ink/ink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2.jpg"/><Relationship Id="rId7" Type="http://schemas.openxmlformats.org/officeDocument/2006/relationships/image" Target="../media/image24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17.jpg"/><Relationship Id="rId10" Type="http://schemas.openxmlformats.org/officeDocument/2006/relationships/image" Target="../media/image27.emf"/><Relationship Id="rId4" Type="http://schemas.openxmlformats.org/officeDocument/2006/relationships/image" Target="../media/image14.jpg"/><Relationship Id="rId9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5666" y="2768488"/>
            <a:ext cx="58189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Week 1: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b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Machine Learning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3378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144919BE-DA8B-4319-A4D2-E65B1C4FA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607" y="1214227"/>
            <a:ext cx="7989125" cy="914400"/>
          </a:xfr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54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Learning From Examples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7C9A4041-A73D-4559-9023-E7A692197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0050" y="2569439"/>
            <a:ext cx="8401051" cy="5906536"/>
          </a:xfrm>
        </p:spPr>
        <p:txBody>
          <a:bodyPr>
            <a:noAutofit/>
          </a:bodyPr>
          <a:lstStyle/>
          <a:p>
            <a:r>
              <a:rPr lang="en-US" sz="2800" b="1" dirty="0"/>
              <a:t>Factored representation (Examples)</a:t>
            </a:r>
          </a:p>
          <a:p>
            <a:pPr lvl="1"/>
            <a:r>
              <a:rPr lang="en-US" sz="2800" dirty="0"/>
              <a:t>a vector of features/attributes values (</a:t>
            </a:r>
            <a:r>
              <a:rPr lang="en-US" sz="2800" b="1" dirty="0">
                <a:solidFill>
                  <a:srgbClr val="FF0000"/>
                </a:solidFill>
              </a:rPr>
              <a:t>input)</a:t>
            </a:r>
            <a:endParaRPr lang="en-US" sz="2800" dirty="0"/>
          </a:p>
          <a:p>
            <a:pPr lvl="1"/>
            <a:r>
              <a:rPr lang="en-US" sz="2800" dirty="0"/>
              <a:t>and outputs that can be either a </a:t>
            </a:r>
            <a:r>
              <a:rPr lang="en-US" sz="2800" dirty="0">
                <a:solidFill>
                  <a:srgbClr val="0070C0"/>
                </a:solidFill>
              </a:rPr>
              <a:t>continuous numerical value </a:t>
            </a:r>
            <a:r>
              <a:rPr lang="en-US" sz="2800" dirty="0"/>
              <a:t>or a </a:t>
            </a:r>
            <a:r>
              <a:rPr lang="en-US" sz="2800" dirty="0">
                <a:solidFill>
                  <a:srgbClr val="0070C0"/>
                </a:solidFill>
              </a:rPr>
              <a:t>discrete value</a:t>
            </a:r>
            <a:r>
              <a:rPr lang="en-US" sz="2800" dirty="0"/>
              <a:t>.  (</a:t>
            </a:r>
            <a:r>
              <a:rPr lang="en-US" sz="2800" b="1" dirty="0">
                <a:solidFill>
                  <a:srgbClr val="FF0000"/>
                </a:solidFill>
              </a:rPr>
              <a:t>output</a:t>
            </a:r>
            <a:r>
              <a:rPr lang="en-US" sz="2800" dirty="0"/>
              <a:t>)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INDUCTIVE LEARNING </a:t>
            </a:r>
            <a:r>
              <a:rPr lang="en-US" sz="2800" dirty="0"/>
              <a:t>:a general </a:t>
            </a:r>
            <a:r>
              <a:rPr lang="en-US" sz="2800" b="1" dirty="0"/>
              <a:t>function</a:t>
            </a:r>
            <a:r>
              <a:rPr lang="en-US" sz="2800" dirty="0"/>
              <a:t> or rule from specific examples (</a:t>
            </a:r>
            <a:r>
              <a:rPr lang="en-US" sz="2800" b="1" dirty="0">
                <a:solidFill>
                  <a:srgbClr val="FF0000"/>
                </a:solidFill>
              </a:rPr>
              <a:t>input–output)</a:t>
            </a:r>
            <a:r>
              <a:rPr lang="en-US" sz="2800" dirty="0"/>
              <a:t> pairs is called </a:t>
            </a:r>
            <a:r>
              <a:rPr lang="en-US" sz="2800" b="1" dirty="0"/>
              <a:t>inductive learning</a:t>
            </a:r>
            <a:r>
              <a:rPr lang="en-US" sz="2800" dirty="0"/>
              <a:t>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144919BE-DA8B-4319-A4D2-E65B1C4FA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1" y="228600"/>
            <a:ext cx="8801100" cy="990600"/>
          </a:xfr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Inductive Learning (Learning From Examples)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3D3045-403E-49F6-8241-F40B13901A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69"/>
          <a:stretch/>
        </p:blipFill>
        <p:spPr>
          <a:xfrm>
            <a:off x="228601" y="2590800"/>
            <a:ext cx="8801100" cy="38862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017CAD-5872-4311-89B0-FA35331291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87" b="71831"/>
          <a:stretch/>
        </p:blipFill>
        <p:spPr>
          <a:xfrm>
            <a:off x="228601" y="1066801"/>
            <a:ext cx="7658100" cy="1524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F0237B-CAE8-49CB-BFE9-313E792A35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3" b="71831"/>
          <a:stretch/>
        </p:blipFill>
        <p:spPr>
          <a:xfrm>
            <a:off x="7829550" y="1066801"/>
            <a:ext cx="120015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74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489990"/>
              </p:ext>
            </p:extLst>
          </p:nvPr>
        </p:nvGraphicFramePr>
        <p:xfrm>
          <a:off x="628650" y="787338"/>
          <a:ext cx="8194716" cy="5789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144919BE-DA8B-4319-A4D2-E65B1C4FA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1" y="228600"/>
            <a:ext cx="8801100" cy="990600"/>
          </a:xfr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Machine Learning Types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721520" y="4444920"/>
              <a:ext cx="790560" cy="465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12160" y="4435560"/>
                <a:ext cx="809280" cy="48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75026" y="574950"/>
            <a:ext cx="8417135" cy="5864401"/>
            <a:chOff x="633353" y="574950"/>
            <a:chExt cx="11222858" cy="5864401"/>
          </a:xfrm>
        </p:grpSpPr>
        <p:grpSp>
          <p:nvGrpSpPr>
            <p:cNvPr id="2" name="object 2"/>
            <p:cNvGrpSpPr/>
            <p:nvPr/>
          </p:nvGrpSpPr>
          <p:grpSpPr>
            <a:xfrm>
              <a:off x="1425033" y="1918334"/>
              <a:ext cx="9199421" cy="1540510"/>
              <a:chOff x="1425033" y="1918334"/>
              <a:chExt cx="9199421" cy="1540510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1425033" y="1918334"/>
                <a:ext cx="9199421" cy="1540510"/>
              </a:xfrm>
              <a:custGeom>
                <a:avLst/>
                <a:gdLst/>
                <a:ahLst/>
                <a:cxnLst/>
                <a:rect l="l" t="t" r="r" b="b"/>
                <a:pathLst>
                  <a:path w="7924800" h="1540510">
                    <a:moveTo>
                      <a:pt x="7668133" y="0"/>
                    </a:moveTo>
                    <a:lnTo>
                      <a:pt x="256667" y="0"/>
                    </a:lnTo>
                    <a:lnTo>
                      <a:pt x="210536" y="4135"/>
                    </a:lnTo>
                    <a:lnTo>
                      <a:pt x="167116" y="16060"/>
                    </a:lnTo>
                    <a:lnTo>
                      <a:pt x="127131" y="35047"/>
                    </a:lnTo>
                    <a:lnTo>
                      <a:pt x="91308" y="60371"/>
                    </a:lnTo>
                    <a:lnTo>
                      <a:pt x="60371" y="91308"/>
                    </a:lnTo>
                    <a:lnTo>
                      <a:pt x="35047" y="127131"/>
                    </a:lnTo>
                    <a:lnTo>
                      <a:pt x="16060" y="167116"/>
                    </a:lnTo>
                    <a:lnTo>
                      <a:pt x="4135" y="210536"/>
                    </a:lnTo>
                    <a:lnTo>
                      <a:pt x="0" y="256666"/>
                    </a:lnTo>
                    <a:lnTo>
                      <a:pt x="0" y="1283335"/>
                    </a:lnTo>
                    <a:lnTo>
                      <a:pt x="4135" y="1329465"/>
                    </a:lnTo>
                    <a:lnTo>
                      <a:pt x="16060" y="1372885"/>
                    </a:lnTo>
                    <a:lnTo>
                      <a:pt x="35047" y="1412870"/>
                    </a:lnTo>
                    <a:lnTo>
                      <a:pt x="60371" y="1448693"/>
                    </a:lnTo>
                    <a:lnTo>
                      <a:pt x="91308" y="1479630"/>
                    </a:lnTo>
                    <a:lnTo>
                      <a:pt x="127131" y="1504954"/>
                    </a:lnTo>
                    <a:lnTo>
                      <a:pt x="167116" y="1523941"/>
                    </a:lnTo>
                    <a:lnTo>
                      <a:pt x="210536" y="1535866"/>
                    </a:lnTo>
                    <a:lnTo>
                      <a:pt x="256667" y="1540002"/>
                    </a:lnTo>
                    <a:lnTo>
                      <a:pt x="7668133" y="1540002"/>
                    </a:lnTo>
                    <a:lnTo>
                      <a:pt x="7714263" y="1535866"/>
                    </a:lnTo>
                    <a:lnTo>
                      <a:pt x="7757683" y="1523941"/>
                    </a:lnTo>
                    <a:lnTo>
                      <a:pt x="7797668" y="1504954"/>
                    </a:lnTo>
                    <a:lnTo>
                      <a:pt x="7833491" y="1479630"/>
                    </a:lnTo>
                    <a:lnTo>
                      <a:pt x="7864428" y="1448693"/>
                    </a:lnTo>
                    <a:lnTo>
                      <a:pt x="7889752" y="1412870"/>
                    </a:lnTo>
                    <a:lnTo>
                      <a:pt x="7908739" y="1372885"/>
                    </a:lnTo>
                    <a:lnTo>
                      <a:pt x="7920664" y="1329465"/>
                    </a:lnTo>
                    <a:lnTo>
                      <a:pt x="7924800" y="1283335"/>
                    </a:lnTo>
                    <a:lnTo>
                      <a:pt x="7924800" y="256666"/>
                    </a:lnTo>
                    <a:lnTo>
                      <a:pt x="7920664" y="210536"/>
                    </a:lnTo>
                    <a:lnTo>
                      <a:pt x="7908739" y="167116"/>
                    </a:lnTo>
                    <a:lnTo>
                      <a:pt x="7889752" y="127131"/>
                    </a:lnTo>
                    <a:lnTo>
                      <a:pt x="7864428" y="91308"/>
                    </a:lnTo>
                    <a:lnTo>
                      <a:pt x="7833491" y="60371"/>
                    </a:lnTo>
                    <a:lnTo>
                      <a:pt x="7797668" y="35047"/>
                    </a:lnTo>
                    <a:lnTo>
                      <a:pt x="7757683" y="16060"/>
                    </a:lnTo>
                    <a:lnTo>
                      <a:pt x="7714263" y="4135"/>
                    </a:lnTo>
                    <a:lnTo>
                      <a:pt x="7668133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2057781" y="1918334"/>
                <a:ext cx="7924800" cy="1540510"/>
              </a:xfrm>
              <a:custGeom>
                <a:avLst/>
                <a:gdLst/>
                <a:ahLst/>
                <a:cxnLst/>
                <a:rect l="l" t="t" r="r" b="b"/>
                <a:pathLst>
                  <a:path w="7924800" h="1540510">
                    <a:moveTo>
                      <a:pt x="0" y="256666"/>
                    </a:moveTo>
                    <a:lnTo>
                      <a:pt x="4135" y="210536"/>
                    </a:lnTo>
                    <a:lnTo>
                      <a:pt x="16060" y="167116"/>
                    </a:lnTo>
                    <a:lnTo>
                      <a:pt x="35047" y="127131"/>
                    </a:lnTo>
                    <a:lnTo>
                      <a:pt x="60371" y="91308"/>
                    </a:lnTo>
                    <a:lnTo>
                      <a:pt x="91308" y="60371"/>
                    </a:lnTo>
                    <a:lnTo>
                      <a:pt x="127131" y="35047"/>
                    </a:lnTo>
                    <a:lnTo>
                      <a:pt x="167116" y="16060"/>
                    </a:lnTo>
                    <a:lnTo>
                      <a:pt x="210536" y="4135"/>
                    </a:lnTo>
                    <a:lnTo>
                      <a:pt x="256667" y="0"/>
                    </a:lnTo>
                    <a:lnTo>
                      <a:pt x="7668133" y="0"/>
                    </a:lnTo>
                    <a:lnTo>
                      <a:pt x="7714263" y="4135"/>
                    </a:lnTo>
                    <a:lnTo>
                      <a:pt x="7757683" y="16060"/>
                    </a:lnTo>
                    <a:lnTo>
                      <a:pt x="7797668" y="35047"/>
                    </a:lnTo>
                    <a:lnTo>
                      <a:pt x="7833491" y="60371"/>
                    </a:lnTo>
                    <a:lnTo>
                      <a:pt x="7864428" y="91308"/>
                    </a:lnTo>
                    <a:lnTo>
                      <a:pt x="7889752" y="127131"/>
                    </a:lnTo>
                    <a:lnTo>
                      <a:pt x="7908739" y="167116"/>
                    </a:lnTo>
                    <a:lnTo>
                      <a:pt x="7920664" y="210536"/>
                    </a:lnTo>
                    <a:lnTo>
                      <a:pt x="7924800" y="256666"/>
                    </a:lnTo>
                    <a:lnTo>
                      <a:pt x="7924800" y="1283335"/>
                    </a:lnTo>
                    <a:lnTo>
                      <a:pt x="7920664" y="1329465"/>
                    </a:lnTo>
                    <a:lnTo>
                      <a:pt x="7908739" y="1372885"/>
                    </a:lnTo>
                    <a:lnTo>
                      <a:pt x="7889752" y="1412870"/>
                    </a:lnTo>
                    <a:lnTo>
                      <a:pt x="7864428" y="1448693"/>
                    </a:lnTo>
                    <a:lnTo>
                      <a:pt x="7833491" y="1479630"/>
                    </a:lnTo>
                    <a:lnTo>
                      <a:pt x="7797668" y="1504954"/>
                    </a:lnTo>
                    <a:lnTo>
                      <a:pt x="7757683" y="1523941"/>
                    </a:lnTo>
                    <a:lnTo>
                      <a:pt x="7714263" y="1535866"/>
                    </a:lnTo>
                    <a:lnTo>
                      <a:pt x="7668133" y="1540002"/>
                    </a:lnTo>
                    <a:lnTo>
                      <a:pt x="256667" y="1540002"/>
                    </a:lnTo>
                    <a:lnTo>
                      <a:pt x="210536" y="1535866"/>
                    </a:lnTo>
                    <a:lnTo>
                      <a:pt x="167116" y="1523941"/>
                    </a:lnTo>
                    <a:lnTo>
                      <a:pt x="127131" y="1504954"/>
                    </a:lnTo>
                    <a:lnTo>
                      <a:pt x="91308" y="1479630"/>
                    </a:lnTo>
                    <a:lnTo>
                      <a:pt x="60371" y="1448693"/>
                    </a:lnTo>
                    <a:lnTo>
                      <a:pt x="35047" y="1412870"/>
                    </a:lnTo>
                    <a:lnTo>
                      <a:pt x="16060" y="1372885"/>
                    </a:lnTo>
                    <a:lnTo>
                      <a:pt x="4135" y="1329465"/>
                    </a:lnTo>
                    <a:lnTo>
                      <a:pt x="0" y="1283335"/>
                    </a:lnTo>
                    <a:lnTo>
                      <a:pt x="0" y="256666"/>
                    </a:lnTo>
                    <a:close/>
                  </a:path>
                </a:pathLst>
              </a:custGeom>
              <a:ln w="12954">
                <a:solidFill>
                  <a:srgbClr val="FAE4D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2057781" y="2396108"/>
                <a:ext cx="1923288" cy="838200"/>
              </a:xfrm>
              <a:custGeom>
                <a:avLst/>
                <a:gdLst/>
                <a:ahLst/>
                <a:cxnLst/>
                <a:rect l="l" t="t" r="r" b="b"/>
                <a:pathLst>
                  <a:path w="1371600" h="838200">
                    <a:moveTo>
                      <a:pt x="0" y="139700"/>
                    </a:moveTo>
                    <a:lnTo>
                      <a:pt x="7116" y="95520"/>
                    </a:lnTo>
                    <a:lnTo>
                      <a:pt x="26936" y="57168"/>
                    </a:lnTo>
                    <a:lnTo>
                      <a:pt x="57168" y="26936"/>
                    </a:lnTo>
                    <a:lnTo>
                      <a:pt x="95520" y="7116"/>
                    </a:lnTo>
                    <a:lnTo>
                      <a:pt x="139700" y="0"/>
                    </a:lnTo>
                    <a:lnTo>
                      <a:pt x="1231900" y="0"/>
                    </a:lnTo>
                    <a:lnTo>
                      <a:pt x="1276079" y="7116"/>
                    </a:lnTo>
                    <a:lnTo>
                      <a:pt x="1314431" y="26936"/>
                    </a:lnTo>
                    <a:lnTo>
                      <a:pt x="1344663" y="57168"/>
                    </a:lnTo>
                    <a:lnTo>
                      <a:pt x="1364483" y="95520"/>
                    </a:lnTo>
                    <a:lnTo>
                      <a:pt x="1371600" y="139700"/>
                    </a:lnTo>
                    <a:lnTo>
                      <a:pt x="1371600" y="698500"/>
                    </a:lnTo>
                    <a:lnTo>
                      <a:pt x="1364483" y="742679"/>
                    </a:lnTo>
                    <a:lnTo>
                      <a:pt x="1344663" y="781031"/>
                    </a:lnTo>
                    <a:lnTo>
                      <a:pt x="1314431" y="811263"/>
                    </a:lnTo>
                    <a:lnTo>
                      <a:pt x="1276079" y="831083"/>
                    </a:lnTo>
                    <a:lnTo>
                      <a:pt x="1231900" y="838200"/>
                    </a:lnTo>
                    <a:lnTo>
                      <a:pt x="139700" y="838200"/>
                    </a:lnTo>
                    <a:lnTo>
                      <a:pt x="95520" y="831083"/>
                    </a:lnTo>
                    <a:lnTo>
                      <a:pt x="57168" y="811263"/>
                    </a:lnTo>
                    <a:lnTo>
                      <a:pt x="26936" y="781031"/>
                    </a:lnTo>
                    <a:lnTo>
                      <a:pt x="7116" y="742679"/>
                    </a:lnTo>
                    <a:lnTo>
                      <a:pt x="0" y="698500"/>
                    </a:lnTo>
                    <a:lnTo>
                      <a:pt x="0" y="139700"/>
                    </a:lnTo>
                    <a:close/>
                  </a:path>
                </a:pathLst>
              </a:custGeom>
              <a:ln w="12954">
                <a:solidFill>
                  <a:srgbClr val="6FAC46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2057783" y="2513584"/>
              <a:ext cx="1923288" cy="56682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12700" rIns="0" bIns="0" rtlCol="0">
              <a:spAutoFit/>
            </a:bodyPr>
            <a:lstStyle/>
            <a:p>
              <a:pPr marL="292735" marR="5080" indent="-28067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arlito"/>
                  <a:cs typeface="Carlito"/>
                </a:rPr>
                <a:t>All</a:t>
              </a:r>
              <a:r>
                <a:rPr sz="1800" spc="-95" dirty="0">
                  <a:latin typeface="Carlito"/>
                  <a:cs typeface="Carlito"/>
                </a:rPr>
                <a:t> </a:t>
              </a:r>
              <a:r>
                <a:rPr sz="1800" dirty="0">
                  <a:latin typeface="Carlito"/>
                  <a:cs typeface="Carlito"/>
                </a:rPr>
                <a:t>labeled  </a:t>
              </a:r>
              <a:r>
                <a:rPr sz="1800" spc="-15" dirty="0">
                  <a:latin typeface="Carlito"/>
                  <a:cs typeface="Carlito"/>
                </a:rPr>
                <a:t>data</a:t>
              </a:r>
              <a:endParaRPr sz="1800" dirty="0">
                <a:latin typeface="Carlito"/>
                <a:cs typeface="Carlito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4200144" y="2487802"/>
              <a:ext cx="3136900" cy="686435"/>
              <a:chOff x="4200144" y="2487802"/>
              <a:chExt cx="3136900" cy="686435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4209669" y="2719959"/>
                <a:ext cx="914400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223519">
                    <a:moveTo>
                      <a:pt x="802766" y="0"/>
                    </a:moveTo>
                    <a:lnTo>
                      <a:pt x="802766" y="55752"/>
                    </a:lnTo>
                    <a:lnTo>
                      <a:pt x="0" y="55752"/>
                    </a:lnTo>
                    <a:lnTo>
                      <a:pt x="0" y="167512"/>
                    </a:lnTo>
                    <a:lnTo>
                      <a:pt x="802766" y="167512"/>
                    </a:lnTo>
                    <a:lnTo>
                      <a:pt x="802766" y="223265"/>
                    </a:lnTo>
                    <a:lnTo>
                      <a:pt x="914400" y="111632"/>
                    </a:lnTo>
                    <a:lnTo>
                      <a:pt x="802766" y="0"/>
                    </a:lnTo>
                    <a:close/>
                  </a:path>
                </a:pathLst>
              </a:custGeom>
              <a:solidFill>
                <a:srgbClr val="6FAC4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4209669" y="2719959"/>
                <a:ext cx="914400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223519">
                    <a:moveTo>
                      <a:pt x="0" y="55752"/>
                    </a:moveTo>
                    <a:lnTo>
                      <a:pt x="802766" y="55752"/>
                    </a:lnTo>
                    <a:lnTo>
                      <a:pt x="802766" y="0"/>
                    </a:lnTo>
                    <a:lnTo>
                      <a:pt x="914400" y="111632"/>
                    </a:lnTo>
                    <a:lnTo>
                      <a:pt x="802766" y="223265"/>
                    </a:lnTo>
                    <a:lnTo>
                      <a:pt x="802766" y="167512"/>
                    </a:lnTo>
                    <a:lnTo>
                      <a:pt x="0" y="167512"/>
                    </a:lnTo>
                    <a:lnTo>
                      <a:pt x="0" y="55752"/>
                    </a:lnTo>
                    <a:close/>
                  </a:path>
                </a:pathLst>
              </a:custGeom>
              <a:ln w="1905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5352288" y="2490977"/>
                <a:ext cx="1981200" cy="679704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5352288" y="2490977"/>
                <a:ext cx="1981200" cy="680085"/>
              </a:xfrm>
              <a:custGeom>
                <a:avLst/>
                <a:gdLst/>
                <a:ahLst/>
                <a:cxnLst/>
                <a:rect l="l" t="t" r="r" b="b"/>
                <a:pathLst>
                  <a:path w="1981200" h="680085">
                    <a:moveTo>
                      <a:pt x="0" y="339851"/>
                    </a:moveTo>
                    <a:lnTo>
                      <a:pt x="9042" y="293733"/>
                    </a:lnTo>
                    <a:lnTo>
                      <a:pt x="35383" y="249502"/>
                    </a:lnTo>
                    <a:lnTo>
                      <a:pt x="77843" y="207561"/>
                    </a:lnTo>
                    <a:lnTo>
                      <a:pt x="135240" y="168317"/>
                    </a:lnTo>
                    <a:lnTo>
                      <a:pt x="169172" y="149832"/>
                    </a:lnTo>
                    <a:lnTo>
                      <a:pt x="206397" y="132173"/>
                    </a:lnTo>
                    <a:lnTo>
                      <a:pt x="246765" y="115391"/>
                    </a:lnTo>
                    <a:lnTo>
                      <a:pt x="290131" y="99536"/>
                    </a:lnTo>
                    <a:lnTo>
                      <a:pt x="336346" y="84658"/>
                    </a:lnTo>
                    <a:lnTo>
                      <a:pt x="385264" y="70809"/>
                    </a:lnTo>
                    <a:lnTo>
                      <a:pt x="436736" y="58038"/>
                    </a:lnTo>
                    <a:lnTo>
                      <a:pt x="490615" y="46397"/>
                    </a:lnTo>
                    <a:lnTo>
                      <a:pt x="546753" y="35936"/>
                    </a:lnTo>
                    <a:lnTo>
                      <a:pt x="605004" y="26705"/>
                    </a:lnTo>
                    <a:lnTo>
                      <a:pt x="665219" y="18756"/>
                    </a:lnTo>
                    <a:lnTo>
                      <a:pt x="727251" y="12139"/>
                    </a:lnTo>
                    <a:lnTo>
                      <a:pt x="790953" y="6904"/>
                    </a:lnTo>
                    <a:lnTo>
                      <a:pt x="856176" y="3102"/>
                    </a:lnTo>
                    <a:lnTo>
                      <a:pt x="922774" y="783"/>
                    </a:lnTo>
                    <a:lnTo>
                      <a:pt x="990600" y="0"/>
                    </a:lnTo>
                    <a:lnTo>
                      <a:pt x="1058425" y="783"/>
                    </a:lnTo>
                    <a:lnTo>
                      <a:pt x="1125023" y="3102"/>
                    </a:lnTo>
                    <a:lnTo>
                      <a:pt x="1190246" y="6904"/>
                    </a:lnTo>
                    <a:lnTo>
                      <a:pt x="1253948" y="12139"/>
                    </a:lnTo>
                    <a:lnTo>
                      <a:pt x="1315980" y="18756"/>
                    </a:lnTo>
                    <a:lnTo>
                      <a:pt x="1376195" y="26705"/>
                    </a:lnTo>
                    <a:lnTo>
                      <a:pt x="1434446" y="35936"/>
                    </a:lnTo>
                    <a:lnTo>
                      <a:pt x="1490584" y="46397"/>
                    </a:lnTo>
                    <a:lnTo>
                      <a:pt x="1544463" y="58038"/>
                    </a:lnTo>
                    <a:lnTo>
                      <a:pt x="1595935" y="70809"/>
                    </a:lnTo>
                    <a:lnTo>
                      <a:pt x="1644853" y="84658"/>
                    </a:lnTo>
                    <a:lnTo>
                      <a:pt x="1691068" y="99536"/>
                    </a:lnTo>
                    <a:lnTo>
                      <a:pt x="1734434" y="115391"/>
                    </a:lnTo>
                    <a:lnTo>
                      <a:pt x="1774802" y="132173"/>
                    </a:lnTo>
                    <a:lnTo>
                      <a:pt x="1812027" y="149832"/>
                    </a:lnTo>
                    <a:lnTo>
                      <a:pt x="1845959" y="168317"/>
                    </a:lnTo>
                    <a:lnTo>
                      <a:pt x="1903356" y="207561"/>
                    </a:lnTo>
                    <a:lnTo>
                      <a:pt x="1945816" y="249502"/>
                    </a:lnTo>
                    <a:lnTo>
                      <a:pt x="1972157" y="293733"/>
                    </a:lnTo>
                    <a:lnTo>
                      <a:pt x="1981200" y="339851"/>
                    </a:lnTo>
                    <a:lnTo>
                      <a:pt x="1978914" y="363121"/>
                    </a:lnTo>
                    <a:lnTo>
                      <a:pt x="1961075" y="408347"/>
                    </a:lnTo>
                    <a:lnTo>
                      <a:pt x="1926527" y="451483"/>
                    </a:lnTo>
                    <a:lnTo>
                      <a:pt x="1876451" y="492126"/>
                    </a:lnTo>
                    <a:lnTo>
                      <a:pt x="1812027" y="529871"/>
                    </a:lnTo>
                    <a:lnTo>
                      <a:pt x="1774802" y="547530"/>
                    </a:lnTo>
                    <a:lnTo>
                      <a:pt x="1734434" y="564312"/>
                    </a:lnTo>
                    <a:lnTo>
                      <a:pt x="1691068" y="580167"/>
                    </a:lnTo>
                    <a:lnTo>
                      <a:pt x="1644853" y="595045"/>
                    </a:lnTo>
                    <a:lnTo>
                      <a:pt x="1595935" y="608894"/>
                    </a:lnTo>
                    <a:lnTo>
                      <a:pt x="1544463" y="621665"/>
                    </a:lnTo>
                    <a:lnTo>
                      <a:pt x="1490584" y="633306"/>
                    </a:lnTo>
                    <a:lnTo>
                      <a:pt x="1434446" y="643767"/>
                    </a:lnTo>
                    <a:lnTo>
                      <a:pt x="1376195" y="652998"/>
                    </a:lnTo>
                    <a:lnTo>
                      <a:pt x="1315980" y="660947"/>
                    </a:lnTo>
                    <a:lnTo>
                      <a:pt x="1253948" y="667564"/>
                    </a:lnTo>
                    <a:lnTo>
                      <a:pt x="1190246" y="672799"/>
                    </a:lnTo>
                    <a:lnTo>
                      <a:pt x="1125023" y="676601"/>
                    </a:lnTo>
                    <a:lnTo>
                      <a:pt x="1058425" y="678920"/>
                    </a:lnTo>
                    <a:lnTo>
                      <a:pt x="990600" y="679704"/>
                    </a:lnTo>
                    <a:lnTo>
                      <a:pt x="922774" y="678920"/>
                    </a:lnTo>
                    <a:lnTo>
                      <a:pt x="856176" y="676601"/>
                    </a:lnTo>
                    <a:lnTo>
                      <a:pt x="790953" y="672799"/>
                    </a:lnTo>
                    <a:lnTo>
                      <a:pt x="727251" y="667564"/>
                    </a:lnTo>
                    <a:lnTo>
                      <a:pt x="665219" y="660947"/>
                    </a:lnTo>
                    <a:lnTo>
                      <a:pt x="605004" y="652998"/>
                    </a:lnTo>
                    <a:lnTo>
                      <a:pt x="546753" y="643767"/>
                    </a:lnTo>
                    <a:lnTo>
                      <a:pt x="490615" y="633306"/>
                    </a:lnTo>
                    <a:lnTo>
                      <a:pt x="436736" y="621665"/>
                    </a:lnTo>
                    <a:lnTo>
                      <a:pt x="385264" y="608894"/>
                    </a:lnTo>
                    <a:lnTo>
                      <a:pt x="336346" y="595045"/>
                    </a:lnTo>
                    <a:lnTo>
                      <a:pt x="290131" y="580167"/>
                    </a:lnTo>
                    <a:lnTo>
                      <a:pt x="246765" y="564312"/>
                    </a:lnTo>
                    <a:lnTo>
                      <a:pt x="206397" y="547530"/>
                    </a:lnTo>
                    <a:lnTo>
                      <a:pt x="169172" y="529871"/>
                    </a:lnTo>
                    <a:lnTo>
                      <a:pt x="135240" y="511386"/>
                    </a:lnTo>
                    <a:lnTo>
                      <a:pt x="77843" y="472142"/>
                    </a:lnTo>
                    <a:lnTo>
                      <a:pt x="35383" y="430201"/>
                    </a:lnTo>
                    <a:lnTo>
                      <a:pt x="9042" y="385970"/>
                    </a:lnTo>
                    <a:lnTo>
                      <a:pt x="0" y="339851"/>
                    </a:lnTo>
                    <a:close/>
                  </a:path>
                </a:pathLst>
              </a:custGeom>
              <a:ln w="609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" name="object 13"/>
            <p:cNvSpPr txBox="1"/>
            <p:nvPr/>
          </p:nvSpPr>
          <p:spPr>
            <a:xfrm>
              <a:off x="6029196" y="2667000"/>
              <a:ext cx="905003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arlito"/>
                  <a:cs typeface="Carlito"/>
                </a:rPr>
                <a:t>Model</a:t>
              </a: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633458" y="2665221"/>
              <a:ext cx="180099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arlito"/>
                  <a:cs typeface="Carlito"/>
                </a:rPr>
                <a:t>P</a:t>
              </a:r>
              <a:r>
                <a:rPr sz="1800" spc="-25" dirty="0">
                  <a:latin typeface="Carlito"/>
                  <a:cs typeface="Carlito"/>
                </a:rPr>
                <a:t>r</a:t>
              </a:r>
              <a:r>
                <a:rPr sz="1800" dirty="0">
                  <a:latin typeface="Carlito"/>
                  <a:cs typeface="Carlito"/>
                </a:rPr>
                <a:t>ediction</a:t>
              </a: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7476743" y="2710433"/>
              <a:ext cx="933450" cy="242570"/>
              <a:chOff x="7476743" y="2710433"/>
              <a:chExt cx="933450" cy="242570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486268" y="2719958"/>
                <a:ext cx="914400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223519">
                    <a:moveTo>
                      <a:pt x="802766" y="0"/>
                    </a:moveTo>
                    <a:lnTo>
                      <a:pt x="802766" y="55752"/>
                    </a:lnTo>
                    <a:lnTo>
                      <a:pt x="0" y="55752"/>
                    </a:lnTo>
                    <a:lnTo>
                      <a:pt x="0" y="167512"/>
                    </a:lnTo>
                    <a:lnTo>
                      <a:pt x="802766" y="167512"/>
                    </a:lnTo>
                    <a:lnTo>
                      <a:pt x="802766" y="223265"/>
                    </a:lnTo>
                    <a:lnTo>
                      <a:pt x="914400" y="111632"/>
                    </a:lnTo>
                    <a:lnTo>
                      <a:pt x="802766" y="0"/>
                    </a:lnTo>
                    <a:close/>
                  </a:path>
                </a:pathLst>
              </a:custGeom>
              <a:solidFill>
                <a:srgbClr val="6FAC4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7486268" y="2719958"/>
                <a:ext cx="914400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223519">
                    <a:moveTo>
                      <a:pt x="0" y="55752"/>
                    </a:moveTo>
                    <a:lnTo>
                      <a:pt x="802766" y="55752"/>
                    </a:lnTo>
                    <a:lnTo>
                      <a:pt x="802766" y="0"/>
                    </a:lnTo>
                    <a:lnTo>
                      <a:pt x="914400" y="111632"/>
                    </a:lnTo>
                    <a:lnTo>
                      <a:pt x="802766" y="223265"/>
                    </a:lnTo>
                    <a:lnTo>
                      <a:pt x="802766" y="167512"/>
                    </a:lnTo>
                    <a:lnTo>
                      <a:pt x="0" y="167512"/>
                    </a:lnTo>
                    <a:lnTo>
                      <a:pt x="0" y="55752"/>
                    </a:lnTo>
                    <a:close/>
                  </a:path>
                </a:pathLst>
              </a:custGeom>
              <a:ln w="1905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18"/>
            <p:cNvSpPr/>
            <p:nvPr/>
          </p:nvSpPr>
          <p:spPr>
            <a:xfrm>
              <a:off x="1203197" y="4680047"/>
              <a:ext cx="2298191" cy="1759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709677" y="3542029"/>
              <a:ext cx="3596640" cy="536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u="sng" spc="-2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Classification: </a:t>
              </a:r>
              <a:r>
                <a:rPr sz="1600" b="1" u="sng" spc="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Discrete</a:t>
              </a:r>
              <a:r>
                <a:rPr sz="1600" b="1" u="sng" spc="-114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1600" b="1" u="sng" spc="4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Prediction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669154" y="4077600"/>
              <a:ext cx="4429305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65" dirty="0">
                  <a:latin typeface="Arial"/>
                  <a:cs typeface="Arial"/>
                </a:rPr>
                <a:t>Given </a:t>
              </a:r>
              <a:r>
                <a:rPr sz="1800" spc="55" dirty="0">
                  <a:latin typeface="Arial"/>
                  <a:cs typeface="Arial"/>
                </a:rPr>
                <a:t>a </a:t>
              </a:r>
              <a:r>
                <a:rPr sz="1800" spc="155" dirty="0">
                  <a:latin typeface="Arial"/>
                  <a:cs typeface="Arial"/>
                </a:rPr>
                <a:t>data </a:t>
              </a:r>
              <a:r>
                <a:rPr sz="1800" spc="80" dirty="0">
                  <a:latin typeface="Arial"/>
                  <a:cs typeface="Arial"/>
                </a:rPr>
                <a:t>sample, </a:t>
              </a:r>
              <a:r>
                <a:rPr sz="1800" spc="150" dirty="0">
                  <a:latin typeface="Arial"/>
                  <a:cs typeface="Arial"/>
                </a:rPr>
                <a:t>predict </a:t>
              </a:r>
              <a:r>
                <a:rPr sz="1800" spc="105" dirty="0">
                  <a:latin typeface="Arial"/>
                  <a:cs typeface="Arial"/>
                </a:rPr>
                <a:t>its</a:t>
              </a:r>
              <a:r>
                <a:rPr sz="1800" spc="185" dirty="0">
                  <a:latin typeface="Arial"/>
                  <a:cs typeface="Arial"/>
                </a:rPr>
                <a:t> </a:t>
              </a:r>
              <a:r>
                <a:rPr sz="1800" spc="-20" dirty="0">
                  <a:latin typeface="Arial"/>
                  <a:cs typeface="Arial"/>
                </a:rPr>
                <a:t>class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821171" y="3542029"/>
              <a:ext cx="6035040" cy="536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u="sng" spc="-5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Regression: </a:t>
              </a:r>
              <a:r>
                <a:rPr sz="1600" b="1" u="sng" spc="6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Quantitative </a:t>
              </a:r>
              <a:r>
                <a:rPr sz="1600" b="1" u="sng" spc="4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Prediction </a:t>
              </a:r>
              <a:r>
                <a:rPr sz="1600" b="1" u="sng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on </a:t>
              </a:r>
              <a:r>
                <a:rPr sz="1600" b="1" u="sng" spc="4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a </a:t>
              </a:r>
              <a:r>
                <a:rPr sz="1600" b="1" u="sng" spc="-1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continuous</a:t>
              </a:r>
              <a:r>
                <a:rPr sz="1600" b="1" u="sng" spc="254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1600" b="1" u="sng" spc="-6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scale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913537" y="4113225"/>
              <a:ext cx="5530852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65" dirty="0">
                  <a:latin typeface="Arial"/>
                  <a:cs typeface="Arial"/>
                </a:rPr>
                <a:t>Given </a:t>
              </a:r>
              <a:r>
                <a:rPr sz="1800" spc="55" dirty="0">
                  <a:latin typeface="Arial"/>
                  <a:cs typeface="Arial"/>
                </a:rPr>
                <a:t>a </a:t>
              </a:r>
              <a:r>
                <a:rPr sz="1800" spc="155" dirty="0">
                  <a:latin typeface="Arial"/>
                  <a:cs typeface="Arial"/>
                </a:rPr>
                <a:t>data </a:t>
              </a:r>
              <a:r>
                <a:rPr sz="1800" spc="80" dirty="0">
                  <a:latin typeface="Arial"/>
                  <a:cs typeface="Arial"/>
                </a:rPr>
                <a:t>sample, </a:t>
              </a:r>
              <a:r>
                <a:rPr sz="1800" spc="150" dirty="0">
                  <a:latin typeface="Arial"/>
                  <a:cs typeface="Arial"/>
                </a:rPr>
                <a:t>predict </a:t>
              </a:r>
              <a:r>
                <a:rPr sz="1800" spc="55" dirty="0">
                  <a:latin typeface="Arial"/>
                  <a:cs typeface="Arial"/>
                </a:rPr>
                <a:t>a</a:t>
              </a:r>
              <a:r>
                <a:rPr sz="1800" spc="360" dirty="0">
                  <a:latin typeface="Arial"/>
                  <a:cs typeface="Arial"/>
                </a:rPr>
                <a:t> </a:t>
              </a:r>
              <a:r>
                <a:rPr sz="1800" spc="125" dirty="0">
                  <a:latin typeface="Arial"/>
                  <a:cs typeface="Arial"/>
                </a:rPr>
                <a:t>numerical </a:t>
              </a:r>
              <a:r>
                <a:rPr sz="1800" spc="55" dirty="0">
                  <a:latin typeface="Arial"/>
                  <a:cs typeface="Arial"/>
                </a:rPr>
                <a:t>value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268718" y="4785756"/>
              <a:ext cx="2327148" cy="14321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33353" y="574950"/>
              <a:ext cx="10675235" cy="173893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258945">
                <a:lnSpc>
                  <a:spcPts val="2960"/>
                </a:lnSpc>
                <a:spcBef>
                  <a:spcPts val="100"/>
                </a:spcBef>
              </a:pPr>
              <a:r>
                <a:rPr sz="2800" i="1" dirty="0">
                  <a:solidFill>
                    <a:srgbClr val="006FC0"/>
                  </a:solidFill>
                  <a:latin typeface="Carlito"/>
                  <a:cs typeface="Carlito"/>
                </a:rPr>
                <a:t>Nature </a:t>
              </a:r>
              <a:r>
                <a:rPr sz="2800" i="1" spc="-5" dirty="0">
                  <a:solidFill>
                    <a:srgbClr val="006FC0"/>
                  </a:solidFill>
                  <a:latin typeface="Carlito"/>
                  <a:cs typeface="Carlito"/>
                </a:rPr>
                <a:t>of </a:t>
              </a:r>
              <a:r>
                <a:rPr sz="2800" i="1" dirty="0">
                  <a:solidFill>
                    <a:srgbClr val="006FC0"/>
                  </a:solidFill>
                  <a:latin typeface="Carlito"/>
                  <a:cs typeface="Carlito"/>
                </a:rPr>
                <a:t>ML</a:t>
              </a:r>
              <a:r>
                <a:rPr sz="2800" i="1" spc="-10" dirty="0">
                  <a:solidFill>
                    <a:srgbClr val="006FC0"/>
                  </a:solidFill>
                  <a:latin typeface="Carlito"/>
                  <a:cs typeface="Carlito"/>
                </a:rPr>
                <a:t> </a:t>
              </a:r>
              <a:r>
                <a:rPr sz="2800" i="1" dirty="0">
                  <a:solidFill>
                    <a:srgbClr val="006FC0"/>
                  </a:solidFill>
                  <a:latin typeface="Carlito"/>
                  <a:cs typeface="Carlito"/>
                </a:rPr>
                <a:t>Problems</a:t>
              </a:r>
              <a:endParaRPr sz="2800" dirty="0">
                <a:latin typeface="Carlito"/>
                <a:cs typeface="Carlito"/>
              </a:endParaRPr>
            </a:p>
            <a:p>
              <a:pPr marL="12700">
                <a:lnSpc>
                  <a:spcPts val="2480"/>
                </a:lnSpc>
                <a:tabLst>
                  <a:tab pos="520700" algn="l"/>
                </a:tabLst>
              </a:pPr>
              <a:r>
                <a:rPr sz="2400" b="1" dirty="0">
                  <a:latin typeface="Carlito"/>
                  <a:cs typeface="Carlito"/>
                </a:rPr>
                <a:t>Supervised</a:t>
              </a:r>
              <a:r>
                <a:rPr sz="2400" b="1" spc="-10" dirty="0">
                  <a:latin typeface="Carlito"/>
                  <a:cs typeface="Carlito"/>
                </a:rPr>
                <a:t> </a:t>
              </a:r>
              <a:r>
                <a:rPr sz="2400" b="1" dirty="0">
                  <a:latin typeface="Carlito"/>
                  <a:cs typeface="Carlito"/>
                </a:rPr>
                <a:t>Learning</a:t>
              </a:r>
              <a:r>
                <a:rPr lang="en-US" sz="2400" b="1" dirty="0">
                  <a:latin typeface="Carlito"/>
                  <a:cs typeface="Carlito"/>
                </a:rPr>
                <a:t>: </a:t>
              </a:r>
              <a:r>
                <a:rPr sz="1800" spc="55" dirty="0">
                  <a:latin typeface="Arial"/>
                  <a:cs typeface="Arial"/>
                </a:rPr>
                <a:t>The </a:t>
              </a:r>
              <a:r>
                <a:rPr sz="1800" spc="114" dirty="0">
                  <a:latin typeface="Arial"/>
                  <a:cs typeface="Arial"/>
                </a:rPr>
                <a:t>learning </a:t>
              </a:r>
              <a:r>
                <a:rPr sz="1800" spc="160" dirty="0">
                  <a:latin typeface="Arial"/>
                  <a:cs typeface="Arial"/>
                </a:rPr>
                <a:t>algorithm </a:t>
              </a:r>
              <a:r>
                <a:rPr sz="1800" spc="135" dirty="0">
                  <a:latin typeface="Arial"/>
                  <a:cs typeface="Arial"/>
                </a:rPr>
                <a:t>would </a:t>
              </a:r>
              <a:r>
                <a:rPr sz="1800" spc="40" dirty="0">
                  <a:latin typeface="Arial"/>
                  <a:cs typeface="Arial"/>
                </a:rPr>
                <a:t>receive </a:t>
              </a:r>
              <a:r>
                <a:rPr sz="1800" spc="55" dirty="0">
                  <a:latin typeface="Arial"/>
                  <a:cs typeface="Arial"/>
                </a:rPr>
                <a:t>a </a:t>
              </a:r>
              <a:r>
                <a:rPr sz="1800" spc="40" dirty="0">
                  <a:latin typeface="Arial"/>
                  <a:cs typeface="Arial"/>
                </a:rPr>
                <a:t>set </a:t>
              </a:r>
              <a:r>
                <a:rPr sz="1800" spc="90" dirty="0">
                  <a:latin typeface="Arial"/>
                  <a:cs typeface="Arial"/>
                </a:rPr>
                <a:t>of </a:t>
              </a:r>
              <a:r>
                <a:rPr sz="1800" spc="125" dirty="0">
                  <a:latin typeface="Arial"/>
                  <a:cs typeface="Arial"/>
                </a:rPr>
                <a:t>inputs </a:t>
              </a:r>
              <a:r>
                <a:rPr sz="1800" spc="80" dirty="0">
                  <a:latin typeface="Arial"/>
                  <a:cs typeface="Arial"/>
                </a:rPr>
                <a:t>along </a:t>
              </a:r>
              <a:r>
                <a:rPr sz="1800" spc="215" dirty="0">
                  <a:latin typeface="Arial"/>
                  <a:cs typeface="Arial"/>
                </a:rPr>
                <a:t>with </a:t>
              </a:r>
              <a:r>
                <a:rPr sz="1800" spc="130" dirty="0">
                  <a:latin typeface="Arial"/>
                  <a:cs typeface="Arial"/>
                </a:rPr>
                <a:t>the </a:t>
              </a:r>
              <a:r>
                <a:rPr sz="1800" spc="100" dirty="0">
                  <a:latin typeface="Arial"/>
                  <a:cs typeface="Arial"/>
                </a:rPr>
                <a:t>corresponding </a:t>
              </a:r>
              <a:r>
                <a:rPr sz="1800" spc="130" dirty="0">
                  <a:latin typeface="Arial"/>
                  <a:cs typeface="Arial"/>
                </a:rPr>
                <a:t>correct  </a:t>
              </a:r>
              <a:r>
                <a:rPr sz="1800" spc="125" dirty="0">
                  <a:latin typeface="Arial"/>
                  <a:cs typeface="Arial"/>
                </a:rPr>
                <a:t>outputs </a:t>
              </a:r>
              <a:r>
                <a:rPr sz="1800" spc="180" dirty="0">
                  <a:latin typeface="Arial"/>
                  <a:cs typeface="Arial"/>
                </a:rPr>
                <a:t>to </a:t>
              </a:r>
              <a:r>
                <a:rPr sz="1800" spc="204" dirty="0">
                  <a:latin typeface="Arial"/>
                  <a:cs typeface="Arial"/>
                </a:rPr>
                <a:t>train </a:t>
              </a:r>
              <a:r>
                <a:rPr sz="1800" spc="55" dirty="0">
                  <a:latin typeface="Arial"/>
                  <a:cs typeface="Arial"/>
                </a:rPr>
                <a:t>a</a:t>
              </a:r>
              <a:r>
                <a:rPr sz="1800" spc="385" dirty="0">
                  <a:latin typeface="Arial"/>
                  <a:cs typeface="Arial"/>
                </a:rPr>
                <a:t> </a:t>
              </a:r>
              <a:r>
                <a:rPr sz="1800" spc="120" dirty="0">
                  <a:latin typeface="Arial"/>
                  <a:cs typeface="Arial"/>
                </a:rPr>
                <a:t>model</a:t>
              </a:r>
              <a:endParaRPr sz="1800" dirty="0">
                <a:latin typeface="Arial"/>
                <a:cs typeface="Arial"/>
              </a:endParaRPr>
            </a:p>
            <a:p>
              <a:pPr marL="2499360">
                <a:lnSpc>
                  <a:spcPct val="100000"/>
                </a:lnSpc>
                <a:spcBef>
                  <a:spcPts val="815"/>
                </a:spcBef>
              </a:pPr>
              <a:r>
                <a:rPr sz="1800" spc="-20" dirty="0">
                  <a:latin typeface="Carlito"/>
                  <a:cs typeface="Carlito"/>
                </a:rPr>
                <a:t>Training</a:t>
              </a:r>
              <a:r>
                <a:rPr sz="1800" spc="-5" dirty="0">
                  <a:latin typeface="Carlito"/>
                  <a:cs typeface="Carlito"/>
                </a:rPr>
                <a:t> </a:t>
              </a:r>
              <a:r>
                <a:rPr sz="1800" spc="-15" dirty="0">
                  <a:latin typeface="Carlito"/>
                  <a:cs typeface="Carlito"/>
                </a:rPr>
                <a:t>Data</a:t>
              </a:r>
              <a:endParaRPr sz="1800" dirty="0">
                <a:latin typeface="Carlito"/>
                <a:cs typeface="Carl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947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5450" y="496417"/>
            <a:ext cx="409346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0"/>
              </a:spcBef>
            </a:pPr>
            <a:r>
              <a:rPr sz="2800" b="0" i="1" dirty="0">
                <a:solidFill>
                  <a:srgbClr val="006FC0"/>
                </a:solidFill>
                <a:latin typeface="Carlito"/>
                <a:cs typeface="Carlito"/>
              </a:rPr>
              <a:t>Nature </a:t>
            </a:r>
            <a:r>
              <a:rPr sz="2800" b="0" i="1" spc="-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800" b="0" i="1" dirty="0">
                <a:solidFill>
                  <a:srgbClr val="006FC0"/>
                </a:solidFill>
                <a:latin typeface="Carlito"/>
                <a:cs typeface="Carlito"/>
              </a:rPr>
              <a:t>ML</a:t>
            </a:r>
            <a:r>
              <a:rPr sz="2800" b="0" i="1" spc="-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b="0" i="1" dirty="0">
                <a:solidFill>
                  <a:srgbClr val="006FC0"/>
                </a:solidFill>
                <a:latin typeface="Carlito"/>
                <a:cs typeface="Carlito"/>
              </a:rPr>
              <a:t>Problems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35118" y="4355805"/>
            <a:ext cx="1400201" cy="1807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31650" y="4360926"/>
            <a:ext cx="1414955" cy="1802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3326" y="5217798"/>
            <a:ext cx="1828800" cy="258445"/>
          </a:xfrm>
          <a:custGeom>
            <a:avLst/>
            <a:gdLst/>
            <a:ahLst/>
            <a:cxnLst/>
            <a:rect l="l" t="t" r="r" b="b"/>
            <a:pathLst>
              <a:path w="2438400" h="258445">
                <a:moveTo>
                  <a:pt x="2309241" y="0"/>
                </a:moveTo>
                <a:lnTo>
                  <a:pt x="2309241" y="64515"/>
                </a:lnTo>
                <a:lnTo>
                  <a:pt x="0" y="64515"/>
                </a:lnTo>
                <a:lnTo>
                  <a:pt x="0" y="193801"/>
                </a:lnTo>
                <a:lnTo>
                  <a:pt x="2309241" y="193801"/>
                </a:lnTo>
                <a:lnTo>
                  <a:pt x="2309241" y="258317"/>
                </a:lnTo>
                <a:lnTo>
                  <a:pt x="2438399" y="129158"/>
                </a:lnTo>
                <a:lnTo>
                  <a:pt x="2309241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68429" y="2306957"/>
            <a:ext cx="6543792" cy="1539240"/>
            <a:chOff x="2223897" y="2306954"/>
            <a:chExt cx="7924800" cy="1539240"/>
          </a:xfrm>
        </p:grpSpPr>
        <p:sp>
          <p:nvSpPr>
            <p:cNvPr id="7" name="object 7"/>
            <p:cNvSpPr/>
            <p:nvPr/>
          </p:nvSpPr>
          <p:spPr>
            <a:xfrm>
              <a:off x="2223897" y="2306954"/>
              <a:ext cx="7924800" cy="1539240"/>
            </a:xfrm>
            <a:custGeom>
              <a:avLst/>
              <a:gdLst/>
              <a:ahLst/>
              <a:cxnLst/>
              <a:rect l="l" t="t" r="r" b="b"/>
              <a:pathLst>
                <a:path w="7924800" h="1539239">
                  <a:moveTo>
                    <a:pt x="7668259" y="0"/>
                  </a:moveTo>
                  <a:lnTo>
                    <a:pt x="256539" y="0"/>
                  </a:lnTo>
                  <a:lnTo>
                    <a:pt x="210413" y="4131"/>
                  </a:lnTo>
                  <a:lnTo>
                    <a:pt x="167005" y="16044"/>
                  </a:lnTo>
                  <a:lnTo>
                    <a:pt x="127037" y="35014"/>
                  </a:lnTo>
                  <a:lnTo>
                    <a:pt x="91234" y="60318"/>
                  </a:lnTo>
                  <a:lnTo>
                    <a:pt x="60318" y="91234"/>
                  </a:lnTo>
                  <a:lnTo>
                    <a:pt x="35014" y="127037"/>
                  </a:lnTo>
                  <a:lnTo>
                    <a:pt x="16044" y="167005"/>
                  </a:lnTo>
                  <a:lnTo>
                    <a:pt x="4131" y="210413"/>
                  </a:lnTo>
                  <a:lnTo>
                    <a:pt x="0" y="256540"/>
                  </a:lnTo>
                  <a:lnTo>
                    <a:pt x="0" y="1282700"/>
                  </a:lnTo>
                  <a:lnTo>
                    <a:pt x="4131" y="1328826"/>
                  </a:lnTo>
                  <a:lnTo>
                    <a:pt x="16044" y="1372234"/>
                  </a:lnTo>
                  <a:lnTo>
                    <a:pt x="35014" y="1412202"/>
                  </a:lnTo>
                  <a:lnTo>
                    <a:pt x="60318" y="1448005"/>
                  </a:lnTo>
                  <a:lnTo>
                    <a:pt x="91234" y="1478921"/>
                  </a:lnTo>
                  <a:lnTo>
                    <a:pt x="127037" y="1504225"/>
                  </a:lnTo>
                  <a:lnTo>
                    <a:pt x="167005" y="1523195"/>
                  </a:lnTo>
                  <a:lnTo>
                    <a:pt x="210413" y="1535108"/>
                  </a:lnTo>
                  <a:lnTo>
                    <a:pt x="256539" y="1539240"/>
                  </a:lnTo>
                  <a:lnTo>
                    <a:pt x="7668259" y="1539240"/>
                  </a:lnTo>
                  <a:lnTo>
                    <a:pt x="7714386" y="1535108"/>
                  </a:lnTo>
                  <a:lnTo>
                    <a:pt x="7757794" y="1523195"/>
                  </a:lnTo>
                  <a:lnTo>
                    <a:pt x="7797762" y="1504225"/>
                  </a:lnTo>
                  <a:lnTo>
                    <a:pt x="7833565" y="1478921"/>
                  </a:lnTo>
                  <a:lnTo>
                    <a:pt x="7864481" y="1448005"/>
                  </a:lnTo>
                  <a:lnTo>
                    <a:pt x="7889785" y="1412202"/>
                  </a:lnTo>
                  <a:lnTo>
                    <a:pt x="7908755" y="1372234"/>
                  </a:lnTo>
                  <a:lnTo>
                    <a:pt x="7920668" y="1328826"/>
                  </a:lnTo>
                  <a:lnTo>
                    <a:pt x="7924800" y="1282700"/>
                  </a:lnTo>
                  <a:lnTo>
                    <a:pt x="7924800" y="256540"/>
                  </a:lnTo>
                  <a:lnTo>
                    <a:pt x="7920668" y="210413"/>
                  </a:lnTo>
                  <a:lnTo>
                    <a:pt x="7908755" y="167005"/>
                  </a:lnTo>
                  <a:lnTo>
                    <a:pt x="7889785" y="127037"/>
                  </a:lnTo>
                  <a:lnTo>
                    <a:pt x="7864481" y="91234"/>
                  </a:lnTo>
                  <a:lnTo>
                    <a:pt x="7833565" y="60318"/>
                  </a:lnTo>
                  <a:lnTo>
                    <a:pt x="7797762" y="35014"/>
                  </a:lnTo>
                  <a:lnTo>
                    <a:pt x="7757794" y="16044"/>
                  </a:lnTo>
                  <a:lnTo>
                    <a:pt x="7714386" y="4131"/>
                  </a:lnTo>
                  <a:lnTo>
                    <a:pt x="76682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23897" y="2306954"/>
              <a:ext cx="7924800" cy="1539240"/>
            </a:xfrm>
            <a:custGeom>
              <a:avLst/>
              <a:gdLst/>
              <a:ahLst/>
              <a:cxnLst/>
              <a:rect l="l" t="t" r="r" b="b"/>
              <a:pathLst>
                <a:path w="7924800" h="1539239">
                  <a:moveTo>
                    <a:pt x="0" y="256540"/>
                  </a:moveTo>
                  <a:lnTo>
                    <a:pt x="4131" y="210413"/>
                  </a:lnTo>
                  <a:lnTo>
                    <a:pt x="16044" y="167005"/>
                  </a:lnTo>
                  <a:lnTo>
                    <a:pt x="35014" y="127037"/>
                  </a:lnTo>
                  <a:lnTo>
                    <a:pt x="60318" y="91234"/>
                  </a:lnTo>
                  <a:lnTo>
                    <a:pt x="91234" y="60318"/>
                  </a:lnTo>
                  <a:lnTo>
                    <a:pt x="127037" y="35014"/>
                  </a:lnTo>
                  <a:lnTo>
                    <a:pt x="167005" y="16044"/>
                  </a:lnTo>
                  <a:lnTo>
                    <a:pt x="210413" y="4131"/>
                  </a:lnTo>
                  <a:lnTo>
                    <a:pt x="256539" y="0"/>
                  </a:lnTo>
                  <a:lnTo>
                    <a:pt x="7668259" y="0"/>
                  </a:lnTo>
                  <a:lnTo>
                    <a:pt x="7714386" y="4131"/>
                  </a:lnTo>
                  <a:lnTo>
                    <a:pt x="7757794" y="16044"/>
                  </a:lnTo>
                  <a:lnTo>
                    <a:pt x="7797762" y="35014"/>
                  </a:lnTo>
                  <a:lnTo>
                    <a:pt x="7833565" y="60318"/>
                  </a:lnTo>
                  <a:lnTo>
                    <a:pt x="7864481" y="91234"/>
                  </a:lnTo>
                  <a:lnTo>
                    <a:pt x="7889785" y="127037"/>
                  </a:lnTo>
                  <a:lnTo>
                    <a:pt x="7908755" y="167005"/>
                  </a:lnTo>
                  <a:lnTo>
                    <a:pt x="7920668" y="210413"/>
                  </a:lnTo>
                  <a:lnTo>
                    <a:pt x="7924800" y="256540"/>
                  </a:lnTo>
                  <a:lnTo>
                    <a:pt x="7924800" y="1282700"/>
                  </a:lnTo>
                  <a:lnTo>
                    <a:pt x="7920668" y="1328826"/>
                  </a:lnTo>
                  <a:lnTo>
                    <a:pt x="7908755" y="1372234"/>
                  </a:lnTo>
                  <a:lnTo>
                    <a:pt x="7889785" y="1412202"/>
                  </a:lnTo>
                  <a:lnTo>
                    <a:pt x="7864481" y="1448005"/>
                  </a:lnTo>
                  <a:lnTo>
                    <a:pt x="7833565" y="1478921"/>
                  </a:lnTo>
                  <a:lnTo>
                    <a:pt x="7797762" y="1504225"/>
                  </a:lnTo>
                  <a:lnTo>
                    <a:pt x="7757794" y="1523195"/>
                  </a:lnTo>
                  <a:lnTo>
                    <a:pt x="7714386" y="1535108"/>
                  </a:lnTo>
                  <a:lnTo>
                    <a:pt x="7668259" y="1539240"/>
                  </a:lnTo>
                  <a:lnTo>
                    <a:pt x="256539" y="1539240"/>
                  </a:lnTo>
                  <a:lnTo>
                    <a:pt x="210413" y="1535108"/>
                  </a:lnTo>
                  <a:lnTo>
                    <a:pt x="167005" y="1523195"/>
                  </a:lnTo>
                  <a:lnTo>
                    <a:pt x="127037" y="1504225"/>
                  </a:lnTo>
                  <a:lnTo>
                    <a:pt x="91234" y="1478921"/>
                  </a:lnTo>
                  <a:lnTo>
                    <a:pt x="60318" y="1448005"/>
                  </a:lnTo>
                  <a:lnTo>
                    <a:pt x="35014" y="1412202"/>
                  </a:lnTo>
                  <a:lnTo>
                    <a:pt x="16044" y="1372234"/>
                  </a:lnTo>
                  <a:lnTo>
                    <a:pt x="4131" y="1328826"/>
                  </a:lnTo>
                  <a:lnTo>
                    <a:pt x="0" y="1282700"/>
                  </a:lnTo>
                  <a:lnTo>
                    <a:pt x="0" y="256540"/>
                  </a:lnTo>
                  <a:close/>
                </a:path>
              </a:pathLst>
            </a:custGeom>
            <a:ln w="12954">
              <a:solidFill>
                <a:srgbClr val="FAE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49985" y="2768726"/>
              <a:ext cx="1789401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12319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79"/>
                  </a:lnTo>
                  <a:lnTo>
                    <a:pt x="26936" y="781031"/>
                  </a:lnTo>
                  <a:lnTo>
                    <a:pt x="57168" y="811263"/>
                  </a:lnTo>
                  <a:lnTo>
                    <a:pt x="95520" y="831083"/>
                  </a:lnTo>
                  <a:lnTo>
                    <a:pt x="139700" y="838200"/>
                  </a:lnTo>
                  <a:lnTo>
                    <a:pt x="1231900" y="838200"/>
                  </a:lnTo>
                  <a:lnTo>
                    <a:pt x="1276079" y="831083"/>
                  </a:lnTo>
                  <a:lnTo>
                    <a:pt x="1314431" y="811263"/>
                  </a:lnTo>
                  <a:lnTo>
                    <a:pt x="1344663" y="781031"/>
                  </a:lnTo>
                  <a:lnTo>
                    <a:pt x="1364483" y="742679"/>
                  </a:lnTo>
                  <a:lnTo>
                    <a:pt x="1371600" y="698500"/>
                  </a:lnTo>
                  <a:lnTo>
                    <a:pt x="1371600" y="139700"/>
                  </a:lnTo>
                  <a:lnTo>
                    <a:pt x="1364483" y="95520"/>
                  </a:lnTo>
                  <a:lnTo>
                    <a:pt x="1344663" y="57168"/>
                  </a:lnTo>
                  <a:lnTo>
                    <a:pt x="1314431" y="26936"/>
                  </a:lnTo>
                  <a:lnTo>
                    <a:pt x="1276079" y="7116"/>
                  </a:lnTo>
                  <a:lnTo>
                    <a:pt x="1231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67787" y="2768726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231900" y="0"/>
                  </a:lnTo>
                  <a:lnTo>
                    <a:pt x="1276079" y="7116"/>
                  </a:lnTo>
                  <a:lnTo>
                    <a:pt x="1314431" y="26936"/>
                  </a:lnTo>
                  <a:lnTo>
                    <a:pt x="1344663" y="57168"/>
                  </a:lnTo>
                  <a:lnTo>
                    <a:pt x="1364483" y="95520"/>
                  </a:lnTo>
                  <a:lnTo>
                    <a:pt x="1371600" y="139700"/>
                  </a:lnTo>
                  <a:lnTo>
                    <a:pt x="1371600" y="698500"/>
                  </a:lnTo>
                  <a:lnTo>
                    <a:pt x="1364483" y="742679"/>
                  </a:lnTo>
                  <a:lnTo>
                    <a:pt x="1344663" y="781031"/>
                  </a:lnTo>
                  <a:lnTo>
                    <a:pt x="1314431" y="811263"/>
                  </a:lnTo>
                  <a:lnTo>
                    <a:pt x="1276079" y="831083"/>
                  </a:lnTo>
                  <a:lnTo>
                    <a:pt x="12319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95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19493" y="2749041"/>
            <a:ext cx="1495873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All    </a:t>
            </a:r>
            <a:r>
              <a:rPr spc="-5" dirty="0">
                <a:latin typeface="Carlito"/>
                <a:cs typeface="Carlito"/>
              </a:rPr>
              <a:t>u</a:t>
            </a:r>
            <a:r>
              <a:rPr dirty="0">
                <a:latin typeface="Carlito"/>
                <a:cs typeface="Carlito"/>
              </a:rPr>
              <a:t>nlabeled  </a:t>
            </a:r>
            <a:r>
              <a:rPr spc="-15" dirty="0">
                <a:latin typeface="Carlito"/>
                <a:cs typeface="Carlito"/>
              </a:rPr>
              <a:t>data</a:t>
            </a:r>
            <a:endParaRPr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43847" y="2860423"/>
            <a:ext cx="2352675" cy="686435"/>
            <a:chOff x="4458461" y="2860420"/>
            <a:chExt cx="3136900" cy="686435"/>
          </a:xfrm>
        </p:grpSpPr>
        <p:sp>
          <p:nvSpPr>
            <p:cNvPr id="13" name="object 13"/>
            <p:cNvSpPr/>
            <p:nvPr/>
          </p:nvSpPr>
          <p:spPr>
            <a:xfrm>
              <a:off x="4467986" y="3091814"/>
              <a:ext cx="914400" cy="224154"/>
            </a:xfrm>
            <a:custGeom>
              <a:avLst/>
              <a:gdLst/>
              <a:ahLst/>
              <a:cxnLst/>
              <a:rect l="l" t="t" r="r" b="b"/>
              <a:pathLst>
                <a:path w="914400" h="224154">
                  <a:moveTo>
                    <a:pt x="802386" y="0"/>
                  </a:moveTo>
                  <a:lnTo>
                    <a:pt x="802386" y="56007"/>
                  </a:lnTo>
                  <a:lnTo>
                    <a:pt x="0" y="56007"/>
                  </a:lnTo>
                  <a:lnTo>
                    <a:pt x="0" y="168021"/>
                  </a:lnTo>
                  <a:lnTo>
                    <a:pt x="802386" y="168021"/>
                  </a:lnTo>
                  <a:lnTo>
                    <a:pt x="802386" y="224027"/>
                  </a:lnTo>
                  <a:lnTo>
                    <a:pt x="914400" y="112013"/>
                  </a:lnTo>
                  <a:lnTo>
                    <a:pt x="80238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67986" y="3091814"/>
              <a:ext cx="914400" cy="224154"/>
            </a:xfrm>
            <a:custGeom>
              <a:avLst/>
              <a:gdLst/>
              <a:ahLst/>
              <a:cxnLst/>
              <a:rect l="l" t="t" r="r" b="b"/>
              <a:pathLst>
                <a:path w="914400" h="224154">
                  <a:moveTo>
                    <a:pt x="0" y="56007"/>
                  </a:moveTo>
                  <a:lnTo>
                    <a:pt x="802386" y="56007"/>
                  </a:lnTo>
                  <a:lnTo>
                    <a:pt x="802386" y="0"/>
                  </a:lnTo>
                  <a:lnTo>
                    <a:pt x="914400" y="112013"/>
                  </a:lnTo>
                  <a:lnTo>
                    <a:pt x="802386" y="224027"/>
                  </a:lnTo>
                  <a:lnTo>
                    <a:pt x="802386" y="168021"/>
                  </a:lnTo>
                  <a:lnTo>
                    <a:pt x="0" y="168021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10605" y="2863595"/>
              <a:ext cx="1981200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10605" y="2863595"/>
              <a:ext cx="1981200" cy="680085"/>
            </a:xfrm>
            <a:custGeom>
              <a:avLst/>
              <a:gdLst/>
              <a:ahLst/>
              <a:cxnLst/>
              <a:rect l="l" t="t" r="r" b="b"/>
              <a:pathLst>
                <a:path w="1981200" h="680085">
                  <a:moveTo>
                    <a:pt x="0" y="339851"/>
                  </a:moveTo>
                  <a:lnTo>
                    <a:pt x="9042" y="293733"/>
                  </a:lnTo>
                  <a:lnTo>
                    <a:pt x="35383" y="249502"/>
                  </a:lnTo>
                  <a:lnTo>
                    <a:pt x="77843" y="207561"/>
                  </a:lnTo>
                  <a:lnTo>
                    <a:pt x="135240" y="168317"/>
                  </a:lnTo>
                  <a:lnTo>
                    <a:pt x="169172" y="149832"/>
                  </a:lnTo>
                  <a:lnTo>
                    <a:pt x="206397" y="132173"/>
                  </a:lnTo>
                  <a:lnTo>
                    <a:pt x="246765" y="115391"/>
                  </a:lnTo>
                  <a:lnTo>
                    <a:pt x="290131" y="99536"/>
                  </a:lnTo>
                  <a:lnTo>
                    <a:pt x="336346" y="84658"/>
                  </a:lnTo>
                  <a:lnTo>
                    <a:pt x="385264" y="70809"/>
                  </a:lnTo>
                  <a:lnTo>
                    <a:pt x="436736" y="58038"/>
                  </a:lnTo>
                  <a:lnTo>
                    <a:pt x="490615" y="46397"/>
                  </a:lnTo>
                  <a:lnTo>
                    <a:pt x="546753" y="35936"/>
                  </a:lnTo>
                  <a:lnTo>
                    <a:pt x="605004" y="26705"/>
                  </a:lnTo>
                  <a:lnTo>
                    <a:pt x="665219" y="18756"/>
                  </a:lnTo>
                  <a:lnTo>
                    <a:pt x="727251" y="12139"/>
                  </a:lnTo>
                  <a:lnTo>
                    <a:pt x="790953" y="6904"/>
                  </a:lnTo>
                  <a:lnTo>
                    <a:pt x="856176" y="3102"/>
                  </a:lnTo>
                  <a:lnTo>
                    <a:pt x="922774" y="783"/>
                  </a:lnTo>
                  <a:lnTo>
                    <a:pt x="990600" y="0"/>
                  </a:lnTo>
                  <a:lnTo>
                    <a:pt x="1058425" y="783"/>
                  </a:lnTo>
                  <a:lnTo>
                    <a:pt x="1125023" y="3102"/>
                  </a:lnTo>
                  <a:lnTo>
                    <a:pt x="1190246" y="6904"/>
                  </a:lnTo>
                  <a:lnTo>
                    <a:pt x="1253948" y="12139"/>
                  </a:lnTo>
                  <a:lnTo>
                    <a:pt x="1315980" y="18756"/>
                  </a:lnTo>
                  <a:lnTo>
                    <a:pt x="1376195" y="26705"/>
                  </a:lnTo>
                  <a:lnTo>
                    <a:pt x="1434446" y="35936"/>
                  </a:lnTo>
                  <a:lnTo>
                    <a:pt x="1490584" y="46397"/>
                  </a:lnTo>
                  <a:lnTo>
                    <a:pt x="1544463" y="58038"/>
                  </a:lnTo>
                  <a:lnTo>
                    <a:pt x="1595935" y="70809"/>
                  </a:lnTo>
                  <a:lnTo>
                    <a:pt x="1644853" y="84658"/>
                  </a:lnTo>
                  <a:lnTo>
                    <a:pt x="1691068" y="99536"/>
                  </a:lnTo>
                  <a:lnTo>
                    <a:pt x="1734434" y="115391"/>
                  </a:lnTo>
                  <a:lnTo>
                    <a:pt x="1774802" y="132173"/>
                  </a:lnTo>
                  <a:lnTo>
                    <a:pt x="1812027" y="149832"/>
                  </a:lnTo>
                  <a:lnTo>
                    <a:pt x="1845959" y="168317"/>
                  </a:lnTo>
                  <a:lnTo>
                    <a:pt x="1903356" y="207561"/>
                  </a:lnTo>
                  <a:lnTo>
                    <a:pt x="1945816" y="249502"/>
                  </a:lnTo>
                  <a:lnTo>
                    <a:pt x="1972157" y="293733"/>
                  </a:lnTo>
                  <a:lnTo>
                    <a:pt x="1981200" y="339851"/>
                  </a:lnTo>
                  <a:lnTo>
                    <a:pt x="1978914" y="363121"/>
                  </a:lnTo>
                  <a:lnTo>
                    <a:pt x="1961075" y="408347"/>
                  </a:lnTo>
                  <a:lnTo>
                    <a:pt x="1926527" y="451483"/>
                  </a:lnTo>
                  <a:lnTo>
                    <a:pt x="1876451" y="492126"/>
                  </a:lnTo>
                  <a:lnTo>
                    <a:pt x="1812027" y="529871"/>
                  </a:lnTo>
                  <a:lnTo>
                    <a:pt x="1774802" y="547530"/>
                  </a:lnTo>
                  <a:lnTo>
                    <a:pt x="1734434" y="564312"/>
                  </a:lnTo>
                  <a:lnTo>
                    <a:pt x="1691068" y="580167"/>
                  </a:lnTo>
                  <a:lnTo>
                    <a:pt x="1644853" y="595045"/>
                  </a:lnTo>
                  <a:lnTo>
                    <a:pt x="1595935" y="608894"/>
                  </a:lnTo>
                  <a:lnTo>
                    <a:pt x="1544463" y="621665"/>
                  </a:lnTo>
                  <a:lnTo>
                    <a:pt x="1490584" y="633306"/>
                  </a:lnTo>
                  <a:lnTo>
                    <a:pt x="1434446" y="643767"/>
                  </a:lnTo>
                  <a:lnTo>
                    <a:pt x="1376195" y="652998"/>
                  </a:lnTo>
                  <a:lnTo>
                    <a:pt x="1315980" y="660947"/>
                  </a:lnTo>
                  <a:lnTo>
                    <a:pt x="1253948" y="667564"/>
                  </a:lnTo>
                  <a:lnTo>
                    <a:pt x="1190246" y="672799"/>
                  </a:lnTo>
                  <a:lnTo>
                    <a:pt x="1125023" y="676601"/>
                  </a:lnTo>
                  <a:lnTo>
                    <a:pt x="1058425" y="678920"/>
                  </a:lnTo>
                  <a:lnTo>
                    <a:pt x="990600" y="679703"/>
                  </a:lnTo>
                  <a:lnTo>
                    <a:pt x="922774" y="678920"/>
                  </a:lnTo>
                  <a:lnTo>
                    <a:pt x="856176" y="676601"/>
                  </a:lnTo>
                  <a:lnTo>
                    <a:pt x="790953" y="672799"/>
                  </a:lnTo>
                  <a:lnTo>
                    <a:pt x="727251" y="667564"/>
                  </a:lnTo>
                  <a:lnTo>
                    <a:pt x="665219" y="660947"/>
                  </a:lnTo>
                  <a:lnTo>
                    <a:pt x="605004" y="652998"/>
                  </a:lnTo>
                  <a:lnTo>
                    <a:pt x="546753" y="643767"/>
                  </a:lnTo>
                  <a:lnTo>
                    <a:pt x="490615" y="633306"/>
                  </a:lnTo>
                  <a:lnTo>
                    <a:pt x="436736" y="621665"/>
                  </a:lnTo>
                  <a:lnTo>
                    <a:pt x="385264" y="608894"/>
                  </a:lnTo>
                  <a:lnTo>
                    <a:pt x="336346" y="595045"/>
                  </a:lnTo>
                  <a:lnTo>
                    <a:pt x="290131" y="580167"/>
                  </a:lnTo>
                  <a:lnTo>
                    <a:pt x="246765" y="564312"/>
                  </a:lnTo>
                  <a:lnTo>
                    <a:pt x="206397" y="547530"/>
                  </a:lnTo>
                  <a:lnTo>
                    <a:pt x="169172" y="529871"/>
                  </a:lnTo>
                  <a:lnTo>
                    <a:pt x="135240" y="511386"/>
                  </a:lnTo>
                  <a:lnTo>
                    <a:pt x="77843" y="472142"/>
                  </a:lnTo>
                  <a:lnTo>
                    <a:pt x="35383" y="430201"/>
                  </a:lnTo>
                  <a:lnTo>
                    <a:pt x="9042" y="385970"/>
                  </a:lnTo>
                  <a:lnTo>
                    <a:pt x="0" y="339851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15256" y="3039617"/>
            <a:ext cx="656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Model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68453" y="3037333"/>
            <a:ext cx="114551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Clustering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01296" y="3082289"/>
            <a:ext cx="700088" cy="243204"/>
            <a:chOff x="7735061" y="3082289"/>
            <a:chExt cx="933450" cy="243204"/>
          </a:xfrm>
        </p:grpSpPr>
        <p:sp>
          <p:nvSpPr>
            <p:cNvPr id="20" name="object 20"/>
            <p:cNvSpPr/>
            <p:nvPr/>
          </p:nvSpPr>
          <p:spPr>
            <a:xfrm>
              <a:off x="7744586" y="3091814"/>
              <a:ext cx="914400" cy="224154"/>
            </a:xfrm>
            <a:custGeom>
              <a:avLst/>
              <a:gdLst/>
              <a:ahLst/>
              <a:cxnLst/>
              <a:rect l="l" t="t" r="r" b="b"/>
              <a:pathLst>
                <a:path w="914400" h="224154">
                  <a:moveTo>
                    <a:pt x="802386" y="0"/>
                  </a:moveTo>
                  <a:lnTo>
                    <a:pt x="802386" y="56007"/>
                  </a:lnTo>
                  <a:lnTo>
                    <a:pt x="0" y="56007"/>
                  </a:lnTo>
                  <a:lnTo>
                    <a:pt x="0" y="168021"/>
                  </a:lnTo>
                  <a:lnTo>
                    <a:pt x="802386" y="168021"/>
                  </a:lnTo>
                  <a:lnTo>
                    <a:pt x="802386" y="224027"/>
                  </a:lnTo>
                  <a:lnTo>
                    <a:pt x="914400" y="112013"/>
                  </a:lnTo>
                  <a:lnTo>
                    <a:pt x="80238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44586" y="3091814"/>
              <a:ext cx="914400" cy="224154"/>
            </a:xfrm>
            <a:custGeom>
              <a:avLst/>
              <a:gdLst/>
              <a:ahLst/>
              <a:cxnLst/>
              <a:rect l="l" t="t" r="r" b="b"/>
              <a:pathLst>
                <a:path w="914400" h="224154">
                  <a:moveTo>
                    <a:pt x="0" y="56007"/>
                  </a:moveTo>
                  <a:lnTo>
                    <a:pt x="802386" y="56007"/>
                  </a:lnTo>
                  <a:lnTo>
                    <a:pt x="802386" y="0"/>
                  </a:lnTo>
                  <a:lnTo>
                    <a:pt x="914400" y="112013"/>
                  </a:lnTo>
                  <a:lnTo>
                    <a:pt x="802386" y="224027"/>
                  </a:lnTo>
                  <a:lnTo>
                    <a:pt x="802386" y="168021"/>
                  </a:lnTo>
                  <a:lnTo>
                    <a:pt x="0" y="168021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8768" y="1086125"/>
            <a:ext cx="7411294" cy="140166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20700" algn="l"/>
              </a:tabLst>
            </a:pPr>
            <a:r>
              <a:rPr sz="2400" b="1" dirty="0">
                <a:latin typeface="Carlito"/>
                <a:cs typeface="Carlito"/>
              </a:rPr>
              <a:t>Unsupervised</a:t>
            </a:r>
            <a:r>
              <a:rPr sz="2400" b="1" spc="-1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Learning</a:t>
            </a:r>
            <a:r>
              <a:rPr lang="en-US" sz="2400" b="1" spc="-5" dirty="0">
                <a:latin typeface="Carlito"/>
                <a:cs typeface="Carlito"/>
              </a:rPr>
              <a:t>: </a:t>
            </a:r>
            <a:r>
              <a:rPr sz="1800" spc="55" dirty="0">
                <a:latin typeface="Arial"/>
                <a:cs typeface="Arial"/>
              </a:rPr>
              <a:t>The </a:t>
            </a:r>
            <a:r>
              <a:rPr sz="1800" spc="114" dirty="0">
                <a:latin typeface="Arial"/>
                <a:cs typeface="Arial"/>
              </a:rPr>
              <a:t>learning </a:t>
            </a:r>
            <a:r>
              <a:rPr sz="1800" spc="160" dirty="0">
                <a:latin typeface="Arial"/>
                <a:cs typeface="Arial"/>
              </a:rPr>
              <a:t>algorithm </a:t>
            </a:r>
            <a:r>
              <a:rPr sz="1800" spc="135" dirty="0">
                <a:latin typeface="Arial"/>
                <a:cs typeface="Arial"/>
              </a:rPr>
              <a:t>would </a:t>
            </a:r>
            <a:r>
              <a:rPr sz="1800" spc="40" dirty="0">
                <a:latin typeface="Arial"/>
                <a:cs typeface="Arial"/>
              </a:rPr>
              <a:t>receive </a:t>
            </a:r>
            <a:r>
              <a:rPr sz="1800" spc="75" dirty="0">
                <a:latin typeface="Arial"/>
                <a:cs typeface="Arial"/>
              </a:rPr>
              <a:t>unlabeled </a:t>
            </a:r>
            <a:r>
              <a:rPr sz="1800" spc="215" dirty="0">
                <a:latin typeface="Arial"/>
                <a:cs typeface="Arial"/>
              </a:rPr>
              <a:t>raw </a:t>
            </a:r>
            <a:r>
              <a:rPr sz="1800" spc="155" dirty="0">
                <a:latin typeface="Arial"/>
                <a:cs typeface="Arial"/>
              </a:rPr>
              <a:t>data </a:t>
            </a:r>
            <a:r>
              <a:rPr sz="1800" spc="180" dirty="0">
                <a:latin typeface="Arial"/>
                <a:cs typeface="Arial"/>
              </a:rPr>
              <a:t>to </a:t>
            </a:r>
            <a:r>
              <a:rPr sz="1800" spc="200" dirty="0">
                <a:latin typeface="Arial"/>
                <a:cs typeface="Arial"/>
              </a:rPr>
              <a:t>train </a:t>
            </a:r>
            <a:r>
              <a:rPr sz="1800" spc="55" dirty="0">
                <a:latin typeface="Arial"/>
                <a:cs typeface="Arial"/>
              </a:rPr>
              <a:t>a </a:t>
            </a:r>
            <a:r>
              <a:rPr sz="1800" spc="120" dirty="0">
                <a:latin typeface="Arial"/>
                <a:cs typeface="Arial"/>
              </a:rPr>
              <a:t>model </a:t>
            </a:r>
            <a:r>
              <a:rPr sz="1800" spc="145" dirty="0">
                <a:latin typeface="Arial"/>
                <a:cs typeface="Arial"/>
              </a:rPr>
              <a:t>and </a:t>
            </a:r>
            <a:r>
              <a:rPr sz="1800" spc="180" dirty="0">
                <a:latin typeface="Arial"/>
                <a:cs typeface="Arial"/>
              </a:rPr>
              <a:t>to </a:t>
            </a:r>
            <a:r>
              <a:rPr sz="1800" spc="165" dirty="0">
                <a:latin typeface="Arial"/>
                <a:cs typeface="Arial"/>
              </a:rPr>
              <a:t>find  </a:t>
            </a:r>
            <a:r>
              <a:rPr sz="1800" spc="145" dirty="0">
                <a:latin typeface="Arial"/>
                <a:cs typeface="Arial"/>
              </a:rPr>
              <a:t>patterns </a:t>
            </a:r>
            <a:r>
              <a:rPr sz="1800" spc="150" dirty="0">
                <a:latin typeface="Arial"/>
                <a:cs typeface="Arial"/>
              </a:rPr>
              <a:t>in </a:t>
            </a:r>
            <a:r>
              <a:rPr sz="1800" spc="130" dirty="0">
                <a:latin typeface="Arial"/>
                <a:cs typeface="Arial"/>
              </a:rPr>
              <a:t>the</a:t>
            </a:r>
            <a:r>
              <a:rPr sz="1800" spc="370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data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20700" algn="l"/>
              </a:tabLst>
            </a:pPr>
            <a:r>
              <a:rPr lang="en-US" sz="1800" spc="-20" dirty="0">
                <a:latin typeface="Arial"/>
                <a:cs typeface="Arial"/>
              </a:rPr>
              <a:t>                     </a:t>
            </a:r>
            <a:r>
              <a:rPr sz="1800" spc="-20" dirty="0">
                <a:latin typeface="Carlito"/>
                <a:cs typeface="Carlito"/>
              </a:rPr>
              <a:t>Training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Data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110497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66315" y="1936054"/>
            <a:ext cx="6753701" cy="1933575"/>
            <a:chOff x="1821751" y="1936051"/>
            <a:chExt cx="9004935" cy="1933575"/>
          </a:xfrm>
        </p:grpSpPr>
        <p:sp>
          <p:nvSpPr>
            <p:cNvPr id="3" name="object 3"/>
            <p:cNvSpPr/>
            <p:nvPr/>
          </p:nvSpPr>
          <p:spPr>
            <a:xfrm>
              <a:off x="1828419" y="1942719"/>
              <a:ext cx="8991600" cy="1920239"/>
            </a:xfrm>
            <a:custGeom>
              <a:avLst/>
              <a:gdLst/>
              <a:ahLst/>
              <a:cxnLst/>
              <a:rect l="l" t="t" r="r" b="b"/>
              <a:pathLst>
                <a:path w="8991600" h="1920239">
                  <a:moveTo>
                    <a:pt x="8671560" y="0"/>
                  </a:moveTo>
                  <a:lnTo>
                    <a:pt x="320039" y="0"/>
                  </a:lnTo>
                  <a:lnTo>
                    <a:pt x="272739" y="3469"/>
                  </a:lnTo>
                  <a:lnTo>
                    <a:pt x="227596" y="13547"/>
                  </a:lnTo>
                  <a:lnTo>
                    <a:pt x="185105" y="29740"/>
                  </a:lnTo>
                  <a:lnTo>
                    <a:pt x="145761" y="51552"/>
                  </a:lnTo>
                  <a:lnTo>
                    <a:pt x="110057" y="78490"/>
                  </a:lnTo>
                  <a:lnTo>
                    <a:pt x="78490" y="110057"/>
                  </a:lnTo>
                  <a:lnTo>
                    <a:pt x="51552" y="145761"/>
                  </a:lnTo>
                  <a:lnTo>
                    <a:pt x="29740" y="185105"/>
                  </a:lnTo>
                  <a:lnTo>
                    <a:pt x="13547" y="227596"/>
                  </a:lnTo>
                  <a:lnTo>
                    <a:pt x="3469" y="272739"/>
                  </a:lnTo>
                  <a:lnTo>
                    <a:pt x="0" y="320039"/>
                  </a:lnTo>
                  <a:lnTo>
                    <a:pt x="0" y="1600200"/>
                  </a:lnTo>
                  <a:lnTo>
                    <a:pt x="3469" y="1647500"/>
                  </a:lnTo>
                  <a:lnTo>
                    <a:pt x="13547" y="1692643"/>
                  </a:lnTo>
                  <a:lnTo>
                    <a:pt x="29740" y="1735134"/>
                  </a:lnTo>
                  <a:lnTo>
                    <a:pt x="51552" y="1774478"/>
                  </a:lnTo>
                  <a:lnTo>
                    <a:pt x="78490" y="1810182"/>
                  </a:lnTo>
                  <a:lnTo>
                    <a:pt x="110057" y="1841749"/>
                  </a:lnTo>
                  <a:lnTo>
                    <a:pt x="145761" y="1868687"/>
                  </a:lnTo>
                  <a:lnTo>
                    <a:pt x="185105" y="1890499"/>
                  </a:lnTo>
                  <a:lnTo>
                    <a:pt x="227596" y="1906692"/>
                  </a:lnTo>
                  <a:lnTo>
                    <a:pt x="272739" y="1916770"/>
                  </a:lnTo>
                  <a:lnTo>
                    <a:pt x="320039" y="1920239"/>
                  </a:lnTo>
                  <a:lnTo>
                    <a:pt x="8671560" y="1920239"/>
                  </a:lnTo>
                  <a:lnTo>
                    <a:pt x="8718860" y="1916770"/>
                  </a:lnTo>
                  <a:lnTo>
                    <a:pt x="8764003" y="1906692"/>
                  </a:lnTo>
                  <a:lnTo>
                    <a:pt x="8806494" y="1890499"/>
                  </a:lnTo>
                  <a:lnTo>
                    <a:pt x="8845838" y="1868687"/>
                  </a:lnTo>
                  <a:lnTo>
                    <a:pt x="8881542" y="1841749"/>
                  </a:lnTo>
                  <a:lnTo>
                    <a:pt x="8913109" y="1810182"/>
                  </a:lnTo>
                  <a:lnTo>
                    <a:pt x="8940047" y="1774478"/>
                  </a:lnTo>
                  <a:lnTo>
                    <a:pt x="8961859" y="1735134"/>
                  </a:lnTo>
                  <a:lnTo>
                    <a:pt x="8978052" y="1692643"/>
                  </a:lnTo>
                  <a:lnTo>
                    <a:pt x="8988130" y="1647500"/>
                  </a:lnTo>
                  <a:lnTo>
                    <a:pt x="8991600" y="1600200"/>
                  </a:lnTo>
                  <a:lnTo>
                    <a:pt x="8991600" y="320039"/>
                  </a:lnTo>
                  <a:lnTo>
                    <a:pt x="8988130" y="272739"/>
                  </a:lnTo>
                  <a:lnTo>
                    <a:pt x="8978052" y="227596"/>
                  </a:lnTo>
                  <a:lnTo>
                    <a:pt x="8961859" y="185105"/>
                  </a:lnTo>
                  <a:lnTo>
                    <a:pt x="8940047" y="145761"/>
                  </a:lnTo>
                  <a:lnTo>
                    <a:pt x="8913109" y="110057"/>
                  </a:lnTo>
                  <a:lnTo>
                    <a:pt x="8881542" y="78490"/>
                  </a:lnTo>
                  <a:lnTo>
                    <a:pt x="8845838" y="51552"/>
                  </a:lnTo>
                  <a:lnTo>
                    <a:pt x="8806494" y="29740"/>
                  </a:lnTo>
                  <a:lnTo>
                    <a:pt x="8764003" y="13547"/>
                  </a:lnTo>
                  <a:lnTo>
                    <a:pt x="8718860" y="3469"/>
                  </a:lnTo>
                  <a:lnTo>
                    <a:pt x="86715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8419" y="1942719"/>
              <a:ext cx="8991600" cy="1920239"/>
            </a:xfrm>
            <a:custGeom>
              <a:avLst/>
              <a:gdLst/>
              <a:ahLst/>
              <a:cxnLst/>
              <a:rect l="l" t="t" r="r" b="b"/>
              <a:pathLst>
                <a:path w="8991600" h="1920239">
                  <a:moveTo>
                    <a:pt x="0" y="320039"/>
                  </a:moveTo>
                  <a:lnTo>
                    <a:pt x="3469" y="272739"/>
                  </a:lnTo>
                  <a:lnTo>
                    <a:pt x="13547" y="227596"/>
                  </a:lnTo>
                  <a:lnTo>
                    <a:pt x="29740" y="185105"/>
                  </a:lnTo>
                  <a:lnTo>
                    <a:pt x="51552" y="145761"/>
                  </a:lnTo>
                  <a:lnTo>
                    <a:pt x="78490" y="110057"/>
                  </a:lnTo>
                  <a:lnTo>
                    <a:pt x="110057" y="78490"/>
                  </a:lnTo>
                  <a:lnTo>
                    <a:pt x="145761" y="51552"/>
                  </a:lnTo>
                  <a:lnTo>
                    <a:pt x="185105" y="29740"/>
                  </a:lnTo>
                  <a:lnTo>
                    <a:pt x="227596" y="13547"/>
                  </a:lnTo>
                  <a:lnTo>
                    <a:pt x="272739" y="3469"/>
                  </a:lnTo>
                  <a:lnTo>
                    <a:pt x="320039" y="0"/>
                  </a:lnTo>
                  <a:lnTo>
                    <a:pt x="8671560" y="0"/>
                  </a:lnTo>
                  <a:lnTo>
                    <a:pt x="8718860" y="3469"/>
                  </a:lnTo>
                  <a:lnTo>
                    <a:pt x="8764003" y="13547"/>
                  </a:lnTo>
                  <a:lnTo>
                    <a:pt x="8806494" y="29740"/>
                  </a:lnTo>
                  <a:lnTo>
                    <a:pt x="8845838" y="51552"/>
                  </a:lnTo>
                  <a:lnTo>
                    <a:pt x="8881542" y="78490"/>
                  </a:lnTo>
                  <a:lnTo>
                    <a:pt x="8913109" y="110057"/>
                  </a:lnTo>
                  <a:lnTo>
                    <a:pt x="8940047" y="145761"/>
                  </a:lnTo>
                  <a:lnTo>
                    <a:pt x="8961859" y="185105"/>
                  </a:lnTo>
                  <a:lnTo>
                    <a:pt x="8978052" y="227596"/>
                  </a:lnTo>
                  <a:lnTo>
                    <a:pt x="8988130" y="272739"/>
                  </a:lnTo>
                  <a:lnTo>
                    <a:pt x="8991600" y="320039"/>
                  </a:lnTo>
                  <a:lnTo>
                    <a:pt x="8991600" y="1600200"/>
                  </a:lnTo>
                  <a:lnTo>
                    <a:pt x="8988130" y="1647500"/>
                  </a:lnTo>
                  <a:lnTo>
                    <a:pt x="8978052" y="1692643"/>
                  </a:lnTo>
                  <a:lnTo>
                    <a:pt x="8961859" y="1735134"/>
                  </a:lnTo>
                  <a:lnTo>
                    <a:pt x="8940047" y="1774478"/>
                  </a:lnTo>
                  <a:lnTo>
                    <a:pt x="8913109" y="1810182"/>
                  </a:lnTo>
                  <a:lnTo>
                    <a:pt x="8881542" y="1841749"/>
                  </a:lnTo>
                  <a:lnTo>
                    <a:pt x="8845838" y="1868687"/>
                  </a:lnTo>
                  <a:lnTo>
                    <a:pt x="8806494" y="1890499"/>
                  </a:lnTo>
                  <a:lnTo>
                    <a:pt x="8764003" y="1906692"/>
                  </a:lnTo>
                  <a:lnTo>
                    <a:pt x="8718860" y="1916770"/>
                  </a:lnTo>
                  <a:lnTo>
                    <a:pt x="8671560" y="1920239"/>
                  </a:lnTo>
                  <a:lnTo>
                    <a:pt x="320039" y="1920239"/>
                  </a:lnTo>
                  <a:lnTo>
                    <a:pt x="272739" y="1916770"/>
                  </a:lnTo>
                  <a:lnTo>
                    <a:pt x="227596" y="1906692"/>
                  </a:lnTo>
                  <a:lnTo>
                    <a:pt x="185105" y="1890499"/>
                  </a:lnTo>
                  <a:lnTo>
                    <a:pt x="145761" y="1868687"/>
                  </a:lnTo>
                  <a:lnTo>
                    <a:pt x="110057" y="1841749"/>
                  </a:lnTo>
                  <a:lnTo>
                    <a:pt x="78490" y="1810182"/>
                  </a:lnTo>
                  <a:lnTo>
                    <a:pt x="51552" y="1774478"/>
                  </a:lnTo>
                  <a:lnTo>
                    <a:pt x="29740" y="1735134"/>
                  </a:lnTo>
                  <a:lnTo>
                    <a:pt x="13547" y="1692643"/>
                  </a:lnTo>
                  <a:lnTo>
                    <a:pt x="3469" y="1647500"/>
                  </a:lnTo>
                  <a:lnTo>
                    <a:pt x="0" y="1600200"/>
                  </a:lnTo>
                  <a:lnTo>
                    <a:pt x="0" y="320039"/>
                  </a:lnTo>
                  <a:close/>
                </a:path>
              </a:pathLst>
            </a:custGeom>
            <a:ln w="12953">
              <a:solidFill>
                <a:srgbClr val="FAE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16099" y="2418969"/>
              <a:ext cx="1633855" cy="1225550"/>
            </a:xfrm>
            <a:custGeom>
              <a:avLst/>
              <a:gdLst/>
              <a:ahLst/>
              <a:cxnLst/>
              <a:rect l="l" t="t" r="r" b="b"/>
              <a:pathLst>
                <a:path w="1633854" h="1225550">
                  <a:moveTo>
                    <a:pt x="1429512" y="0"/>
                  </a:moveTo>
                  <a:lnTo>
                    <a:pt x="204215" y="0"/>
                  </a:lnTo>
                  <a:lnTo>
                    <a:pt x="157394" y="5393"/>
                  </a:lnTo>
                  <a:lnTo>
                    <a:pt x="114411" y="20758"/>
                  </a:lnTo>
                  <a:lnTo>
                    <a:pt x="76493" y="44866"/>
                  </a:lnTo>
                  <a:lnTo>
                    <a:pt x="44866" y="76493"/>
                  </a:lnTo>
                  <a:lnTo>
                    <a:pt x="20758" y="114411"/>
                  </a:lnTo>
                  <a:lnTo>
                    <a:pt x="5393" y="157394"/>
                  </a:lnTo>
                  <a:lnTo>
                    <a:pt x="0" y="204215"/>
                  </a:lnTo>
                  <a:lnTo>
                    <a:pt x="0" y="1021079"/>
                  </a:lnTo>
                  <a:lnTo>
                    <a:pt x="5393" y="1067901"/>
                  </a:lnTo>
                  <a:lnTo>
                    <a:pt x="20758" y="1110884"/>
                  </a:lnTo>
                  <a:lnTo>
                    <a:pt x="44866" y="1148802"/>
                  </a:lnTo>
                  <a:lnTo>
                    <a:pt x="76493" y="1180429"/>
                  </a:lnTo>
                  <a:lnTo>
                    <a:pt x="114411" y="1204537"/>
                  </a:lnTo>
                  <a:lnTo>
                    <a:pt x="157394" y="1219902"/>
                  </a:lnTo>
                  <a:lnTo>
                    <a:pt x="204215" y="1225295"/>
                  </a:lnTo>
                  <a:lnTo>
                    <a:pt x="1429512" y="1225295"/>
                  </a:lnTo>
                  <a:lnTo>
                    <a:pt x="1476333" y="1219902"/>
                  </a:lnTo>
                  <a:lnTo>
                    <a:pt x="1519316" y="1204537"/>
                  </a:lnTo>
                  <a:lnTo>
                    <a:pt x="1557234" y="1180429"/>
                  </a:lnTo>
                  <a:lnTo>
                    <a:pt x="1588861" y="1148802"/>
                  </a:lnTo>
                  <a:lnTo>
                    <a:pt x="1612969" y="1110884"/>
                  </a:lnTo>
                  <a:lnTo>
                    <a:pt x="1628334" y="1067901"/>
                  </a:lnTo>
                  <a:lnTo>
                    <a:pt x="1633727" y="1021079"/>
                  </a:lnTo>
                  <a:lnTo>
                    <a:pt x="1633727" y="204215"/>
                  </a:lnTo>
                  <a:lnTo>
                    <a:pt x="1628334" y="157394"/>
                  </a:lnTo>
                  <a:lnTo>
                    <a:pt x="1612969" y="114411"/>
                  </a:lnTo>
                  <a:lnTo>
                    <a:pt x="1588861" y="76493"/>
                  </a:lnTo>
                  <a:lnTo>
                    <a:pt x="1557234" y="44866"/>
                  </a:lnTo>
                  <a:lnTo>
                    <a:pt x="1519316" y="20758"/>
                  </a:lnTo>
                  <a:lnTo>
                    <a:pt x="1476333" y="5393"/>
                  </a:lnTo>
                  <a:lnTo>
                    <a:pt x="1429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6099" y="2418969"/>
              <a:ext cx="1633855" cy="1225550"/>
            </a:xfrm>
            <a:custGeom>
              <a:avLst/>
              <a:gdLst/>
              <a:ahLst/>
              <a:cxnLst/>
              <a:rect l="l" t="t" r="r" b="b"/>
              <a:pathLst>
                <a:path w="1633854" h="1225550">
                  <a:moveTo>
                    <a:pt x="0" y="204215"/>
                  </a:moveTo>
                  <a:lnTo>
                    <a:pt x="5393" y="157394"/>
                  </a:lnTo>
                  <a:lnTo>
                    <a:pt x="20758" y="114411"/>
                  </a:lnTo>
                  <a:lnTo>
                    <a:pt x="44866" y="76493"/>
                  </a:lnTo>
                  <a:lnTo>
                    <a:pt x="76493" y="44866"/>
                  </a:lnTo>
                  <a:lnTo>
                    <a:pt x="114411" y="20758"/>
                  </a:lnTo>
                  <a:lnTo>
                    <a:pt x="157394" y="5393"/>
                  </a:lnTo>
                  <a:lnTo>
                    <a:pt x="204215" y="0"/>
                  </a:lnTo>
                  <a:lnTo>
                    <a:pt x="1429512" y="0"/>
                  </a:lnTo>
                  <a:lnTo>
                    <a:pt x="1476333" y="5393"/>
                  </a:lnTo>
                  <a:lnTo>
                    <a:pt x="1519316" y="20758"/>
                  </a:lnTo>
                  <a:lnTo>
                    <a:pt x="1557234" y="44866"/>
                  </a:lnTo>
                  <a:lnTo>
                    <a:pt x="1588861" y="76493"/>
                  </a:lnTo>
                  <a:lnTo>
                    <a:pt x="1612969" y="114411"/>
                  </a:lnTo>
                  <a:lnTo>
                    <a:pt x="1628334" y="157394"/>
                  </a:lnTo>
                  <a:lnTo>
                    <a:pt x="1633727" y="204215"/>
                  </a:lnTo>
                  <a:lnTo>
                    <a:pt x="1633727" y="1021079"/>
                  </a:lnTo>
                  <a:lnTo>
                    <a:pt x="1628334" y="1067901"/>
                  </a:lnTo>
                  <a:lnTo>
                    <a:pt x="1612969" y="1110884"/>
                  </a:lnTo>
                  <a:lnTo>
                    <a:pt x="1588861" y="1148802"/>
                  </a:lnTo>
                  <a:lnTo>
                    <a:pt x="1557234" y="1180429"/>
                  </a:lnTo>
                  <a:lnTo>
                    <a:pt x="1519316" y="1204537"/>
                  </a:lnTo>
                  <a:lnTo>
                    <a:pt x="1476333" y="1219902"/>
                  </a:lnTo>
                  <a:lnTo>
                    <a:pt x="1429512" y="1225295"/>
                  </a:lnTo>
                  <a:lnTo>
                    <a:pt x="204215" y="1225295"/>
                  </a:lnTo>
                  <a:lnTo>
                    <a:pt x="157394" y="1219902"/>
                  </a:lnTo>
                  <a:lnTo>
                    <a:pt x="114411" y="1204537"/>
                  </a:lnTo>
                  <a:lnTo>
                    <a:pt x="76493" y="1180429"/>
                  </a:lnTo>
                  <a:lnTo>
                    <a:pt x="44866" y="1148802"/>
                  </a:lnTo>
                  <a:lnTo>
                    <a:pt x="20758" y="1110884"/>
                  </a:lnTo>
                  <a:lnTo>
                    <a:pt x="5393" y="1067901"/>
                  </a:lnTo>
                  <a:lnTo>
                    <a:pt x="0" y="1021079"/>
                  </a:lnTo>
                  <a:lnTo>
                    <a:pt x="0" y="204215"/>
                  </a:lnTo>
                  <a:close/>
                </a:path>
              </a:pathLst>
            </a:custGeom>
            <a:ln w="1295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83532" y="2455165"/>
            <a:ext cx="129029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Labeled</a:t>
            </a:r>
            <a:endParaRPr sz="18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+</a:t>
            </a: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u</a:t>
            </a:r>
            <a:r>
              <a:rPr sz="1800" dirty="0">
                <a:latin typeface="Carlito"/>
                <a:cs typeface="Carlito"/>
              </a:rPr>
              <a:t>nlabeled  </a:t>
            </a:r>
            <a:r>
              <a:rPr sz="1800" spc="-15" dirty="0">
                <a:latin typeface="Carlito"/>
                <a:cs typeface="Carlito"/>
              </a:rPr>
              <a:t>Data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26677" y="2655442"/>
            <a:ext cx="2352675" cy="687070"/>
            <a:chOff x="4168902" y="2655442"/>
            <a:chExt cx="3136900" cy="687070"/>
          </a:xfrm>
        </p:grpSpPr>
        <p:sp>
          <p:nvSpPr>
            <p:cNvPr id="9" name="object 9"/>
            <p:cNvSpPr/>
            <p:nvPr/>
          </p:nvSpPr>
          <p:spPr>
            <a:xfrm>
              <a:off x="4178427" y="2887598"/>
              <a:ext cx="914400" cy="223520"/>
            </a:xfrm>
            <a:custGeom>
              <a:avLst/>
              <a:gdLst/>
              <a:ahLst/>
              <a:cxnLst/>
              <a:rect l="l" t="t" r="r" b="b"/>
              <a:pathLst>
                <a:path w="914400" h="223519">
                  <a:moveTo>
                    <a:pt x="802767" y="0"/>
                  </a:moveTo>
                  <a:lnTo>
                    <a:pt x="802767" y="55879"/>
                  </a:lnTo>
                  <a:lnTo>
                    <a:pt x="0" y="55879"/>
                  </a:lnTo>
                  <a:lnTo>
                    <a:pt x="0" y="167512"/>
                  </a:lnTo>
                  <a:lnTo>
                    <a:pt x="802767" y="167512"/>
                  </a:lnTo>
                  <a:lnTo>
                    <a:pt x="802767" y="223265"/>
                  </a:lnTo>
                  <a:lnTo>
                    <a:pt x="914400" y="111633"/>
                  </a:lnTo>
                  <a:lnTo>
                    <a:pt x="80276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78427" y="2887598"/>
              <a:ext cx="914400" cy="223520"/>
            </a:xfrm>
            <a:custGeom>
              <a:avLst/>
              <a:gdLst/>
              <a:ahLst/>
              <a:cxnLst/>
              <a:rect l="l" t="t" r="r" b="b"/>
              <a:pathLst>
                <a:path w="914400" h="223519">
                  <a:moveTo>
                    <a:pt x="0" y="55879"/>
                  </a:moveTo>
                  <a:lnTo>
                    <a:pt x="802767" y="55879"/>
                  </a:lnTo>
                  <a:lnTo>
                    <a:pt x="802767" y="0"/>
                  </a:lnTo>
                  <a:lnTo>
                    <a:pt x="914400" y="111633"/>
                  </a:lnTo>
                  <a:lnTo>
                    <a:pt x="802767" y="223265"/>
                  </a:lnTo>
                  <a:lnTo>
                    <a:pt x="802767" y="167512"/>
                  </a:lnTo>
                  <a:lnTo>
                    <a:pt x="0" y="167512"/>
                  </a:lnTo>
                  <a:lnTo>
                    <a:pt x="0" y="5587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21046" y="2658617"/>
              <a:ext cx="1981200" cy="6804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21046" y="2658617"/>
              <a:ext cx="1981200" cy="680720"/>
            </a:xfrm>
            <a:custGeom>
              <a:avLst/>
              <a:gdLst/>
              <a:ahLst/>
              <a:cxnLst/>
              <a:rect l="l" t="t" r="r" b="b"/>
              <a:pathLst>
                <a:path w="1981200" h="680720">
                  <a:moveTo>
                    <a:pt x="0" y="340233"/>
                  </a:moveTo>
                  <a:lnTo>
                    <a:pt x="9042" y="294053"/>
                  </a:lnTo>
                  <a:lnTo>
                    <a:pt x="35383" y="249766"/>
                  </a:lnTo>
                  <a:lnTo>
                    <a:pt x="77843" y="207775"/>
                  </a:lnTo>
                  <a:lnTo>
                    <a:pt x="135240" y="168486"/>
                  </a:lnTo>
                  <a:lnTo>
                    <a:pt x="169172" y="149981"/>
                  </a:lnTo>
                  <a:lnTo>
                    <a:pt x="206397" y="132303"/>
                  </a:lnTo>
                  <a:lnTo>
                    <a:pt x="246765" y="115503"/>
                  </a:lnTo>
                  <a:lnTo>
                    <a:pt x="290131" y="99631"/>
                  </a:lnTo>
                  <a:lnTo>
                    <a:pt x="336346" y="84738"/>
                  </a:lnTo>
                  <a:lnTo>
                    <a:pt x="385264" y="70875"/>
                  </a:lnTo>
                  <a:lnTo>
                    <a:pt x="436736" y="58092"/>
                  </a:lnTo>
                  <a:lnTo>
                    <a:pt x="490615" y="46439"/>
                  </a:lnTo>
                  <a:lnTo>
                    <a:pt x="546753" y="35968"/>
                  </a:lnTo>
                  <a:lnTo>
                    <a:pt x="605004" y="26729"/>
                  </a:lnTo>
                  <a:lnTo>
                    <a:pt x="665219" y="18773"/>
                  </a:lnTo>
                  <a:lnTo>
                    <a:pt x="727251" y="12149"/>
                  </a:lnTo>
                  <a:lnTo>
                    <a:pt x="790953" y="6910"/>
                  </a:lnTo>
                  <a:lnTo>
                    <a:pt x="856176" y="3104"/>
                  </a:lnTo>
                  <a:lnTo>
                    <a:pt x="922774" y="784"/>
                  </a:lnTo>
                  <a:lnTo>
                    <a:pt x="990600" y="0"/>
                  </a:lnTo>
                  <a:lnTo>
                    <a:pt x="1058425" y="784"/>
                  </a:lnTo>
                  <a:lnTo>
                    <a:pt x="1125023" y="3104"/>
                  </a:lnTo>
                  <a:lnTo>
                    <a:pt x="1190246" y="6910"/>
                  </a:lnTo>
                  <a:lnTo>
                    <a:pt x="1253948" y="12149"/>
                  </a:lnTo>
                  <a:lnTo>
                    <a:pt x="1315980" y="18773"/>
                  </a:lnTo>
                  <a:lnTo>
                    <a:pt x="1376195" y="26729"/>
                  </a:lnTo>
                  <a:lnTo>
                    <a:pt x="1434446" y="35968"/>
                  </a:lnTo>
                  <a:lnTo>
                    <a:pt x="1490584" y="46439"/>
                  </a:lnTo>
                  <a:lnTo>
                    <a:pt x="1544463" y="58092"/>
                  </a:lnTo>
                  <a:lnTo>
                    <a:pt x="1595935" y="70875"/>
                  </a:lnTo>
                  <a:lnTo>
                    <a:pt x="1644853" y="84738"/>
                  </a:lnTo>
                  <a:lnTo>
                    <a:pt x="1691068" y="99631"/>
                  </a:lnTo>
                  <a:lnTo>
                    <a:pt x="1734434" y="115503"/>
                  </a:lnTo>
                  <a:lnTo>
                    <a:pt x="1774802" y="132303"/>
                  </a:lnTo>
                  <a:lnTo>
                    <a:pt x="1812027" y="149981"/>
                  </a:lnTo>
                  <a:lnTo>
                    <a:pt x="1845959" y="168486"/>
                  </a:lnTo>
                  <a:lnTo>
                    <a:pt x="1903356" y="207775"/>
                  </a:lnTo>
                  <a:lnTo>
                    <a:pt x="1945816" y="249766"/>
                  </a:lnTo>
                  <a:lnTo>
                    <a:pt x="1972157" y="294053"/>
                  </a:lnTo>
                  <a:lnTo>
                    <a:pt x="1981200" y="340233"/>
                  </a:lnTo>
                  <a:lnTo>
                    <a:pt x="1978914" y="363533"/>
                  </a:lnTo>
                  <a:lnTo>
                    <a:pt x="1961075" y="408817"/>
                  </a:lnTo>
                  <a:lnTo>
                    <a:pt x="1926527" y="452007"/>
                  </a:lnTo>
                  <a:lnTo>
                    <a:pt x="1876451" y="492697"/>
                  </a:lnTo>
                  <a:lnTo>
                    <a:pt x="1812027" y="530484"/>
                  </a:lnTo>
                  <a:lnTo>
                    <a:pt x="1774802" y="548162"/>
                  </a:lnTo>
                  <a:lnTo>
                    <a:pt x="1734434" y="564962"/>
                  </a:lnTo>
                  <a:lnTo>
                    <a:pt x="1691068" y="580834"/>
                  </a:lnTo>
                  <a:lnTo>
                    <a:pt x="1644853" y="595727"/>
                  </a:lnTo>
                  <a:lnTo>
                    <a:pt x="1595935" y="609590"/>
                  </a:lnTo>
                  <a:lnTo>
                    <a:pt x="1544463" y="622373"/>
                  </a:lnTo>
                  <a:lnTo>
                    <a:pt x="1490584" y="634026"/>
                  </a:lnTo>
                  <a:lnTo>
                    <a:pt x="1434446" y="644497"/>
                  </a:lnTo>
                  <a:lnTo>
                    <a:pt x="1376195" y="653736"/>
                  </a:lnTo>
                  <a:lnTo>
                    <a:pt x="1315980" y="661692"/>
                  </a:lnTo>
                  <a:lnTo>
                    <a:pt x="1253948" y="668316"/>
                  </a:lnTo>
                  <a:lnTo>
                    <a:pt x="1190246" y="673555"/>
                  </a:lnTo>
                  <a:lnTo>
                    <a:pt x="1125023" y="677361"/>
                  </a:lnTo>
                  <a:lnTo>
                    <a:pt x="1058425" y="679681"/>
                  </a:lnTo>
                  <a:lnTo>
                    <a:pt x="990600" y="680466"/>
                  </a:lnTo>
                  <a:lnTo>
                    <a:pt x="922774" y="679681"/>
                  </a:lnTo>
                  <a:lnTo>
                    <a:pt x="856176" y="677361"/>
                  </a:lnTo>
                  <a:lnTo>
                    <a:pt x="790953" y="673555"/>
                  </a:lnTo>
                  <a:lnTo>
                    <a:pt x="727251" y="668316"/>
                  </a:lnTo>
                  <a:lnTo>
                    <a:pt x="665219" y="661692"/>
                  </a:lnTo>
                  <a:lnTo>
                    <a:pt x="605004" y="653736"/>
                  </a:lnTo>
                  <a:lnTo>
                    <a:pt x="546753" y="644497"/>
                  </a:lnTo>
                  <a:lnTo>
                    <a:pt x="490615" y="634026"/>
                  </a:lnTo>
                  <a:lnTo>
                    <a:pt x="436736" y="622373"/>
                  </a:lnTo>
                  <a:lnTo>
                    <a:pt x="385264" y="609590"/>
                  </a:lnTo>
                  <a:lnTo>
                    <a:pt x="336346" y="595727"/>
                  </a:lnTo>
                  <a:lnTo>
                    <a:pt x="290131" y="580834"/>
                  </a:lnTo>
                  <a:lnTo>
                    <a:pt x="246765" y="564962"/>
                  </a:lnTo>
                  <a:lnTo>
                    <a:pt x="206397" y="548162"/>
                  </a:lnTo>
                  <a:lnTo>
                    <a:pt x="169172" y="530484"/>
                  </a:lnTo>
                  <a:lnTo>
                    <a:pt x="135240" y="511979"/>
                  </a:lnTo>
                  <a:lnTo>
                    <a:pt x="77843" y="472690"/>
                  </a:lnTo>
                  <a:lnTo>
                    <a:pt x="35383" y="430699"/>
                  </a:lnTo>
                  <a:lnTo>
                    <a:pt x="9042" y="386412"/>
                  </a:lnTo>
                  <a:lnTo>
                    <a:pt x="0" y="340233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98466" y="2834894"/>
            <a:ext cx="73992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Model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79477" y="2671828"/>
            <a:ext cx="134683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marR="5080" indent="-22352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dirty="0">
                <a:latin typeface="Carlito"/>
                <a:cs typeface="Carlito"/>
              </a:rPr>
              <a:t>Modeling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10" dirty="0">
                <a:latin typeface="Carlito"/>
                <a:cs typeface="Carlito"/>
              </a:rPr>
              <a:t>Augmentation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73415" y="2878073"/>
            <a:ext cx="2393156" cy="2807970"/>
            <a:chOff x="6231218" y="2878073"/>
            <a:chExt cx="3190875" cy="2807970"/>
          </a:xfrm>
        </p:grpSpPr>
        <p:sp>
          <p:nvSpPr>
            <p:cNvPr id="16" name="object 16"/>
            <p:cNvSpPr/>
            <p:nvPr/>
          </p:nvSpPr>
          <p:spPr>
            <a:xfrm>
              <a:off x="7455026" y="2887598"/>
              <a:ext cx="914400" cy="223520"/>
            </a:xfrm>
            <a:custGeom>
              <a:avLst/>
              <a:gdLst/>
              <a:ahLst/>
              <a:cxnLst/>
              <a:rect l="l" t="t" r="r" b="b"/>
              <a:pathLst>
                <a:path w="914400" h="223519">
                  <a:moveTo>
                    <a:pt x="802767" y="0"/>
                  </a:moveTo>
                  <a:lnTo>
                    <a:pt x="802767" y="55879"/>
                  </a:lnTo>
                  <a:lnTo>
                    <a:pt x="0" y="55879"/>
                  </a:lnTo>
                  <a:lnTo>
                    <a:pt x="0" y="167512"/>
                  </a:lnTo>
                  <a:lnTo>
                    <a:pt x="802767" y="167512"/>
                  </a:lnTo>
                  <a:lnTo>
                    <a:pt x="802767" y="223265"/>
                  </a:lnTo>
                  <a:lnTo>
                    <a:pt x="914400" y="111633"/>
                  </a:lnTo>
                  <a:lnTo>
                    <a:pt x="80276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55026" y="2887598"/>
              <a:ext cx="914400" cy="223520"/>
            </a:xfrm>
            <a:custGeom>
              <a:avLst/>
              <a:gdLst/>
              <a:ahLst/>
              <a:cxnLst/>
              <a:rect l="l" t="t" r="r" b="b"/>
              <a:pathLst>
                <a:path w="914400" h="223519">
                  <a:moveTo>
                    <a:pt x="0" y="55879"/>
                  </a:moveTo>
                  <a:lnTo>
                    <a:pt x="802767" y="55879"/>
                  </a:lnTo>
                  <a:lnTo>
                    <a:pt x="802767" y="0"/>
                  </a:lnTo>
                  <a:lnTo>
                    <a:pt x="914400" y="111633"/>
                  </a:lnTo>
                  <a:lnTo>
                    <a:pt x="802767" y="223265"/>
                  </a:lnTo>
                  <a:lnTo>
                    <a:pt x="802767" y="167512"/>
                  </a:lnTo>
                  <a:lnTo>
                    <a:pt x="0" y="167512"/>
                  </a:lnTo>
                  <a:lnTo>
                    <a:pt x="0" y="5587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3709" y="3856481"/>
              <a:ext cx="2594610" cy="369570"/>
            </a:xfrm>
            <a:custGeom>
              <a:avLst/>
              <a:gdLst/>
              <a:ahLst/>
              <a:cxnLst/>
              <a:rect l="l" t="t" r="r" b="b"/>
              <a:pathLst>
                <a:path w="2594609" h="369570">
                  <a:moveTo>
                    <a:pt x="2594609" y="0"/>
                  </a:moveTo>
                  <a:lnTo>
                    <a:pt x="0" y="0"/>
                  </a:lnTo>
                  <a:lnTo>
                    <a:pt x="0" y="369570"/>
                  </a:lnTo>
                  <a:lnTo>
                    <a:pt x="2594609" y="369570"/>
                  </a:lnTo>
                  <a:lnTo>
                    <a:pt x="2594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23709" y="3856481"/>
              <a:ext cx="2594610" cy="369570"/>
            </a:xfrm>
            <a:custGeom>
              <a:avLst/>
              <a:gdLst/>
              <a:ahLst/>
              <a:cxnLst/>
              <a:rect l="l" t="t" r="r" b="b"/>
              <a:pathLst>
                <a:path w="2594609" h="369570">
                  <a:moveTo>
                    <a:pt x="0" y="369570"/>
                  </a:moveTo>
                  <a:lnTo>
                    <a:pt x="2594609" y="369570"/>
                  </a:lnTo>
                  <a:lnTo>
                    <a:pt x="2594609" y="0"/>
                  </a:lnTo>
                  <a:lnTo>
                    <a:pt x="0" y="0"/>
                  </a:lnTo>
                  <a:lnTo>
                    <a:pt x="0" y="369570"/>
                  </a:lnTo>
                  <a:close/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31218" y="4378451"/>
              <a:ext cx="1506618" cy="13075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8764" y="566419"/>
            <a:ext cx="7948956" cy="1867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8945">
              <a:lnSpc>
                <a:spcPts val="3085"/>
              </a:lnSpc>
              <a:spcBef>
                <a:spcPts val="100"/>
              </a:spcBef>
            </a:pPr>
            <a:r>
              <a:rPr sz="2800" i="1" dirty="0">
                <a:solidFill>
                  <a:srgbClr val="006FC0"/>
                </a:solidFill>
                <a:latin typeface="Carlito"/>
                <a:cs typeface="Carlito"/>
              </a:rPr>
              <a:t>Nature </a:t>
            </a:r>
            <a:r>
              <a:rPr sz="2800" i="1" spc="-5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800" i="1" dirty="0">
                <a:solidFill>
                  <a:srgbClr val="006FC0"/>
                </a:solidFill>
                <a:latin typeface="Carlito"/>
                <a:cs typeface="Carlito"/>
              </a:rPr>
              <a:t>ML</a:t>
            </a:r>
            <a:r>
              <a:rPr sz="2800" i="1" spc="-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i="1" dirty="0">
                <a:solidFill>
                  <a:srgbClr val="006FC0"/>
                </a:solidFill>
                <a:latin typeface="Carlito"/>
                <a:cs typeface="Carlito"/>
              </a:rPr>
              <a:t>Problems</a:t>
            </a:r>
            <a:endParaRPr sz="2800" dirty="0">
              <a:latin typeface="Carlito"/>
              <a:cs typeface="Carlito"/>
            </a:endParaRPr>
          </a:p>
          <a:p>
            <a:pPr marL="12066">
              <a:lnSpc>
                <a:spcPts val="2550"/>
              </a:lnSpc>
              <a:tabLst>
                <a:tab pos="520700" algn="l"/>
                <a:tab pos="521334" algn="l"/>
              </a:tabLst>
            </a:pPr>
            <a:r>
              <a:rPr lang="en-US" sz="2400" b="1" spc="-5" dirty="0">
                <a:latin typeface="Carlito"/>
                <a:cs typeface="Carlito"/>
              </a:rPr>
              <a:t>    </a:t>
            </a:r>
            <a:r>
              <a:rPr sz="2400" b="1" spc="-5" dirty="0">
                <a:latin typeface="Carlito"/>
                <a:cs typeface="Carlito"/>
              </a:rPr>
              <a:t>Semi-supervised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Learning</a:t>
            </a:r>
            <a:r>
              <a:rPr lang="en-US" sz="2400" b="1" spc="-5" dirty="0">
                <a:latin typeface="Carlito"/>
                <a:cs typeface="Carlito"/>
              </a:rPr>
              <a:t>: </a:t>
            </a:r>
            <a:r>
              <a:rPr sz="1800" spc="55" dirty="0">
                <a:latin typeface="Arial"/>
                <a:cs typeface="Arial"/>
              </a:rPr>
              <a:t>The </a:t>
            </a:r>
            <a:r>
              <a:rPr sz="1800" spc="114" dirty="0">
                <a:latin typeface="Arial"/>
                <a:cs typeface="Arial"/>
              </a:rPr>
              <a:t>learning </a:t>
            </a:r>
            <a:r>
              <a:rPr sz="1800" spc="160" dirty="0">
                <a:latin typeface="Arial"/>
                <a:cs typeface="Arial"/>
              </a:rPr>
              <a:t>algorithm </a:t>
            </a:r>
            <a:r>
              <a:rPr sz="1800" spc="20" dirty="0">
                <a:latin typeface="Arial"/>
                <a:cs typeface="Arial"/>
              </a:rPr>
              <a:t>receives </a:t>
            </a:r>
            <a:r>
              <a:rPr sz="1800" spc="50" dirty="0">
                <a:latin typeface="Arial"/>
                <a:cs typeface="Arial"/>
              </a:rPr>
              <a:t>labeled </a:t>
            </a:r>
            <a:r>
              <a:rPr sz="1800" spc="145" dirty="0">
                <a:latin typeface="Arial"/>
                <a:cs typeface="Arial"/>
              </a:rPr>
              <a:t>and </a:t>
            </a:r>
            <a:r>
              <a:rPr sz="1800" spc="75" dirty="0">
                <a:latin typeface="Arial"/>
                <a:cs typeface="Arial"/>
              </a:rPr>
              <a:t>unlabeled </a:t>
            </a:r>
            <a:r>
              <a:rPr sz="1800" spc="215" dirty="0">
                <a:latin typeface="Arial"/>
                <a:cs typeface="Arial"/>
              </a:rPr>
              <a:t>raw </a:t>
            </a:r>
            <a:r>
              <a:rPr sz="1800" spc="155" dirty="0">
                <a:latin typeface="Arial"/>
                <a:cs typeface="Arial"/>
              </a:rPr>
              <a:t>data </a:t>
            </a:r>
            <a:r>
              <a:rPr sz="1800" spc="180" dirty="0">
                <a:latin typeface="Arial"/>
                <a:cs typeface="Arial"/>
              </a:rPr>
              <a:t>to </a:t>
            </a:r>
            <a:r>
              <a:rPr sz="1800" spc="200" dirty="0">
                <a:latin typeface="Arial"/>
                <a:cs typeface="Arial"/>
              </a:rPr>
              <a:t>train </a:t>
            </a:r>
            <a:r>
              <a:rPr sz="1800" spc="55" dirty="0">
                <a:latin typeface="Arial"/>
                <a:cs typeface="Arial"/>
              </a:rPr>
              <a:t>a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model</a:t>
            </a:r>
            <a:r>
              <a:rPr lang="en-US" sz="1800" spc="120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Main </a:t>
            </a:r>
            <a:r>
              <a:rPr sz="1800" spc="70" dirty="0">
                <a:latin typeface="Arial"/>
                <a:cs typeface="Arial"/>
              </a:rPr>
              <a:t>objective </a:t>
            </a:r>
            <a:r>
              <a:rPr sz="1800" spc="-10" dirty="0">
                <a:latin typeface="Arial"/>
                <a:cs typeface="Arial"/>
              </a:rPr>
              <a:t>is </a:t>
            </a:r>
            <a:r>
              <a:rPr sz="1800" spc="180" dirty="0">
                <a:latin typeface="Arial"/>
                <a:cs typeface="Arial"/>
              </a:rPr>
              <a:t>to </a:t>
            </a:r>
            <a:r>
              <a:rPr sz="1800" spc="120" dirty="0">
                <a:latin typeface="Arial"/>
                <a:cs typeface="Arial"/>
              </a:rPr>
              <a:t>efficiently accommodate </a:t>
            </a:r>
            <a:r>
              <a:rPr sz="1800" spc="130" dirty="0">
                <a:latin typeface="Arial"/>
                <a:cs typeface="Arial"/>
              </a:rPr>
              <a:t>the </a:t>
            </a:r>
            <a:r>
              <a:rPr sz="1800" spc="75" dirty="0">
                <a:latin typeface="Arial"/>
                <a:cs typeface="Arial"/>
              </a:rPr>
              <a:t>unlabeled</a:t>
            </a:r>
            <a:r>
              <a:rPr sz="1800" spc="550" dirty="0">
                <a:latin typeface="Arial"/>
                <a:cs typeface="Arial"/>
              </a:rPr>
              <a:t> </a:t>
            </a:r>
            <a:r>
              <a:rPr sz="1800" spc="155" dirty="0">
                <a:latin typeface="Arial"/>
                <a:cs typeface="Arial"/>
              </a:rPr>
              <a:t>data</a:t>
            </a:r>
            <a:endParaRPr sz="1800" dirty="0">
              <a:latin typeface="Arial"/>
              <a:cs typeface="Arial"/>
            </a:endParaRPr>
          </a:p>
          <a:p>
            <a:pPr marL="2313940">
              <a:lnSpc>
                <a:spcPct val="100000"/>
              </a:lnSpc>
              <a:spcBef>
                <a:spcPts val="1370"/>
              </a:spcBef>
            </a:pPr>
            <a:r>
              <a:rPr sz="1800" spc="-20" dirty="0">
                <a:latin typeface="Carlito"/>
                <a:cs typeface="Carlito"/>
              </a:rPr>
              <a:t>Training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Data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4704" y="4356356"/>
            <a:ext cx="1129671" cy="1307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30908" y="4351023"/>
            <a:ext cx="1129865" cy="13247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7901" y="4398057"/>
            <a:ext cx="1129819" cy="1307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18123" y="5781295"/>
            <a:ext cx="13654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Use labeled </a:t>
            </a:r>
            <a:r>
              <a:rPr sz="1200" spc="-15" dirty="0">
                <a:latin typeface="Carlito"/>
                <a:cs typeface="Carlito"/>
              </a:rPr>
              <a:t>data to  </a:t>
            </a:r>
            <a:r>
              <a:rPr sz="1200" spc="-5" dirty="0">
                <a:latin typeface="Carlito"/>
                <a:cs typeface="Carlito"/>
              </a:rPr>
              <a:t>build </a:t>
            </a:r>
            <a:r>
              <a:rPr sz="1200" dirty="0">
                <a:latin typeface="Carlito"/>
                <a:cs typeface="Carlito"/>
              </a:rPr>
              <a:t>a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model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453449" y="5781295"/>
            <a:ext cx="14687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274320" marR="5080" indent="-262255">
              <a:lnSpc>
                <a:spcPct val="100000"/>
              </a:lnSpc>
              <a:spcBef>
                <a:spcPts val="100"/>
              </a:spcBef>
              <a:defRPr sz="1200" spc="-5">
                <a:latin typeface="Carlito"/>
                <a:cs typeface="Carlito"/>
              </a:defRPr>
            </a:lvl1pPr>
          </a:lstStyle>
          <a:p>
            <a:r>
              <a:rPr dirty="0"/>
              <a:t>Place unlabeled data  with model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683443" y="5781295"/>
            <a:ext cx="159734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274320" marR="5080" indent="-262255">
              <a:lnSpc>
                <a:spcPct val="100000"/>
              </a:lnSpc>
              <a:spcBef>
                <a:spcPts val="100"/>
              </a:spcBef>
              <a:defRPr sz="1200" spc="-5">
                <a:latin typeface="Carlito"/>
                <a:cs typeface="Carlito"/>
              </a:defRPr>
            </a:lvl1pPr>
          </a:lstStyle>
          <a:p>
            <a:r>
              <a:rPr dirty="0"/>
              <a:t>Use the model to label  the unlabeled data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164515" y="5781296"/>
            <a:ext cx="16825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274320" marR="5080" indent="-262255">
              <a:lnSpc>
                <a:spcPct val="100000"/>
              </a:lnSpc>
              <a:spcBef>
                <a:spcPts val="100"/>
              </a:spcBef>
              <a:defRPr sz="1200" spc="-5">
                <a:latin typeface="Carlito"/>
                <a:cs typeface="Carlito"/>
              </a:defRPr>
            </a:lvl1pPr>
          </a:lstStyle>
          <a:p>
            <a:r>
              <a:rPr dirty="0"/>
              <a:t>Fit the model again  with the combined data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868430" y="3875279"/>
            <a:ext cx="118165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Anomaly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050090" y="3875279"/>
            <a:ext cx="16213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060" algn="l"/>
              </a:tabLst>
            </a:pPr>
            <a:r>
              <a:rPr sz="1800" dirty="0">
                <a:latin typeface="Carlito"/>
                <a:cs typeface="Carlito"/>
              </a:rPr>
              <a:t>-&gt;	</a:t>
            </a:r>
            <a:r>
              <a:rPr sz="1800" spc="-5" dirty="0">
                <a:latin typeface="Carlito"/>
                <a:cs typeface="Carlito"/>
              </a:rPr>
              <a:t>ignore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it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1721644" y="4212847"/>
            <a:ext cx="5227796" cy="1009015"/>
            <a:chOff x="2295525" y="4212844"/>
            <a:chExt cx="6970395" cy="1009015"/>
          </a:xfrm>
        </p:grpSpPr>
        <p:sp>
          <p:nvSpPr>
            <p:cNvPr id="33" name="object 33"/>
            <p:cNvSpPr/>
            <p:nvPr/>
          </p:nvSpPr>
          <p:spPr>
            <a:xfrm>
              <a:off x="7390638" y="4212844"/>
              <a:ext cx="735965" cy="337820"/>
            </a:xfrm>
            <a:custGeom>
              <a:avLst/>
              <a:gdLst/>
              <a:ahLst/>
              <a:cxnLst/>
              <a:rect l="l" t="t" r="r" b="b"/>
              <a:pathLst>
                <a:path w="735965" h="337820">
                  <a:moveTo>
                    <a:pt x="62229" y="257936"/>
                  </a:moveTo>
                  <a:lnTo>
                    <a:pt x="0" y="332612"/>
                  </a:lnTo>
                  <a:lnTo>
                    <a:pt x="97027" y="337565"/>
                  </a:lnTo>
                  <a:lnTo>
                    <a:pt x="87981" y="316864"/>
                  </a:lnTo>
                  <a:lnTo>
                    <a:pt x="72135" y="316864"/>
                  </a:lnTo>
                  <a:lnTo>
                    <a:pt x="60578" y="290321"/>
                  </a:lnTo>
                  <a:lnTo>
                    <a:pt x="73846" y="284518"/>
                  </a:lnTo>
                  <a:lnTo>
                    <a:pt x="62229" y="257936"/>
                  </a:lnTo>
                  <a:close/>
                </a:path>
                <a:path w="735965" h="337820">
                  <a:moveTo>
                    <a:pt x="73846" y="284518"/>
                  </a:moveTo>
                  <a:lnTo>
                    <a:pt x="60578" y="290321"/>
                  </a:lnTo>
                  <a:lnTo>
                    <a:pt x="72135" y="316864"/>
                  </a:lnTo>
                  <a:lnTo>
                    <a:pt x="85437" y="311043"/>
                  </a:lnTo>
                  <a:lnTo>
                    <a:pt x="73846" y="284518"/>
                  </a:lnTo>
                  <a:close/>
                </a:path>
                <a:path w="735965" h="337820">
                  <a:moveTo>
                    <a:pt x="85437" y="311043"/>
                  </a:moveTo>
                  <a:lnTo>
                    <a:pt x="72135" y="316864"/>
                  </a:lnTo>
                  <a:lnTo>
                    <a:pt x="87981" y="316864"/>
                  </a:lnTo>
                  <a:lnTo>
                    <a:pt x="85437" y="311043"/>
                  </a:lnTo>
                  <a:close/>
                </a:path>
                <a:path w="735965" h="337820">
                  <a:moveTo>
                    <a:pt x="724280" y="0"/>
                  </a:moveTo>
                  <a:lnTo>
                    <a:pt x="73846" y="284518"/>
                  </a:lnTo>
                  <a:lnTo>
                    <a:pt x="85437" y="311043"/>
                  </a:lnTo>
                  <a:lnTo>
                    <a:pt x="735837" y="26415"/>
                  </a:lnTo>
                  <a:lnTo>
                    <a:pt x="724280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95525" y="4998338"/>
              <a:ext cx="914400" cy="223520"/>
            </a:xfrm>
            <a:custGeom>
              <a:avLst/>
              <a:gdLst/>
              <a:ahLst/>
              <a:cxnLst/>
              <a:rect l="l" t="t" r="r" b="b"/>
              <a:pathLst>
                <a:path w="914400" h="223520">
                  <a:moveTo>
                    <a:pt x="802767" y="0"/>
                  </a:moveTo>
                  <a:lnTo>
                    <a:pt x="802767" y="55880"/>
                  </a:lnTo>
                  <a:lnTo>
                    <a:pt x="0" y="55880"/>
                  </a:lnTo>
                  <a:lnTo>
                    <a:pt x="0" y="167386"/>
                  </a:lnTo>
                  <a:lnTo>
                    <a:pt x="802767" y="167386"/>
                  </a:lnTo>
                  <a:lnTo>
                    <a:pt x="802767" y="223266"/>
                  </a:lnTo>
                  <a:lnTo>
                    <a:pt x="914400" y="111633"/>
                  </a:lnTo>
                  <a:lnTo>
                    <a:pt x="80276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53025" y="4971668"/>
              <a:ext cx="4112895" cy="250190"/>
            </a:xfrm>
            <a:custGeom>
              <a:avLst/>
              <a:gdLst/>
              <a:ahLst/>
              <a:cxnLst/>
              <a:rect l="l" t="t" r="r" b="b"/>
              <a:pathLst>
                <a:path w="4112895" h="250189">
                  <a:moveTo>
                    <a:pt x="914400" y="138303"/>
                  </a:moveTo>
                  <a:lnTo>
                    <a:pt x="802767" y="26670"/>
                  </a:lnTo>
                  <a:lnTo>
                    <a:pt x="802767" y="82550"/>
                  </a:lnTo>
                  <a:lnTo>
                    <a:pt x="0" y="82550"/>
                  </a:lnTo>
                  <a:lnTo>
                    <a:pt x="0" y="194056"/>
                  </a:lnTo>
                  <a:lnTo>
                    <a:pt x="802767" y="194056"/>
                  </a:lnTo>
                  <a:lnTo>
                    <a:pt x="802767" y="249936"/>
                  </a:lnTo>
                  <a:lnTo>
                    <a:pt x="914400" y="138303"/>
                  </a:lnTo>
                  <a:close/>
                </a:path>
                <a:path w="4112895" h="250189">
                  <a:moveTo>
                    <a:pt x="4112514" y="111633"/>
                  </a:moveTo>
                  <a:lnTo>
                    <a:pt x="4000881" y="0"/>
                  </a:lnTo>
                  <a:lnTo>
                    <a:pt x="4000881" y="55880"/>
                  </a:lnTo>
                  <a:lnTo>
                    <a:pt x="3198114" y="55880"/>
                  </a:lnTo>
                  <a:lnTo>
                    <a:pt x="3198114" y="167386"/>
                  </a:lnTo>
                  <a:lnTo>
                    <a:pt x="4000881" y="167386"/>
                  </a:lnTo>
                  <a:lnTo>
                    <a:pt x="4000881" y="223278"/>
                  </a:lnTo>
                  <a:lnTo>
                    <a:pt x="4112514" y="111633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/>
              <p14:cNvContentPartPr/>
              <p14:nvPr/>
            </p14:nvContentPartPr>
            <p14:xfrm>
              <a:off x="282240" y="1241640"/>
              <a:ext cx="2723760" cy="4942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2880" y="1232280"/>
                <a:ext cx="2742480" cy="5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397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1891" y="1760032"/>
            <a:ext cx="2316901" cy="1003935"/>
            <a:chOff x="1489519" y="1760029"/>
            <a:chExt cx="2375535" cy="1003935"/>
          </a:xfrm>
        </p:grpSpPr>
        <p:sp>
          <p:nvSpPr>
            <p:cNvPr id="3" name="object 3"/>
            <p:cNvSpPr/>
            <p:nvPr/>
          </p:nvSpPr>
          <p:spPr>
            <a:xfrm>
              <a:off x="1496187" y="1766697"/>
              <a:ext cx="2362200" cy="990600"/>
            </a:xfrm>
            <a:custGeom>
              <a:avLst/>
              <a:gdLst/>
              <a:ahLst/>
              <a:cxnLst/>
              <a:rect l="l" t="t" r="r" b="b"/>
              <a:pathLst>
                <a:path w="2362200" h="990600">
                  <a:moveTo>
                    <a:pt x="21971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990600"/>
                  </a:lnTo>
                  <a:lnTo>
                    <a:pt x="2362200" y="990600"/>
                  </a:lnTo>
                  <a:lnTo>
                    <a:pt x="2362200" y="165100"/>
                  </a:lnTo>
                  <a:lnTo>
                    <a:pt x="21971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6187" y="1766697"/>
              <a:ext cx="2362200" cy="990600"/>
            </a:xfrm>
            <a:custGeom>
              <a:avLst/>
              <a:gdLst/>
              <a:ahLst/>
              <a:cxnLst/>
              <a:rect l="l" t="t" r="r" b="b"/>
              <a:pathLst>
                <a:path w="2362200" h="990600">
                  <a:moveTo>
                    <a:pt x="165100" y="0"/>
                  </a:moveTo>
                  <a:lnTo>
                    <a:pt x="2197100" y="0"/>
                  </a:lnTo>
                  <a:lnTo>
                    <a:pt x="2362200" y="165100"/>
                  </a:lnTo>
                  <a:lnTo>
                    <a:pt x="2362200" y="990600"/>
                  </a:lnTo>
                  <a:lnTo>
                    <a:pt x="0" y="990600"/>
                  </a:lnTo>
                  <a:lnTo>
                    <a:pt x="0" y="165100"/>
                  </a:ln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close/>
                </a:path>
              </a:pathLst>
            </a:custGeom>
            <a:ln w="12954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0021" y="1887984"/>
            <a:ext cx="222577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marR="5080" indent="-16002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AFEF"/>
                </a:solidFill>
                <a:latin typeface="Carlito"/>
                <a:cs typeface="Carlito"/>
              </a:rPr>
              <a:t>Problem</a:t>
            </a:r>
            <a:r>
              <a:rPr sz="2000" b="1" spc="-8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b="1" spc="-15" dirty="0">
                <a:solidFill>
                  <a:srgbClr val="00AFEF"/>
                </a:solidFill>
                <a:latin typeface="Carlito"/>
                <a:cs typeface="Carlito"/>
              </a:rPr>
              <a:t>Nature  </a:t>
            </a:r>
            <a:r>
              <a:rPr sz="2000" b="1" spc="-5" dirty="0">
                <a:solidFill>
                  <a:srgbClr val="00AFEF"/>
                </a:solidFill>
                <a:latin typeface="Carlito"/>
                <a:cs typeface="Carlito"/>
              </a:rPr>
              <a:t>Identification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8164" y="3109563"/>
            <a:ext cx="395668" cy="517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2935" y="3135041"/>
            <a:ext cx="452264" cy="541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95576" y="3076955"/>
            <a:ext cx="450777" cy="636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8071" y="3118869"/>
            <a:ext cx="435446" cy="467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643768" y="1760032"/>
            <a:ext cx="2122811" cy="1003935"/>
            <a:chOff x="5313235" y="1760029"/>
            <a:chExt cx="2375535" cy="1003935"/>
          </a:xfrm>
        </p:grpSpPr>
        <p:sp>
          <p:nvSpPr>
            <p:cNvPr id="11" name="object 11"/>
            <p:cNvSpPr/>
            <p:nvPr/>
          </p:nvSpPr>
          <p:spPr>
            <a:xfrm>
              <a:off x="5319902" y="1766697"/>
              <a:ext cx="2362200" cy="990600"/>
            </a:xfrm>
            <a:custGeom>
              <a:avLst/>
              <a:gdLst/>
              <a:ahLst/>
              <a:cxnLst/>
              <a:rect l="l" t="t" r="r" b="b"/>
              <a:pathLst>
                <a:path w="2362200" h="990600">
                  <a:moveTo>
                    <a:pt x="21971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990600"/>
                  </a:lnTo>
                  <a:lnTo>
                    <a:pt x="2362200" y="990600"/>
                  </a:lnTo>
                  <a:lnTo>
                    <a:pt x="2362200" y="165100"/>
                  </a:lnTo>
                  <a:lnTo>
                    <a:pt x="21971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19902" y="1766697"/>
              <a:ext cx="2362200" cy="990600"/>
            </a:xfrm>
            <a:custGeom>
              <a:avLst/>
              <a:gdLst/>
              <a:ahLst/>
              <a:cxnLst/>
              <a:rect l="l" t="t" r="r" b="b"/>
              <a:pathLst>
                <a:path w="2362200" h="990600">
                  <a:moveTo>
                    <a:pt x="165100" y="0"/>
                  </a:moveTo>
                  <a:lnTo>
                    <a:pt x="2197100" y="0"/>
                  </a:lnTo>
                  <a:lnTo>
                    <a:pt x="2362200" y="165100"/>
                  </a:lnTo>
                  <a:lnTo>
                    <a:pt x="2362200" y="990600"/>
                  </a:lnTo>
                  <a:lnTo>
                    <a:pt x="0" y="990600"/>
                  </a:lnTo>
                  <a:lnTo>
                    <a:pt x="0" y="165100"/>
                  </a:ln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close/>
                </a:path>
              </a:pathLst>
            </a:custGeom>
            <a:ln w="12954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59482" y="1887984"/>
            <a:ext cx="19011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72085" marR="5080" indent="-160020">
              <a:lnSpc>
                <a:spcPct val="100000"/>
              </a:lnSpc>
              <a:spcBef>
                <a:spcPts val="100"/>
              </a:spcBef>
              <a:defRPr sz="2000" b="1" spc="-5">
                <a:solidFill>
                  <a:srgbClr val="00AFEF"/>
                </a:solidFill>
                <a:latin typeface="Carlito"/>
                <a:cs typeface="Carlito"/>
              </a:defRPr>
            </a:lvl1pPr>
          </a:lstStyle>
          <a:p>
            <a:r>
              <a:rPr dirty="0"/>
              <a:t>Training Data  Collection</a:t>
            </a:r>
          </a:p>
        </p:txBody>
      </p:sp>
      <p:sp>
        <p:nvSpPr>
          <p:cNvPr id="14" name="object 14"/>
          <p:cNvSpPr/>
          <p:nvPr/>
        </p:nvSpPr>
        <p:spPr>
          <a:xfrm>
            <a:off x="4357689" y="2895603"/>
            <a:ext cx="1114996" cy="1130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853286" y="1746316"/>
            <a:ext cx="1781651" cy="1003935"/>
            <a:chOff x="9137713" y="1746313"/>
            <a:chExt cx="2375535" cy="1003935"/>
          </a:xfrm>
        </p:grpSpPr>
        <p:sp>
          <p:nvSpPr>
            <p:cNvPr id="16" name="object 16"/>
            <p:cNvSpPr/>
            <p:nvPr/>
          </p:nvSpPr>
          <p:spPr>
            <a:xfrm>
              <a:off x="9144381" y="1752981"/>
              <a:ext cx="2362200" cy="990600"/>
            </a:xfrm>
            <a:custGeom>
              <a:avLst/>
              <a:gdLst/>
              <a:ahLst/>
              <a:cxnLst/>
              <a:rect l="l" t="t" r="r" b="b"/>
              <a:pathLst>
                <a:path w="2362200" h="990600">
                  <a:moveTo>
                    <a:pt x="21971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990600"/>
                  </a:lnTo>
                  <a:lnTo>
                    <a:pt x="2362200" y="990600"/>
                  </a:lnTo>
                  <a:lnTo>
                    <a:pt x="2362200" y="165100"/>
                  </a:lnTo>
                  <a:lnTo>
                    <a:pt x="21971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44381" y="1752981"/>
              <a:ext cx="2362200" cy="990600"/>
            </a:xfrm>
            <a:custGeom>
              <a:avLst/>
              <a:gdLst/>
              <a:ahLst/>
              <a:cxnLst/>
              <a:rect l="l" t="t" r="r" b="b"/>
              <a:pathLst>
                <a:path w="2362200" h="990600">
                  <a:moveTo>
                    <a:pt x="165100" y="0"/>
                  </a:moveTo>
                  <a:lnTo>
                    <a:pt x="2197100" y="0"/>
                  </a:lnTo>
                  <a:lnTo>
                    <a:pt x="2362200" y="165100"/>
                  </a:lnTo>
                  <a:lnTo>
                    <a:pt x="2362200" y="990600"/>
                  </a:lnTo>
                  <a:lnTo>
                    <a:pt x="0" y="990600"/>
                  </a:lnTo>
                  <a:lnTo>
                    <a:pt x="0" y="165100"/>
                  </a:ln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close/>
                </a:path>
              </a:pathLst>
            </a:custGeom>
            <a:ln w="12954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010020" y="1926269"/>
            <a:ext cx="144303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72085" marR="5080" indent="-160020">
              <a:lnSpc>
                <a:spcPct val="100000"/>
              </a:lnSpc>
              <a:spcBef>
                <a:spcPts val="100"/>
              </a:spcBef>
              <a:defRPr sz="2000" b="1" spc="-5">
                <a:solidFill>
                  <a:srgbClr val="00AFEF"/>
                </a:solidFill>
                <a:latin typeface="Carlito"/>
                <a:cs typeface="Carlito"/>
              </a:defRPr>
            </a:lvl1pPr>
          </a:lstStyle>
          <a:p>
            <a:r>
              <a:rPr dirty="0"/>
              <a:t>Model Training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906784" y="1846375"/>
            <a:ext cx="994107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800" i="1" spc="8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00" i="1" spc="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359" baseline="-5376" dirty="0">
                <a:solidFill>
                  <a:srgbClr val="FF0000"/>
                </a:solidFill>
                <a:latin typeface="Symbol"/>
                <a:cs typeface="Symbol"/>
              </a:rPr>
              <a:t></a:t>
            </a:r>
            <a:r>
              <a:rPr sz="2800" b="1" spc="-24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00" spc="-359" baseline="-5376" dirty="0">
                <a:solidFill>
                  <a:srgbClr val="FF0000"/>
                </a:solidFill>
                <a:latin typeface="Symbol"/>
                <a:cs typeface="Symbol"/>
              </a:rPr>
              <a:t></a:t>
            </a:r>
            <a:endParaRPr sz="2800" baseline="-5376" dirty="0">
              <a:latin typeface="Symbol"/>
              <a:cs typeface="Symbo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197581" y="4217275"/>
            <a:ext cx="2450128" cy="1003935"/>
            <a:chOff x="7135939" y="4609147"/>
            <a:chExt cx="2375535" cy="1003935"/>
          </a:xfrm>
        </p:grpSpPr>
        <p:sp>
          <p:nvSpPr>
            <p:cNvPr id="22" name="object 22"/>
            <p:cNvSpPr/>
            <p:nvPr/>
          </p:nvSpPr>
          <p:spPr>
            <a:xfrm>
              <a:off x="7142607" y="4615814"/>
              <a:ext cx="2362200" cy="990600"/>
            </a:xfrm>
            <a:custGeom>
              <a:avLst/>
              <a:gdLst/>
              <a:ahLst/>
              <a:cxnLst/>
              <a:rect l="l" t="t" r="r" b="b"/>
              <a:pathLst>
                <a:path w="2362200" h="990600">
                  <a:moveTo>
                    <a:pt x="21971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990600"/>
                  </a:lnTo>
                  <a:lnTo>
                    <a:pt x="2362200" y="990600"/>
                  </a:lnTo>
                  <a:lnTo>
                    <a:pt x="2362200" y="165100"/>
                  </a:lnTo>
                  <a:lnTo>
                    <a:pt x="21971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42607" y="4615814"/>
              <a:ext cx="2362200" cy="990600"/>
            </a:xfrm>
            <a:custGeom>
              <a:avLst/>
              <a:gdLst/>
              <a:ahLst/>
              <a:cxnLst/>
              <a:rect l="l" t="t" r="r" b="b"/>
              <a:pathLst>
                <a:path w="2362200" h="990600">
                  <a:moveTo>
                    <a:pt x="165100" y="0"/>
                  </a:moveTo>
                  <a:lnTo>
                    <a:pt x="2197100" y="0"/>
                  </a:lnTo>
                  <a:lnTo>
                    <a:pt x="2362200" y="165100"/>
                  </a:lnTo>
                  <a:lnTo>
                    <a:pt x="2362200" y="990600"/>
                  </a:lnTo>
                  <a:lnTo>
                    <a:pt x="0" y="990600"/>
                  </a:lnTo>
                  <a:lnTo>
                    <a:pt x="0" y="165100"/>
                  </a:ln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close/>
                </a:path>
              </a:pathLst>
            </a:custGeom>
            <a:ln w="12954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585009" y="4345227"/>
            <a:ext cx="164706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72085" marR="5080" indent="-160020">
              <a:lnSpc>
                <a:spcPct val="100000"/>
              </a:lnSpc>
              <a:spcBef>
                <a:spcPts val="100"/>
              </a:spcBef>
              <a:defRPr sz="2000" b="1" spc="-5">
                <a:solidFill>
                  <a:srgbClr val="00AFEF"/>
                </a:solidFill>
                <a:latin typeface="Carlito"/>
                <a:cs typeface="Carlito"/>
              </a:defRPr>
            </a:lvl1pPr>
          </a:lstStyle>
          <a:p>
            <a:r>
              <a:rPr dirty="0"/>
              <a:t>Model  Validation</a:t>
            </a:r>
          </a:p>
        </p:txBody>
      </p:sp>
      <p:sp>
        <p:nvSpPr>
          <p:cNvPr id="25" name="object 25"/>
          <p:cNvSpPr/>
          <p:nvPr/>
        </p:nvSpPr>
        <p:spPr>
          <a:xfrm>
            <a:off x="5793225" y="5416851"/>
            <a:ext cx="681800" cy="8968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729068" y="4205845"/>
            <a:ext cx="2381806" cy="1003935"/>
            <a:chOff x="3311461" y="4597717"/>
            <a:chExt cx="2375535" cy="1003935"/>
          </a:xfrm>
        </p:grpSpPr>
        <p:sp>
          <p:nvSpPr>
            <p:cNvPr id="27" name="object 27"/>
            <p:cNvSpPr/>
            <p:nvPr/>
          </p:nvSpPr>
          <p:spPr>
            <a:xfrm>
              <a:off x="3318128" y="4604384"/>
              <a:ext cx="2362200" cy="990600"/>
            </a:xfrm>
            <a:custGeom>
              <a:avLst/>
              <a:gdLst/>
              <a:ahLst/>
              <a:cxnLst/>
              <a:rect l="l" t="t" r="r" b="b"/>
              <a:pathLst>
                <a:path w="2362200" h="990600">
                  <a:moveTo>
                    <a:pt x="21971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990599"/>
                  </a:lnTo>
                  <a:lnTo>
                    <a:pt x="2362200" y="990599"/>
                  </a:lnTo>
                  <a:lnTo>
                    <a:pt x="2362200" y="165100"/>
                  </a:lnTo>
                  <a:lnTo>
                    <a:pt x="21971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18128" y="4604384"/>
              <a:ext cx="2362200" cy="990600"/>
            </a:xfrm>
            <a:custGeom>
              <a:avLst/>
              <a:gdLst/>
              <a:ahLst/>
              <a:cxnLst/>
              <a:rect l="l" t="t" r="r" b="b"/>
              <a:pathLst>
                <a:path w="2362200" h="990600">
                  <a:moveTo>
                    <a:pt x="165100" y="0"/>
                  </a:moveTo>
                  <a:lnTo>
                    <a:pt x="2197100" y="0"/>
                  </a:lnTo>
                  <a:lnTo>
                    <a:pt x="2362200" y="165100"/>
                  </a:lnTo>
                  <a:lnTo>
                    <a:pt x="2362200" y="990599"/>
                  </a:lnTo>
                  <a:lnTo>
                    <a:pt x="0" y="990599"/>
                  </a:lnTo>
                  <a:lnTo>
                    <a:pt x="0" y="165100"/>
                  </a:ln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close/>
                </a:path>
              </a:pathLst>
            </a:custGeom>
            <a:ln w="12953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85061" y="4334050"/>
            <a:ext cx="177536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72085" marR="5080" indent="-160020">
              <a:lnSpc>
                <a:spcPct val="100000"/>
              </a:lnSpc>
              <a:spcBef>
                <a:spcPts val="100"/>
              </a:spcBef>
              <a:defRPr sz="2000" b="1" spc="-5">
                <a:solidFill>
                  <a:srgbClr val="00AFEF"/>
                </a:solidFill>
                <a:latin typeface="Carlito"/>
                <a:cs typeface="Carlito"/>
              </a:defRPr>
            </a:lvl1pPr>
          </a:lstStyle>
          <a:p>
            <a:r>
              <a:rPr dirty="0"/>
              <a:t>Model  Deployment</a:t>
            </a:r>
          </a:p>
        </p:txBody>
      </p:sp>
      <p:sp>
        <p:nvSpPr>
          <p:cNvPr id="30" name="object 30"/>
          <p:cNvSpPr/>
          <p:nvPr/>
        </p:nvSpPr>
        <p:spPr>
          <a:xfrm>
            <a:off x="2701411" y="5391707"/>
            <a:ext cx="942357" cy="730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498764" y="456755"/>
            <a:ext cx="824147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 </a:t>
            </a:r>
            <a:r>
              <a:rPr dirty="0"/>
              <a:t>Learning:</a:t>
            </a:r>
            <a:r>
              <a:rPr spc="-45" dirty="0"/>
              <a:t> </a:t>
            </a:r>
            <a:r>
              <a:rPr spc="-10" dirty="0"/>
              <a:t>Overview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2800" b="0" i="1" spc="-25" dirty="0">
                <a:solidFill>
                  <a:srgbClr val="006FC0"/>
                </a:solidFill>
                <a:latin typeface="Carlito"/>
                <a:cs typeface="Carlito"/>
              </a:rPr>
              <a:t>Typical</a:t>
            </a:r>
            <a:r>
              <a:rPr sz="2800" b="0" i="1" spc="-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b="0" i="1" spc="-10" dirty="0">
                <a:solidFill>
                  <a:srgbClr val="006FC0"/>
                </a:solidFill>
                <a:latin typeface="Carlito"/>
                <a:cs typeface="Carlito"/>
              </a:rPr>
              <a:t>Flow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892289" y="2321375"/>
            <a:ext cx="757437" cy="16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787814" y="2366900"/>
            <a:ext cx="1070473" cy="187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4111096" y="4591316"/>
            <a:ext cx="1070473" cy="187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7635829" y="4613938"/>
            <a:ext cx="845013" cy="17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5400000">
            <a:off x="7488801" y="3641083"/>
            <a:ext cx="1870353" cy="17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/>
              <p14:cNvContentPartPr/>
              <p14:nvPr/>
            </p14:nvContentPartPr>
            <p14:xfrm>
              <a:off x="2003760" y="1227600"/>
              <a:ext cx="720000" cy="7340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94400" y="1218240"/>
                <a:ext cx="738720" cy="7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73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5017" y="3666265"/>
            <a:ext cx="7850333" cy="2988026"/>
            <a:chOff x="533400" y="2666514"/>
            <a:chExt cx="10820400" cy="3987778"/>
          </a:xfrm>
        </p:grpSpPr>
        <p:sp>
          <p:nvSpPr>
            <p:cNvPr id="4" name="object 4"/>
            <p:cNvSpPr/>
            <p:nvPr/>
          </p:nvSpPr>
          <p:spPr>
            <a:xfrm>
              <a:off x="533400" y="2666514"/>
              <a:ext cx="10820400" cy="37155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3323" y="3385947"/>
              <a:ext cx="574040" cy="3268345"/>
            </a:xfrm>
            <a:custGeom>
              <a:avLst/>
              <a:gdLst/>
              <a:ahLst/>
              <a:cxnLst/>
              <a:rect l="l" t="t" r="r" b="b"/>
              <a:pathLst>
                <a:path w="574039" h="3268345">
                  <a:moveTo>
                    <a:pt x="0" y="3268217"/>
                  </a:moveTo>
                  <a:lnTo>
                    <a:pt x="573786" y="3268217"/>
                  </a:lnTo>
                  <a:lnTo>
                    <a:pt x="573786" y="0"/>
                  </a:lnTo>
                  <a:lnTo>
                    <a:pt x="0" y="0"/>
                  </a:lnTo>
                  <a:lnTo>
                    <a:pt x="0" y="3268217"/>
                  </a:lnTo>
                  <a:close/>
                </a:path>
              </a:pathLst>
            </a:custGeom>
            <a:ln w="1295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3066" y="3066287"/>
              <a:ext cx="114300" cy="323850"/>
            </a:xfrm>
            <a:custGeom>
              <a:avLst/>
              <a:gdLst/>
              <a:ahLst/>
              <a:cxnLst/>
              <a:rect l="l" t="t" r="r" b="b"/>
              <a:pathLst>
                <a:path w="114300" h="323850">
                  <a:moveTo>
                    <a:pt x="38100" y="209423"/>
                  </a:moveTo>
                  <a:lnTo>
                    <a:pt x="0" y="209423"/>
                  </a:lnTo>
                  <a:lnTo>
                    <a:pt x="57150" y="323723"/>
                  </a:lnTo>
                  <a:lnTo>
                    <a:pt x="104775" y="228473"/>
                  </a:lnTo>
                  <a:lnTo>
                    <a:pt x="38100" y="228473"/>
                  </a:lnTo>
                  <a:lnTo>
                    <a:pt x="38100" y="209423"/>
                  </a:lnTo>
                  <a:close/>
                </a:path>
                <a:path w="114300" h="323850">
                  <a:moveTo>
                    <a:pt x="76200" y="0"/>
                  </a:moveTo>
                  <a:lnTo>
                    <a:pt x="38100" y="0"/>
                  </a:lnTo>
                  <a:lnTo>
                    <a:pt x="38100" y="228473"/>
                  </a:lnTo>
                  <a:lnTo>
                    <a:pt x="76200" y="228473"/>
                  </a:lnTo>
                  <a:lnTo>
                    <a:pt x="76200" y="0"/>
                  </a:lnTo>
                  <a:close/>
                </a:path>
                <a:path w="114300" h="323850">
                  <a:moveTo>
                    <a:pt x="114300" y="209423"/>
                  </a:moveTo>
                  <a:lnTo>
                    <a:pt x="76200" y="209423"/>
                  </a:lnTo>
                  <a:lnTo>
                    <a:pt x="76200" y="228473"/>
                  </a:lnTo>
                  <a:lnTo>
                    <a:pt x="104775" y="228473"/>
                  </a:lnTo>
                  <a:lnTo>
                    <a:pt x="114300" y="20942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1698" y="1637519"/>
            <a:ext cx="22983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Carlito"/>
                <a:cs typeface="Carlito"/>
              </a:rPr>
              <a:t>Tabulated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Data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704" y="2121681"/>
            <a:ext cx="8030395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85115">
              <a:lnSpc>
                <a:spcPct val="100000"/>
              </a:lnSpc>
              <a:spcBef>
                <a:spcPts val="100"/>
              </a:spcBef>
              <a:buChar char="•"/>
              <a:tabLst>
                <a:tab pos="285115" algn="l"/>
                <a:tab pos="285750" algn="l"/>
              </a:tabLst>
            </a:pPr>
            <a:r>
              <a:rPr sz="2000" spc="45" dirty="0">
                <a:latin typeface="Arial"/>
                <a:cs typeface="Arial"/>
              </a:rPr>
              <a:t>Each </a:t>
            </a:r>
            <a:r>
              <a:rPr sz="2000" spc="110" dirty="0">
                <a:latin typeface="Arial"/>
                <a:cs typeface="Arial"/>
              </a:rPr>
              <a:t>column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50" dirty="0">
                <a:latin typeface="Arial"/>
                <a:cs typeface="Arial"/>
              </a:rPr>
              <a:t>a </a:t>
            </a:r>
            <a:r>
              <a:rPr sz="2000" spc="100" dirty="0">
                <a:latin typeface="Arial"/>
                <a:cs typeface="Arial"/>
              </a:rPr>
              <a:t>feature </a:t>
            </a:r>
            <a:r>
              <a:rPr sz="2000" spc="130" dirty="0">
                <a:latin typeface="Arial"/>
                <a:cs typeface="Arial"/>
              </a:rPr>
              <a:t>and </a:t>
            </a:r>
            <a:r>
              <a:rPr sz="2000" spc="65" dirty="0">
                <a:latin typeface="Arial"/>
                <a:cs typeface="Arial"/>
              </a:rPr>
              <a:t>adds </a:t>
            </a:r>
            <a:r>
              <a:rPr sz="2000" spc="40" dirty="0">
                <a:latin typeface="Arial"/>
                <a:cs typeface="Arial"/>
              </a:rPr>
              <a:t>one</a:t>
            </a:r>
            <a:r>
              <a:rPr sz="2000" spc="31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dimension </a:t>
            </a:r>
            <a:r>
              <a:rPr sz="2000" spc="160" dirty="0">
                <a:latin typeface="Arial"/>
                <a:cs typeface="Arial"/>
              </a:rPr>
              <a:t>to </a:t>
            </a:r>
            <a:r>
              <a:rPr sz="2000" spc="120" dirty="0">
                <a:latin typeface="Arial"/>
                <a:cs typeface="Arial"/>
              </a:rPr>
              <a:t>the </a:t>
            </a:r>
            <a:r>
              <a:rPr sz="2000" spc="135" dirty="0"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  <a:p>
            <a:pPr marL="285115" indent="-285115">
              <a:lnSpc>
                <a:spcPct val="100000"/>
              </a:lnSpc>
              <a:buChar char="•"/>
              <a:tabLst>
                <a:tab pos="285115" algn="l"/>
                <a:tab pos="285750" algn="l"/>
              </a:tabLst>
            </a:pPr>
            <a:r>
              <a:rPr sz="2000" spc="130" dirty="0">
                <a:latin typeface="Arial"/>
                <a:cs typeface="Arial"/>
              </a:rPr>
              <a:t>Number </a:t>
            </a:r>
            <a:r>
              <a:rPr sz="2000" spc="80" dirty="0">
                <a:latin typeface="Arial"/>
                <a:cs typeface="Arial"/>
              </a:rPr>
              <a:t>of columns </a:t>
            </a:r>
            <a:r>
              <a:rPr sz="2000" spc="75" dirty="0">
                <a:latin typeface="Arial"/>
                <a:cs typeface="Arial"/>
              </a:rPr>
              <a:t>define </a:t>
            </a:r>
            <a:r>
              <a:rPr sz="2000" spc="155" dirty="0">
                <a:latin typeface="Arial"/>
                <a:cs typeface="Arial"/>
              </a:rPr>
              <a:t>total </a:t>
            </a:r>
            <a:r>
              <a:rPr sz="2000" spc="135" dirty="0">
                <a:latin typeface="Arial"/>
                <a:cs typeface="Arial"/>
              </a:rPr>
              <a:t>number </a:t>
            </a:r>
            <a:r>
              <a:rPr sz="2000" spc="80" dirty="0">
                <a:latin typeface="Arial"/>
                <a:cs typeface="Arial"/>
              </a:rPr>
              <a:t>of features </a:t>
            </a:r>
            <a:r>
              <a:rPr sz="2000" spc="130" dirty="0">
                <a:latin typeface="Arial"/>
                <a:cs typeface="Arial"/>
              </a:rPr>
              <a:t>and </a:t>
            </a:r>
            <a:r>
              <a:rPr sz="2000" spc="35" dirty="0">
                <a:latin typeface="Arial"/>
                <a:cs typeface="Arial"/>
              </a:rPr>
              <a:t>hence </a:t>
            </a:r>
            <a:r>
              <a:rPr sz="2000" spc="140" dirty="0">
                <a:latin typeface="Arial"/>
                <a:cs typeface="Arial"/>
              </a:rPr>
              <a:t>data</a:t>
            </a:r>
            <a:r>
              <a:rPr sz="2000" spc="67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dimensionality</a:t>
            </a:r>
            <a:endParaRPr sz="2000" dirty="0">
              <a:latin typeface="Arial"/>
              <a:cs typeface="Arial"/>
            </a:endParaRPr>
          </a:p>
          <a:p>
            <a:pPr marL="285115" indent="-285115">
              <a:lnSpc>
                <a:spcPct val="100000"/>
              </a:lnSpc>
              <a:buChar char="•"/>
              <a:tabLst>
                <a:tab pos="285115" algn="l"/>
                <a:tab pos="285750" algn="l"/>
              </a:tabLst>
            </a:pPr>
            <a:r>
              <a:rPr sz="2000" spc="80" dirty="0">
                <a:latin typeface="Arial"/>
                <a:cs typeface="Arial"/>
              </a:rPr>
              <a:t>Ideally, </a:t>
            </a:r>
            <a:r>
              <a:rPr sz="2000" spc="35" dirty="0">
                <a:latin typeface="Arial"/>
                <a:cs typeface="Arial"/>
              </a:rPr>
              <a:t>these </a:t>
            </a:r>
            <a:r>
              <a:rPr sz="2000" spc="80" dirty="0">
                <a:latin typeface="Arial"/>
                <a:cs typeface="Arial"/>
              </a:rPr>
              <a:t>columns </a:t>
            </a:r>
            <a:r>
              <a:rPr sz="2000" spc="55" dirty="0">
                <a:latin typeface="Arial"/>
                <a:cs typeface="Arial"/>
              </a:rPr>
              <a:t>should </a:t>
            </a:r>
            <a:r>
              <a:rPr sz="2000" spc="114" dirty="0">
                <a:latin typeface="Arial"/>
                <a:cs typeface="Arial"/>
              </a:rPr>
              <a:t>contain </a:t>
            </a:r>
            <a:r>
              <a:rPr sz="2000" spc="130" dirty="0">
                <a:latin typeface="Arial"/>
                <a:cs typeface="Arial"/>
              </a:rPr>
              <a:t>different </a:t>
            </a:r>
            <a:r>
              <a:rPr sz="2000" spc="150" dirty="0">
                <a:latin typeface="Arial"/>
                <a:cs typeface="Arial"/>
              </a:rPr>
              <a:t>information </a:t>
            </a:r>
            <a:r>
              <a:rPr sz="2000" spc="235" dirty="0">
                <a:latin typeface="Arial"/>
                <a:cs typeface="Arial"/>
              </a:rPr>
              <a:t>-&gt;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uncorrelated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71553" y="437869"/>
            <a:ext cx="7200897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 </a:t>
            </a:r>
            <a:r>
              <a:rPr dirty="0"/>
              <a:t>Learning:</a:t>
            </a:r>
            <a:r>
              <a:rPr spc="-45" dirty="0"/>
              <a:t> </a:t>
            </a:r>
            <a:r>
              <a:rPr spc="-10" dirty="0"/>
              <a:t>Overview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en-US" sz="2800" b="0" i="1" spc="-5" dirty="0">
                <a:solidFill>
                  <a:srgbClr val="006FC0"/>
                </a:solidFill>
                <a:latin typeface="Carlito"/>
                <a:cs typeface="Carlito"/>
              </a:rPr>
              <a:t>Dataset</a:t>
            </a:r>
            <a:r>
              <a:rPr sz="2800" b="0" i="1" spc="-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b="0" i="1" spc="-30" dirty="0">
                <a:solidFill>
                  <a:srgbClr val="006FC0"/>
                </a:solidFill>
                <a:latin typeface="Carlito"/>
                <a:cs typeface="Carlito"/>
              </a:rPr>
              <a:t>Types</a:t>
            </a:r>
            <a:endParaRPr sz="2800" dirty="0">
              <a:latin typeface="Carlito"/>
              <a:cs typeface="Carlit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91560" y="2130480"/>
              <a:ext cx="6194880" cy="1002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200" y="2121120"/>
                <a:ext cx="6213600" cy="10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13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9833" y="1885200"/>
            <a:ext cx="2681354" cy="2631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35089" y="1834942"/>
            <a:ext cx="2371001" cy="2574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55560" y="1600200"/>
            <a:ext cx="2907030" cy="3011170"/>
            <a:chOff x="1407413" y="1600200"/>
            <a:chExt cx="3876040" cy="3011170"/>
          </a:xfrm>
        </p:grpSpPr>
        <p:sp>
          <p:nvSpPr>
            <p:cNvPr id="5" name="object 5"/>
            <p:cNvSpPr/>
            <p:nvPr/>
          </p:nvSpPr>
          <p:spPr>
            <a:xfrm>
              <a:off x="1815846" y="1600199"/>
              <a:ext cx="3467100" cy="3011170"/>
            </a:xfrm>
            <a:custGeom>
              <a:avLst/>
              <a:gdLst/>
              <a:ahLst/>
              <a:cxnLst/>
              <a:rect l="l" t="t" r="r" b="b"/>
              <a:pathLst>
                <a:path w="3467100" h="3011170">
                  <a:moveTo>
                    <a:pt x="3467100" y="2972562"/>
                  </a:moveTo>
                  <a:lnTo>
                    <a:pt x="3454400" y="2966212"/>
                  </a:lnTo>
                  <a:lnTo>
                    <a:pt x="3390900" y="2934462"/>
                  </a:lnTo>
                  <a:lnTo>
                    <a:pt x="3390900" y="2966212"/>
                  </a:lnTo>
                  <a:lnTo>
                    <a:pt x="44450" y="2966212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975737"/>
                  </a:lnTo>
                  <a:lnTo>
                    <a:pt x="38100" y="2975737"/>
                  </a:lnTo>
                  <a:lnTo>
                    <a:pt x="38100" y="2978912"/>
                  </a:lnTo>
                  <a:lnTo>
                    <a:pt x="3390900" y="2978912"/>
                  </a:lnTo>
                  <a:lnTo>
                    <a:pt x="3390900" y="3010662"/>
                  </a:lnTo>
                  <a:lnTo>
                    <a:pt x="3454400" y="2978912"/>
                  </a:lnTo>
                  <a:lnTo>
                    <a:pt x="3467100" y="2972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7413" y="1786128"/>
              <a:ext cx="894080" cy="300355"/>
            </a:xfrm>
            <a:custGeom>
              <a:avLst/>
              <a:gdLst/>
              <a:ahLst/>
              <a:cxnLst/>
              <a:rect l="l" t="t" r="r" b="b"/>
              <a:pathLst>
                <a:path w="894080" h="300355">
                  <a:moveTo>
                    <a:pt x="893826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893826" y="300227"/>
                  </a:lnTo>
                  <a:lnTo>
                    <a:pt x="8938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77912" y="4631690"/>
            <a:ext cx="24341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35"/>
              </a:lnSpc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Feature</a:t>
            </a:r>
            <a:r>
              <a:rPr spc="-10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1</a:t>
            </a:r>
          </a:p>
          <a:p>
            <a:pPr marL="12700">
              <a:lnSpc>
                <a:spcPts val="2755"/>
              </a:lnSpc>
            </a:pPr>
            <a:r>
              <a:rPr spc="-15" dirty="0">
                <a:solidFill>
                  <a:srgbClr val="5B9BD4"/>
                </a:solidFill>
                <a:latin typeface="Carlito"/>
                <a:cs typeface="Carlito"/>
              </a:rPr>
              <a:t>Features are</a:t>
            </a:r>
            <a:r>
              <a:rPr spc="5" dirty="0">
                <a:solidFill>
                  <a:srgbClr val="5B9BD4"/>
                </a:solidFill>
                <a:latin typeface="Carlito"/>
                <a:cs typeface="Carlito"/>
              </a:rPr>
              <a:t> </a:t>
            </a:r>
            <a:r>
              <a:rPr spc="-15" dirty="0">
                <a:solidFill>
                  <a:srgbClr val="5B9BD4"/>
                </a:solidFill>
                <a:latin typeface="Carlito"/>
                <a:cs typeface="Carlito"/>
              </a:rPr>
              <a:t>correlated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520" y="1769298"/>
            <a:ext cx="10685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Feature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647438" y="1600200"/>
            <a:ext cx="2907030" cy="3011170"/>
            <a:chOff x="6196584" y="1600200"/>
            <a:chExt cx="3876040" cy="3011170"/>
          </a:xfrm>
        </p:grpSpPr>
        <p:sp>
          <p:nvSpPr>
            <p:cNvPr id="10" name="object 10"/>
            <p:cNvSpPr/>
            <p:nvPr/>
          </p:nvSpPr>
          <p:spPr>
            <a:xfrm>
              <a:off x="6605016" y="1600199"/>
              <a:ext cx="3467100" cy="3011170"/>
            </a:xfrm>
            <a:custGeom>
              <a:avLst/>
              <a:gdLst/>
              <a:ahLst/>
              <a:cxnLst/>
              <a:rect l="l" t="t" r="r" b="b"/>
              <a:pathLst>
                <a:path w="3467100" h="3011170">
                  <a:moveTo>
                    <a:pt x="3467100" y="2972562"/>
                  </a:moveTo>
                  <a:lnTo>
                    <a:pt x="3454400" y="2966212"/>
                  </a:lnTo>
                  <a:lnTo>
                    <a:pt x="3390900" y="2934462"/>
                  </a:lnTo>
                  <a:lnTo>
                    <a:pt x="3390900" y="2966212"/>
                  </a:lnTo>
                  <a:lnTo>
                    <a:pt x="44450" y="2966212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975737"/>
                  </a:lnTo>
                  <a:lnTo>
                    <a:pt x="38100" y="2975737"/>
                  </a:lnTo>
                  <a:lnTo>
                    <a:pt x="38100" y="2978912"/>
                  </a:lnTo>
                  <a:lnTo>
                    <a:pt x="3390900" y="2978912"/>
                  </a:lnTo>
                  <a:lnTo>
                    <a:pt x="3390900" y="3010662"/>
                  </a:lnTo>
                  <a:lnTo>
                    <a:pt x="3454400" y="2978912"/>
                  </a:lnTo>
                  <a:lnTo>
                    <a:pt x="3467100" y="2972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96584" y="1786128"/>
              <a:ext cx="894080" cy="300355"/>
            </a:xfrm>
            <a:custGeom>
              <a:avLst/>
              <a:gdLst/>
              <a:ahLst/>
              <a:cxnLst/>
              <a:rect l="l" t="t" r="r" b="b"/>
              <a:pathLst>
                <a:path w="894079" h="300355">
                  <a:moveTo>
                    <a:pt x="893825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893825" y="300227"/>
                  </a:lnTo>
                  <a:lnTo>
                    <a:pt x="8938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65026" y="4631690"/>
            <a:ext cx="2439353" cy="6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35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Feature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1</a:t>
            </a:r>
          </a:p>
          <a:p>
            <a:pPr marL="12700">
              <a:lnSpc>
                <a:spcPts val="2855"/>
              </a:lnSpc>
            </a:pPr>
            <a:r>
              <a:rPr sz="1600" spc="-15" dirty="0">
                <a:solidFill>
                  <a:srgbClr val="5B9BD4"/>
                </a:solidFill>
                <a:latin typeface="Carlito"/>
                <a:cs typeface="Carlito"/>
              </a:rPr>
              <a:t>Features are</a:t>
            </a:r>
            <a:r>
              <a:rPr sz="1600" dirty="0">
                <a:solidFill>
                  <a:srgbClr val="5B9BD4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5B9BD4"/>
                </a:solidFill>
                <a:latin typeface="Carlito"/>
                <a:cs typeface="Carlito"/>
              </a:rPr>
              <a:t>uncorrelated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6873" y="1769298"/>
            <a:ext cx="10898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Feature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</a:t>
            </a:r>
          </a:p>
        </p:txBody>
      </p:sp>
      <p:sp>
        <p:nvSpPr>
          <p:cNvPr id="14" name="object 14"/>
          <p:cNvSpPr/>
          <p:nvPr/>
        </p:nvSpPr>
        <p:spPr>
          <a:xfrm>
            <a:off x="7315200" y="3178301"/>
            <a:ext cx="742950" cy="1149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7507" y="3229355"/>
            <a:ext cx="720662" cy="11498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0" y="5506973"/>
            <a:ext cx="8811292" cy="69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ts val="2815"/>
              </a:lnSpc>
              <a:spcBef>
                <a:spcPts val="100"/>
              </a:spcBef>
            </a:pPr>
            <a:r>
              <a:rPr sz="24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Dimensionality</a:t>
            </a:r>
            <a:r>
              <a:rPr sz="24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Reduction</a:t>
            </a:r>
            <a:r>
              <a:rPr lang="en-US" sz="24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: </a:t>
            </a:r>
            <a:r>
              <a:rPr sz="2000" b="1" spc="40" dirty="0">
                <a:latin typeface="Arial"/>
                <a:cs typeface="Arial"/>
              </a:rPr>
              <a:t>Find</a:t>
            </a:r>
            <a:r>
              <a:rPr sz="2000" b="1" spc="250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all</a:t>
            </a:r>
            <a:r>
              <a:rPr sz="2000" b="1" spc="235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those</a:t>
            </a:r>
            <a:r>
              <a:rPr sz="2000" b="1" spc="26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dimensions</a:t>
            </a:r>
            <a:r>
              <a:rPr sz="2000" b="1" spc="254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(features)</a:t>
            </a:r>
            <a:r>
              <a:rPr sz="2000" b="1" spc="270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which</a:t>
            </a:r>
            <a:r>
              <a:rPr sz="2000" b="1" spc="260" dirty="0">
                <a:latin typeface="Arial"/>
                <a:cs typeface="Arial"/>
              </a:rPr>
              <a:t> </a:t>
            </a:r>
            <a:r>
              <a:rPr sz="2000" b="1" spc="95" dirty="0">
                <a:latin typeface="Arial"/>
                <a:cs typeface="Arial"/>
              </a:rPr>
              <a:t>carry</a:t>
            </a:r>
            <a:r>
              <a:rPr sz="2000" b="1" spc="254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very</a:t>
            </a:r>
            <a:r>
              <a:rPr sz="2000" b="1" spc="245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less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75" dirty="0">
                <a:latin typeface="Arial"/>
                <a:cs typeface="Arial"/>
              </a:rPr>
              <a:t>information</a:t>
            </a:r>
            <a:r>
              <a:rPr sz="2000" b="1" spc="260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and</a:t>
            </a:r>
            <a:r>
              <a:rPr sz="2000" b="1" spc="25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discard</a:t>
            </a:r>
            <a:r>
              <a:rPr sz="2000" b="1" spc="250" dirty="0">
                <a:latin typeface="Arial"/>
                <a:cs typeface="Arial"/>
              </a:rPr>
              <a:t> </a:t>
            </a:r>
            <a:r>
              <a:rPr sz="2000" b="1" spc="105" dirty="0">
                <a:latin typeface="Arial"/>
                <a:cs typeface="Arial"/>
              </a:rPr>
              <a:t>them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71553" y="473494"/>
            <a:ext cx="7200897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 </a:t>
            </a:r>
            <a:r>
              <a:rPr dirty="0"/>
              <a:t>Learning:</a:t>
            </a:r>
            <a:r>
              <a:rPr spc="-45" dirty="0"/>
              <a:t> </a:t>
            </a:r>
            <a:r>
              <a:rPr spc="-10" dirty="0"/>
              <a:t>Overview</a:t>
            </a:r>
          </a:p>
          <a:p>
            <a:pPr>
              <a:spcBef>
                <a:spcPts val="50"/>
              </a:spcBef>
            </a:pPr>
            <a:r>
              <a:rPr lang="en-US" sz="2800" i="1" spc="-5" dirty="0">
                <a:solidFill>
                  <a:srgbClr val="006FC0"/>
                </a:solidFill>
                <a:latin typeface="Carlito"/>
                <a:cs typeface="Carlito"/>
              </a:rPr>
              <a:t>Dataset </a:t>
            </a:r>
            <a:r>
              <a:rPr lang="en-US" sz="2800" i="1" spc="-30" dirty="0">
                <a:solidFill>
                  <a:srgbClr val="006FC0"/>
                </a:solidFill>
                <a:latin typeface="Carlito"/>
                <a:cs typeface="Carlito"/>
              </a:rPr>
              <a:t>Types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5211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781" y="1517971"/>
            <a:ext cx="18261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Ima</a:t>
            </a:r>
            <a:r>
              <a:rPr sz="2400" b="1" spc="-30" dirty="0">
                <a:latin typeface="Carlito"/>
                <a:cs typeface="Carlito"/>
              </a:rPr>
              <a:t>g</a:t>
            </a:r>
            <a:r>
              <a:rPr sz="2400" b="1" spc="-5" dirty="0">
                <a:latin typeface="Carlito"/>
                <a:cs typeface="Carlito"/>
              </a:rPr>
              <a:t>es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867" y="2230833"/>
            <a:ext cx="8973979" cy="3696335"/>
            <a:chOff x="110489" y="2100207"/>
            <a:chExt cx="11965305" cy="3696335"/>
          </a:xfrm>
        </p:grpSpPr>
        <p:sp>
          <p:nvSpPr>
            <p:cNvPr id="4" name="object 4"/>
            <p:cNvSpPr/>
            <p:nvPr/>
          </p:nvSpPr>
          <p:spPr>
            <a:xfrm>
              <a:off x="110489" y="2100207"/>
              <a:ext cx="7433309" cy="3696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58583" y="2409443"/>
              <a:ext cx="533400" cy="551815"/>
            </a:xfrm>
            <a:custGeom>
              <a:avLst/>
              <a:gdLst/>
              <a:ahLst/>
              <a:cxnLst/>
              <a:rect l="l" t="t" r="r" b="b"/>
              <a:pathLst>
                <a:path w="533400" h="551814">
                  <a:moveTo>
                    <a:pt x="0" y="551688"/>
                  </a:moveTo>
                  <a:lnTo>
                    <a:pt x="533400" y="551688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51688"/>
                  </a:lnTo>
                  <a:close/>
                </a:path>
              </a:pathLst>
            </a:custGeom>
            <a:ln w="762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44181" y="2599943"/>
              <a:ext cx="457200" cy="171450"/>
            </a:xfrm>
            <a:custGeom>
              <a:avLst/>
              <a:gdLst/>
              <a:ahLst/>
              <a:cxnLst/>
              <a:rect l="l" t="t" r="r" b="b"/>
              <a:pathLst>
                <a:path w="457200" h="171450">
                  <a:moveTo>
                    <a:pt x="285750" y="0"/>
                  </a:moveTo>
                  <a:lnTo>
                    <a:pt x="285750" y="171450"/>
                  </a:lnTo>
                  <a:lnTo>
                    <a:pt x="400050" y="114300"/>
                  </a:lnTo>
                  <a:lnTo>
                    <a:pt x="314325" y="114300"/>
                  </a:lnTo>
                  <a:lnTo>
                    <a:pt x="314325" y="57150"/>
                  </a:lnTo>
                  <a:lnTo>
                    <a:pt x="400050" y="57150"/>
                  </a:lnTo>
                  <a:lnTo>
                    <a:pt x="285750" y="0"/>
                  </a:lnTo>
                  <a:close/>
                </a:path>
                <a:path w="457200" h="171450">
                  <a:moveTo>
                    <a:pt x="285750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285750" y="114300"/>
                  </a:lnTo>
                  <a:lnTo>
                    <a:pt x="285750" y="57150"/>
                  </a:lnTo>
                  <a:close/>
                </a:path>
                <a:path w="457200" h="171450">
                  <a:moveTo>
                    <a:pt x="400050" y="57150"/>
                  </a:moveTo>
                  <a:lnTo>
                    <a:pt x="314325" y="57150"/>
                  </a:lnTo>
                  <a:lnTo>
                    <a:pt x="314325" y="114300"/>
                  </a:lnTo>
                  <a:lnTo>
                    <a:pt x="400050" y="114300"/>
                  </a:lnTo>
                  <a:lnTo>
                    <a:pt x="457200" y="85725"/>
                  </a:lnTo>
                  <a:lnTo>
                    <a:pt x="400050" y="571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20811" y="2362199"/>
              <a:ext cx="4055110" cy="646430"/>
            </a:xfrm>
            <a:custGeom>
              <a:avLst/>
              <a:gdLst/>
              <a:ahLst/>
              <a:cxnLst/>
              <a:rect l="l" t="t" r="r" b="b"/>
              <a:pathLst>
                <a:path w="4055109" h="646430">
                  <a:moveTo>
                    <a:pt x="4054602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4054602" y="646176"/>
                  </a:lnTo>
                  <a:lnTo>
                    <a:pt x="405460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15608" y="2380996"/>
            <a:ext cx="304133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97815" algn="l"/>
                <a:tab pos="298450" algn="l"/>
              </a:tabLst>
            </a:pPr>
            <a:r>
              <a:rPr sz="1800" spc="-10" dirty="0">
                <a:latin typeface="Carlito"/>
                <a:cs typeface="Carlito"/>
              </a:rPr>
              <a:t>Each </a:t>
            </a:r>
            <a:r>
              <a:rPr sz="1800" spc="-5" dirty="0">
                <a:latin typeface="Carlito"/>
                <a:cs typeface="Carlito"/>
              </a:rPr>
              <a:t>image </a:t>
            </a:r>
            <a:r>
              <a:rPr sz="1800" spc="-10" dirty="0">
                <a:latin typeface="Carlito"/>
                <a:cs typeface="Carlito"/>
              </a:rPr>
              <a:t>(greyscale) </a:t>
            </a:r>
            <a:r>
              <a:rPr sz="1800" dirty="0">
                <a:latin typeface="Carlito"/>
                <a:cs typeface="Carlito"/>
              </a:rPr>
              <a:t>is a 2D </a:t>
            </a:r>
            <a:r>
              <a:rPr sz="1800" spc="-15" dirty="0">
                <a:latin typeface="Carlito"/>
                <a:cs typeface="Carlito"/>
              </a:rPr>
              <a:t>data  </a:t>
            </a:r>
            <a:r>
              <a:rPr sz="1800" dirty="0">
                <a:latin typeface="Carlito"/>
                <a:cs typeface="Carlito"/>
              </a:rPr>
              <a:t>which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spc="-10" dirty="0">
                <a:latin typeface="Carlito"/>
                <a:cs typeface="Carlito"/>
              </a:rPr>
              <a:t>represented </a:t>
            </a:r>
            <a:r>
              <a:rPr sz="1800" dirty="0">
                <a:latin typeface="Carlito"/>
                <a:cs typeface="Carlito"/>
              </a:rPr>
              <a:t>as a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matrix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29628" y="3176370"/>
            <a:ext cx="2742922" cy="1295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71553" y="520994"/>
            <a:ext cx="7200897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 </a:t>
            </a:r>
            <a:r>
              <a:rPr dirty="0"/>
              <a:t>Learning:</a:t>
            </a:r>
            <a:r>
              <a:rPr spc="-45" dirty="0"/>
              <a:t> </a:t>
            </a:r>
            <a:r>
              <a:rPr spc="-10" dirty="0"/>
              <a:t>Overview</a:t>
            </a:r>
          </a:p>
          <a:p>
            <a:pPr>
              <a:spcBef>
                <a:spcPts val="50"/>
              </a:spcBef>
            </a:pPr>
            <a:r>
              <a:rPr lang="en-US" sz="2800" i="1" spc="-5" dirty="0">
                <a:solidFill>
                  <a:srgbClr val="006FC0"/>
                </a:solidFill>
                <a:latin typeface="Carlito"/>
                <a:cs typeface="Carlito"/>
              </a:rPr>
              <a:t>Dataset </a:t>
            </a:r>
            <a:r>
              <a:rPr lang="en-US" sz="2800" i="1" spc="-30" dirty="0">
                <a:solidFill>
                  <a:srgbClr val="006FC0"/>
                </a:solidFill>
                <a:latin typeface="Carlito"/>
                <a:cs typeface="Carlito"/>
              </a:rPr>
              <a:t>Types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21240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Title of Course:</a:t>
            </a:r>
            <a:r>
              <a:rPr lang="en-US" sz="3200" dirty="0"/>
              <a:t> Machine Learning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Theory Credits</a:t>
            </a:r>
            <a:r>
              <a:rPr lang="en-US" sz="3200" dirty="0"/>
              <a:t>: 2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Lab Credits</a:t>
            </a:r>
            <a:r>
              <a:rPr lang="en-US" sz="3200" dirty="0"/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1890484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046" y="1603018"/>
            <a:ext cx="452853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6914" algn="l"/>
              </a:tabLst>
            </a:pPr>
            <a:r>
              <a:rPr sz="1800" b="1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Image</a:t>
            </a:r>
            <a:r>
              <a:rPr sz="1800" b="1" u="heavy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Descriptors:</a:t>
            </a:r>
            <a:r>
              <a:rPr lang="en-US" sz="1800" b="1" u="heavy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6914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Manually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extract</a:t>
            </a:r>
            <a:r>
              <a:rPr sz="1600" u="heavy" spc="-4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features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1207" y="1765272"/>
            <a:ext cx="4504849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3215" algn="l"/>
              </a:tabLst>
            </a:pPr>
            <a:r>
              <a:rPr sz="1800" b="1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Deep</a:t>
            </a:r>
            <a:r>
              <a:rPr sz="18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Learning:</a:t>
            </a:r>
            <a:endParaRPr lang="en-US" sz="1800" b="1" u="heavy" spc="-5" dirty="0">
              <a:solidFill>
                <a:srgbClr val="C00000"/>
              </a:solidFill>
              <a:uFill>
                <a:solidFill>
                  <a:srgbClr val="00000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3215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Let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machine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learning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extract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most important</a:t>
            </a:r>
            <a:r>
              <a:rPr sz="1600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features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104" y="2056442"/>
            <a:ext cx="4187189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rlito"/>
                <a:cs typeface="Carlito"/>
              </a:rPr>
              <a:t>Speeded-Up </a:t>
            </a:r>
            <a:r>
              <a:rPr sz="1800" spc="-15" dirty="0">
                <a:latin typeface="Carlito"/>
                <a:cs typeface="Carlito"/>
              </a:rPr>
              <a:t>Robust </a:t>
            </a:r>
            <a:r>
              <a:rPr sz="1800" spc="-10" dirty="0">
                <a:latin typeface="Carlito"/>
                <a:cs typeface="Carlito"/>
              </a:rPr>
              <a:t>Features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(SURF)</a:t>
            </a:r>
            <a:endParaRPr sz="1800" dirty="0">
              <a:latin typeface="Carlito"/>
              <a:cs typeface="Carlito"/>
            </a:endParaRPr>
          </a:p>
          <a:p>
            <a:pPr marL="298450" marR="4318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Binary </a:t>
            </a:r>
            <a:r>
              <a:rPr sz="1800" spc="-15" dirty="0">
                <a:latin typeface="Carlito"/>
                <a:cs typeface="Carlito"/>
              </a:rPr>
              <a:t>Robust </a:t>
            </a:r>
            <a:r>
              <a:rPr sz="1800" spc="-5" dirty="0">
                <a:latin typeface="Carlito"/>
                <a:cs typeface="Carlito"/>
              </a:rPr>
              <a:t>Independent </a:t>
            </a:r>
            <a:r>
              <a:rPr sz="1800" spc="-10" dirty="0">
                <a:latin typeface="Carlito"/>
                <a:cs typeface="Carlito"/>
              </a:rPr>
              <a:t>Elementary  Features</a:t>
            </a:r>
            <a:r>
              <a:rPr sz="1800" spc="-5" dirty="0">
                <a:latin typeface="Carlito"/>
                <a:cs typeface="Carlito"/>
              </a:rPr>
              <a:t> (BRIEF)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rlito"/>
                <a:cs typeface="Carlito"/>
              </a:rPr>
              <a:t>Oriented </a:t>
            </a:r>
            <a:r>
              <a:rPr sz="1800" spc="-30" dirty="0">
                <a:latin typeface="Carlito"/>
                <a:cs typeface="Carlito"/>
              </a:rPr>
              <a:t>FAST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20" dirty="0">
                <a:latin typeface="Carlito"/>
                <a:cs typeface="Carlito"/>
              </a:rPr>
              <a:t>Rotated </a:t>
            </a:r>
            <a:r>
              <a:rPr sz="1800" dirty="0">
                <a:latin typeface="Carlito"/>
                <a:cs typeface="Carlito"/>
              </a:rPr>
              <a:t>BRIEF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(ORB)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rlito"/>
                <a:cs typeface="Carlito"/>
              </a:rPr>
              <a:t>Scale-Invariant Feature </a:t>
            </a:r>
            <a:r>
              <a:rPr sz="1800" spc="-25" dirty="0">
                <a:latin typeface="Carlito"/>
                <a:cs typeface="Carlito"/>
              </a:rPr>
              <a:t>Transform </a:t>
            </a:r>
            <a:r>
              <a:rPr sz="1800" spc="-5" dirty="0">
                <a:latin typeface="Carlito"/>
                <a:cs typeface="Carlito"/>
              </a:rPr>
              <a:t>(SIFT)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15" dirty="0">
                <a:latin typeface="Carlito"/>
                <a:cs typeface="Carlito"/>
              </a:rPr>
              <a:t>Histogram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Oriented Gradients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(HOG)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rlito"/>
                <a:cs typeface="Carlito"/>
              </a:rPr>
              <a:t>HAAR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features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15" dirty="0">
                <a:latin typeface="Carlito"/>
                <a:cs typeface="Carlito"/>
              </a:rPr>
              <a:t>etc.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4395" y="5118088"/>
            <a:ext cx="2946224" cy="1725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17544" y="2619536"/>
            <a:ext cx="410641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Neural Networks </a:t>
            </a:r>
            <a:r>
              <a:rPr sz="1800" spc="-5" dirty="0">
                <a:latin typeface="Carlito"/>
                <a:cs typeface="Carlito"/>
              </a:rPr>
              <a:t>such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lang="en-US" dirty="0">
                <a:latin typeface="Carlito"/>
                <a:cs typeface="Carlito"/>
              </a:rPr>
              <a:t>C</a:t>
            </a:r>
            <a:r>
              <a:rPr sz="1800" spc="-10" dirty="0">
                <a:latin typeface="Carlito"/>
                <a:cs typeface="Carlito"/>
              </a:rPr>
              <a:t>onvolutional Neural Networks  </a:t>
            </a:r>
            <a:r>
              <a:rPr sz="1800" spc="-5" dirty="0">
                <a:latin typeface="Carlito"/>
                <a:cs typeface="Carlito"/>
              </a:rPr>
              <a:t>(CNN) </a:t>
            </a:r>
            <a:r>
              <a:rPr sz="1800" spc="-25" dirty="0">
                <a:latin typeface="Carlito"/>
                <a:cs typeface="Carlito"/>
              </a:rPr>
              <a:t>take </a:t>
            </a:r>
            <a:r>
              <a:rPr sz="1800" spc="-20" dirty="0">
                <a:latin typeface="Carlito"/>
                <a:cs typeface="Carlito"/>
              </a:rPr>
              <a:t>raw </a:t>
            </a:r>
            <a:r>
              <a:rPr sz="1800" spc="-5" dirty="0">
                <a:latin typeface="Carlito"/>
                <a:cs typeface="Carlito"/>
              </a:rPr>
              <a:t>images </a:t>
            </a:r>
            <a:r>
              <a:rPr sz="1800" dirty="0">
                <a:latin typeface="Carlito"/>
                <a:cs typeface="Carlito"/>
              </a:rPr>
              <a:t>as input and </a:t>
            </a:r>
            <a:r>
              <a:rPr sz="1800" spc="-15" dirty="0">
                <a:latin typeface="Carlito"/>
                <a:cs typeface="Carlito"/>
              </a:rPr>
              <a:t>first </a:t>
            </a:r>
            <a:r>
              <a:rPr sz="1800" spc="-10" dirty="0">
                <a:latin typeface="Carlito"/>
                <a:cs typeface="Carlito"/>
              </a:rPr>
              <a:t>process </a:t>
            </a:r>
            <a:r>
              <a:rPr sz="1800" dirty="0">
                <a:latin typeface="Carlito"/>
                <a:cs typeface="Carlito"/>
              </a:rPr>
              <a:t>it inside  multiple </a:t>
            </a:r>
            <a:r>
              <a:rPr sz="1800" spc="-15" dirty="0">
                <a:latin typeface="Carlito"/>
                <a:cs typeface="Carlito"/>
              </a:rPr>
              <a:t>layers to get </a:t>
            </a:r>
            <a:r>
              <a:rPr sz="1800" spc="-10" dirty="0">
                <a:latin typeface="Carlito"/>
                <a:cs typeface="Carlito"/>
              </a:rPr>
              <a:t>best </a:t>
            </a:r>
            <a:r>
              <a:rPr sz="1800" spc="-15" dirty="0">
                <a:latin typeface="Carlito"/>
                <a:cs typeface="Carlito"/>
              </a:rPr>
              <a:t>features </a:t>
            </a:r>
            <a:r>
              <a:rPr sz="1800" spc="-5" dirty="0">
                <a:latin typeface="Carlito"/>
                <a:cs typeface="Carlito"/>
              </a:rPr>
              <a:t>called intrinsic  dimension of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data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6294" y="4614546"/>
            <a:ext cx="4382262" cy="2209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3186282" y="32641"/>
            <a:ext cx="2424806" cy="876113"/>
          </a:xfrm>
          <a:prstGeom prst="rect">
            <a:avLst/>
          </a:prstGeom>
          <a:blipFill>
            <a:blip r:embed="rId4" cstate="print"/>
            <a:srcRect/>
            <a:stretch>
              <a:fillRect l="2" t="-45415" r="-243873" b="-46092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4211782" y="839479"/>
            <a:ext cx="0" cy="4212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369127" y="1228947"/>
            <a:ext cx="3699164" cy="318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69127" y="1260764"/>
            <a:ext cx="0" cy="4453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82136" y="1233049"/>
            <a:ext cx="0" cy="4453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97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929" y="1878861"/>
            <a:ext cx="2291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Time</a:t>
            </a:r>
            <a:r>
              <a:rPr sz="2400" b="1" spc="-7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Series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180" y="2523250"/>
            <a:ext cx="5378681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6451" y="2616706"/>
            <a:ext cx="3181826" cy="2802143"/>
          </a:xfrm>
          <a:custGeom>
            <a:avLst/>
            <a:gdLst/>
            <a:ahLst/>
            <a:cxnLst/>
            <a:rect l="l" t="t" r="r" b="b"/>
            <a:pathLst>
              <a:path w="4242434" h="2032000">
                <a:moveTo>
                  <a:pt x="4242054" y="0"/>
                </a:moveTo>
                <a:lnTo>
                  <a:pt x="0" y="0"/>
                </a:lnTo>
                <a:lnTo>
                  <a:pt x="0" y="2031492"/>
                </a:lnTo>
                <a:lnTo>
                  <a:pt x="4242054" y="2031492"/>
                </a:lnTo>
                <a:lnTo>
                  <a:pt x="4242054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5886" y="2635759"/>
            <a:ext cx="3017044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Much </a:t>
            </a:r>
            <a:r>
              <a:rPr sz="1800" spc="-5" dirty="0">
                <a:latin typeface="Carlito"/>
                <a:cs typeface="Carlito"/>
              </a:rPr>
              <a:t>difficult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deal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</a:t>
            </a:r>
            <a:endParaRPr sz="1800" dirty="0">
              <a:latin typeface="Carlito"/>
              <a:cs typeface="Carlito"/>
            </a:endParaRPr>
          </a:p>
          <a:p>
            <a:pPr marL="818515" lvl="1" indent="-286385">
              <a:lnSpc>
                <a:spcPct val="100000"/>
              </a:lnSpc>
              <a:buFont typeface="Courier New"/>
              <a:buChar char="o"/>
              <a:tabLst>
                <a:tab pos="819150" algn="l"/>
              </a:tabLst>
            </a:pPr>
            <a:r>
              <a:rPr sz="1800" spc="-5" dirty="0">
                <a:latin typeface="Carlito"/>
                <a:cs typeface="Carlito"/>
              </a:rPr>
              <a:t>Enormous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Size</a:t>
            </a:r>
            <a:endParaRPr sz="1800" dirty="0">
              <a:latin typeface="Carlito"/>
              <a:cs typeface="Carlito"/>
            </a:endParaRPr>
          </a:p>
          <a:p>
            <a:pPr marL="818515" lvl="1" indent="-286385">
              <a:lnSpc>
                <a:spcPct val="100000"/>
              </a:lnSpc>
              <a:buFont typeface="Courier New"/>
              <a:buChar char="o"/>
              <a:tabLst>
                <a:tab pos="819150" algn="l"/>
              </a:tabLst>
            </a:pPr>
            <a:r>
              <a:rPr sz="1800" spc="-10" dirty="0">
                <a:latin typeface="Carlito"/>
                <a:cs typeface="Carlito"/>
              </a:rPr>
              <a:t>Cumbersome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Labeling</a:t>
            </a:r>
            <a:endParaRPr sz="1800" dirty="0">
              <a:latin typeface="Carlito"/>
              <a:cs typeface="Carlito"/>
            </a:endParaRPr>
          </a:p>
          <a:p>
            <a:pPr marL="818515" marR="5080" lvl="1" indent="-285750">
              <a:lnSpc>
                <a:spcPct val="100000"/>
              </a:lnSpc>
              <a:buFont typeface="Courier New"/>
              <a:buChar char="o"/>
              <a:tabLst>
                <a:tab pos="819150" algn="l"/>
              </a:tabLst>
            </a:pPr>
            <a:r>
              <a:rPr sz="1800" dirty="0">
                <a:latin typeface="Carlito"/>
                <a:cs typeface="Carlito"/>
              </a:rPr>
              <a:t>Not </a:t>
            </a:r>
            <a:r>
              <a:rPr sz="1800" spc="-5" dirty="0">
                <a:latin typeface="Carlito"/>
                <a:cs typeface="Carlito"/>
              </a:rPr>
              <a:t>so </a:t>
            </a:r>
            <a:r>
              <a:rPr sz="1800" spc="-10" dirty="0">
                <a:latin typeface="Carlito"/>
                <a:cs typeface="Carlito"/>
              </a:rPr>
              <a:t>standard </a:t>
            </a:r>
            <a:r>
              <a:rPr sz="1800" spc="-15" dirty="0">
                <a:latin typeface="Carlito"/>
                <a:cs typeface="Carlito"/>
              </a:rPr>
              <a:t>feature </a:t>
            </a:r>
            <a:r>
              <a:rPr sz="1800" spc="-10" dirty="0">
                <a:latin typeface="Carlito"/>
                <a:cs typeface="Carlito"/>
              </a:rPr>
              <a:t>extraction  </a:t>
            </a:r>
            <a:r>
              <a:rPr sz="1800" spc="-15" dirty="0">
                <a:latin typeface="Carlito"/>
                <a:cs typeface="Carlito"/>
              </a:rPr>
              <a:t>strategies </a:t>
            </a:r>
            <a:r>
              <a:rPr sz="1800" dirty="0">
                <a:latin typeface="Carlito"/>
                <a:cs typeface="Carlito"/>
              </a:rPr>
              <a:t>as in </a:t>
            </a:r>
            <a:r>
              <a:rPr sz="1800" spc="-5" dirty="0">
                <a:latin typeface="Carlito"/>
                <a:cs typeface="Carlito"/>
              </a:rPr>
              <a:t>case of images.  (Direct </a:t>
            </a:r>
            <a:r>
              <a:rPr sz="1800" dirty="0">
                <a:latin typeface="Carlito"/>
                <a:cs typeface="Carlito"/>
              </a:rPr>
              <a:t>modeling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time </a:t>
            </a:r>
            <a:r>
              <a:rPr sz="1800" spc="-5" dirty="0">
                <a:latin typeface="Carlito"/>
                <a:cs typeface="Carlito"/>
              </a:rPr>
              <a:t>series </a:t>
            </a:r>
            <a:r>
              <a:rPr sz="1800" dirty="0">
                <a:latin typeface="Carlito"/>
                <a:cs typeface="Carlito"/>
              </a:rPr>
              <a:t>is  </a:t>
            </a:r>
            <a:r>
              <a:rPr sz="1800" spc="-15" dirty="0">
                <a:latin typeface="Carlito"/>
                <a:cs typeface="Carlito"/>
              </a:rPr>
              <a:t>preferred)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1553" y="366619"/>
            <a:ext cx="7200897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 </a:t>
            </a:r>
            <a:r>
              <a:rPr dirty="0"/>
              <a:t>Learning:</a:t>
            </a:r>
            <a:r>
              <a:rPr spc="-45" dirty="0"/>
              <a:t> </a:t>
            </a:r>
            <a:r>
              <a:rPr spc="-10" dirty="0"/>
              <a:t>Overview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2800" b="0" i="1" spc="-15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r>
              <a:rPr sz="2800" b="0" i="1" spc="-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b="0" i="1" spc="-30" dirty="0">
                <a:solidFill>
                  <a:srgbClr val="006FC0"/>
                </a:solidFill>
                <a:latin typeface="Carlito"/>
                <a:cs typeface="Carlito"/>
              </a:rPr>
              <a:t>Types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9259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5743" y="4441366"/>
            <a:ext cx="3317557" cy="2318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291" y="159183"/>
            <a:ext cx="2869883" cy="1617345"/>
            <a:chOff x="3616388" y="444182"/>
            <a:chExt cx="3826510" cy="1617345"/>
          </a:xfrm>
        </p:grpSpPr>
        <p:sp>
          <p:nvSpPr>
            <p:cNvPr id="4" name="object 4"/>
            <p:cNvSpPr/>
            <p:nvPr/>
          </p:nvSpPr>
          <p:spPr>
            <a:xfrm>
              <a:off x="3657600" y="485393"/>
              <a:ext cx="3680170" cy="14857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37026" y="464819"/>
              <a:ext cx="3785235" cy="1576070"/>
            </a:xfrm>
            <a:custGeom>
              <a:avLst/>
              <a:gdLst/>
              <a:ahLst/>
              <a:cxnLst/>
              <a:rect l="l" t="t" r="r" b="b"/>
              <a:pathLst>
                <a:path w="3785234" h="1576070">
                  <a:moveTo>
                    <a:pt x="0" y="1575815"/>
                  </a:moveTo>
                  <a:lnTo>
                    <a:pt x="3784854" y="1575815"/>
                  </a:lnTo>
                  <a:lnTo>
                    <a:pt x="3784854" y="0"/>
                  </a:lnTo>
                  <a:lnTo>
                    <a:pt x="0" y="0"/>
                  </a:lnTo>
                  <a:lnTo>
                    <a:pt x="0" y="1575815"/>
                  </a:lnTo>
                  <a:close/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3756" y="2071421"/>
            <a:ext cx="4312333" cy="3109826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290"/>
              </a:spcBef>
              <a:tabLst>
                <a:tab pos="2490470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Time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series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-5" dirty="0" err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Models:</a:t>
            </a:r>
            <a:r>
              <a:rPr sz="1600" u="heavy" spc="-5" dirty="0" err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Manually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model it</a:t>
            </a:r>
            <a:r>
              <a:rPr sz="1600" u="heavy" spc="-5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!</a:t>
            </a:r>
            <a:endParaRPr sz="16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rlito"/>
                <a:cs typeface="Carlito"/>
              </a:rPr>
              <a:t>Exponential Smoothing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(ETS)</a:t>
            </a:r>
            <a:endParaRPr sz="1800" dirty="0">
              <a:latin typeface="Carlito"/>
              <a:cs typeface="Carlito"/>
            </a:endParaRPr>
          </a:p>
          <a:p>
            <a:pPr marL="298450" marR="508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rlito"/>
                <a:cs typeface="Carlito"/>
              </a:rPr>
              <a:t>Autoregressive </a:t>
            </a:r>
            <a:r>
              <a:rPr sz="1800" spc="-15" dirty="0">
                <a:latin typeface="Carlito"/>
                <a:cs typeface="Carlito"/>
              </a:rPr>
              <a:t>Integrated </a:t>
            </a:r>
            <a:r>
              <a:rPr sz="1800" dirty="0">
                <a:latin typeface="Carlito"/>
                <a:cs typeface="Carlito"/>
              </a:rPr>
              <a:t>Moving </a:t>
            </a:r>
            <a:r>
              <a:rPr sz="1800" spc="-20" dirty="0">
                <a:latin typeface="Carlito"/>
                <a:cs typeface="Carlito"/>
              </a:rPr>
              <a:t>Average  </a:t>
            </a:r>
            <a:r>
              <a:rPr sz="1800" spc="-5" dirty="0">
                <a:latin typeface="Carlito"/>
                <a:cs typeface="Carlito"/>
              </a:rPr>
              <a:t>(ARIMA)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models</a:t>
            </a: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rlito"/>
                <a:cs typeface="Carlito"/>
              </a:rPr>
              <a:t>Linear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regression</a:t>
            </a:r>
            <a:endParaRPr sz="1800" dirty="0">
              <a:latin typeface="Carlito"/>
              <a:cs typeface="Carlito"/>
            </a:endParaRPr>
          </a:p>
          <a:p>
            <a:pPr marL="298450" marR="29654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rlito"/>
                <a:cs typeface="Carlito"/>
              </a:rPr>
              <a:t>Generalized Autoregressive </a:t>
            </a:r>
            <a:r>
              <a:rPr sz="1800" spc="-5" dirty="0">
                <a:latin typeface="Carlito"/>
                <a:cs typeface="Carlito"/>
              </a:rPr>
              <a:t>Conditional  </a:t>
            </a:r>
            <a:r>
              <a:rPr sz="1800" spc="-15" dirty="0">
                <a:latin typeface="Carlito"/>
                <a:cs typeface="Carlito"/>
              </a:rPr>
              <a:t>Heteroskedasticity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(GARCH)</a:t>
            </a:r>
            <a:endParaRPr sz="18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rlito"/>
                <a:cs typeface="Carlito"/>
              </a:rPr>
              <a:t>Bayesian</a:t>
            </a:r>
            <a:r>
              <a:rPr sz="1800" dirty="0">
                <a:latin typeface="Carlito"/>
                <a:cs typeface="Carlito"/>
              </a:rPr>
              <a:t> Models</a:t>
            </a: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25" dirty="0">
                <a:latin typeface="Carlito"/>
                <a:cs typeface="Carlito"/>
              </a:rPr>
              <a:t>Vector </a:t>
            </a:r>
            <a:r>
              <a:rPr sz="1800" spc="-10" dirty="0">
                <a:latin typeface="Carlito"/>
                <a:cs typeface="Carlito"/>
              </a:rPr>
              <a:t>auto-regression </a:t>
            </a:r>
            <a:r>
              <a:rPr sz="1800" spc="-20" dirty="0">
                <a:latin typeface="Carlito"/>
                <a:cs typeface="Carlito"/>
              </a:rPr>
              <a:t>(VAR)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models</a:t>
            </a: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15" dirty="0">
                <a:latin typeface="Carlito"/>
                <a:cs typeface="Carlito"/>
              </a:rPr>
              <a:t>etc.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56276" y="2084517"/>
            <a:ext cx="380952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0875" algn="l"/>
              </a:tabLst>
            </a:pPr>
            <a:r>
              <a:rPr sz="18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Machine</a:t>
            </a:r>
            <a:r>
              <a:rPr sz="18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heavy" spc="-5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Learning:</a:t>
            </a:r>
            <a:r>
              <a:rPr sz="1600" b="0" u="heavy" spc="-5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Let</a:t>
            </a:r>
            <a:r>
              <a:rPr sz="16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machine learning handle </a:t>
            </a:r>
            <a:r>
              <a:rPr sz="16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 </a:t>
            </a:r>
            <a:r>
              <a:rPr sz="1600" b="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task</a:t>
            </a:r>
            <a:r>
              <a:rPr sz="1600" b="0" u="heavy" spc="-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6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!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225" y="5260768"/>
            <a:ext cx="2785491" cy="1432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3374" y="1782942"/>
            <a:ext cx="5365432" cy="354330"/>
          </a:xfrm>
          <a:custGeom>
            <a:avLst/>
            <a:gdLst/>
            <a:ahLst/>
            <a:cxnLst/>
            <a:rect l="l" t="t" r="r" b="b"/>
            <a:pathLst>
              <a:path w="7153909" h="354330">
                <a:moveTo>
                  <a:pt x="7153656" y="277749"/>
                </a:moveTo>
                <a:lnTo>
                  <a:pt x="7128129" y="277749"/>
                </a:lnTo>
                <a:lnTo>
                  <a:pt x="7128129" y="189611"/>
                </a:lnTo>
                <a:lnTo>
                  <a:pt x="7128129" y="164465"/>
                </a:lnTo>
                <a:lnTo>
                  <a:pt x="3084449" y="164465"/>
                </a:lnTo>
                <a:lnTo>
                  <a:pt x="3084449" y="0"/>
                </a:lnTo>
                <a:lnTo>
                  <a:pt x="3084195" y="0"/>
                </a:lnTo>
                <a:lnTo>
                  <a:pt x="3059303" y="0"/>
                </a:lnTo>
                <a:lnTo>
                  <a:pt x="3059049" y="0"/>
                </a:lnTo>
                <a:lnTo>
                  <a:pt x="3059049" y="164465"/>
                </a:lnTo>
                <a:lnTo>
                  <a:pt x="25527" y="164465"/>
                </a:lnTo>
                <a:lnTo>
                  <a:pt x="25527" y="277749"/>
                </a:lnTo>
                <a:lnTo>
                  <a:pt x="0" y="277749"/>
                </a:lnTo>
                <a:lnTo>
                  <a:pt x="38100" y="353949"/>
                </a:lnTo>
                <a:lnTo>
                  <a:pt x="69850" y="290449"/>
                </a:lnTo>
                <a:lnTo>
                  <a:pt x="76200" y="277749"/>
                </a:lnTo>
                <a:lnTo>
                  <a:pt x="50673" y="277749"/>
                </a:lnTo>
                <a:lnTo>
                  <a:pt x="50673" y="189611"/>
                </a:lnTo>
                <a:lnTo>
                  <a:pt x="3059049" y="189611"/>
                </a:lnTo>
                <a:lnTo>
                  <a:pt x="3084449" y="189611"/>
                </a:lnTo>
                <a:lnTo>
                  <a:pt x="7102983" y="189611"/>
                </a:lnTo>
                <a:lnTo>
                  <a:pt x="7102983" y="277749"/>
                </a:lnTo>
                <a:lnTo>
                  <a:pt x="7077456" y="277749"/>
                </a:lnTo>
                <a:lnTo>
                  <a:pt x="7115556" y="353949"/>
                </a:lnTo>
                <a:lnTo>
                  <a:pt x="7147306" y="290449"/>
                </a:lnTo>
                <a:lnTo>
                  <a:pt x="7153656" y="277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0769" y="2805984"/>
            <a:ext cx="370006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Neural Networks </a:t>
            </a:r>
            <a:r>
              <a:rPr sz="1800" spc="-5" dirty="0">
                <a:latin typeface="Carlito"/>
                <a:cs typeface="Carlito"/>
              </a:rPr>
              <a:t>such </a:t>
            </a:r>
            <a:r>
              <a:rPr sz="1800" dirty="0">
                <a:latin typeface="Carlito"/>
                <a:cs typeface="Carlito"/>
              </a:rPr>
              <a:t>as  </a:t>
            </a:r>
            <a:r>
              <a:rPr sz="1800" spc="-10" dirty="0">
                <a:latin typeface="Carlito"/>
                <a:cs typeface="Carlito"/>
              </a:rPr>
              <a:t>Convolutional Neural  Networks </a:t>
            </a:r>
            <a:r>
              <a:rPr sz="1800" spc="-5" dirty="0">
                <a:latin typeface="Carlito"/>
                <a:cs typeface="Carlito"/>
              </a:rPr>
              <a:t>(CNN) </a:t>
            </a:r>
            <a:r>
              <a:rPr sz="1800" spc="-25" dirty="0">
                <a:latin typeface="Carlito"/>
                <a:cs typeface="Carlito"/>
              </a:rPr>
              <a:t>take </a:t>
            </a:r>
            <a:r>
              <a:rPr sz="1800" spc="-15" dirty="0">
                <a:latin typeface="Carlito"/>
                <a:cs typeface="Carlito"/>
              </a:rPr>
              <a:t>raw  </a:t>
            </a:r>
            <a:r>
              <a:rPr sz="1800" spc="-20" dirty="0">
                <a:latin typeface="Carlito"/>
                <a:cs typeface="Carlito"/>
              </a:rPr>
              <a:t>waveforms </a:t>
            </a:r>
            <a:r>
              <a:rPr sz="1800" dirty="0">
                <a:latin typeface="Carlito"/>
                <a:cs typeface="Carlito"/>
              </a:rPr>
              <a:t>as input </a:t>
            </a:r>
            <a:r>
              <a:rPr sz="1800" spc="-5" dirty="0">
                <a:latin typeface="Carlito"/>
                <a:cs typeface="Carlito"/>
              </a:rPr>
              <a:t>and  </a:t>
            </a:r>
            <a:r>
              <a:rPr sz="1800" spc="-15" dirty="0">
                <a:latin typeface="Carlito"/>
                <a:cs typeface="Carlito"/>
              </a:rPr>
              <a:t>first </a:t>
            </a:r>
            <a:r>
              <a:rPr sz="1800" spc="-10" dirty="0">
                <a:latin typeface="Carlito"/>
                <a:cs typeface="Carlito"/>
              </a:rPr>
              <a:t>process </a:t>
            </a:r>
            <a:r>
              <a:rPr sz="1800" dirty="0">
                <a:latin typeface="Carlito"/>
                <a:cs typeface="Carlito"/>
              </a:rPr>
              <a:t>it inside  multiple </a:t>
            </a:r>
            <a:r>
              <a:rPr sz="1800" spc="-15" dirty="0">
                <a:latin typeface="Carlito"/>
                <a:cs typeface="Carlito"/>
              </a:rPr>
              <a:t>layers to get </a:t>
            </a:r>
            <a:r>
              <a:rPr sz="1800" spc="-10" dirty="0">
                <a:latin typeface="Carlito"/>
                <a:cs typeface="Carlito"/>
              </a:rPr>
              <a:t>best  </a:t>
            </a:r>
            <a:r>
              <a:rPr sz="1800" spc="-5" dirty="0">
                <a:latin typeface="Carlito"/>
                <a:cs typeface="Carlito"/>
              </a:rPr>
              <a:t>predictive </a:t>
            </a:r>
            <a:r>
              <a:rPr sz="1800" dirty="0">
                <a:latin typeface="Carlito"/>
                <a:cs typeface="Carlito"/>
              </a:rPr>
              <a:t>model </a:t>
            </a:r>
            <a:r>
              <a:rPr sz="1800" spc="-15" dirty="0">
                <a:latin typeface="Carlito"/>
                <a:cs typeface="Carlito"/>
              </a:rPr>
              <a:t>for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67375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2" y="1080654"/>
            <a:ext cx="8395854" cy="559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280" y="1769313"/>
            <a:ext cx="3464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rlito"/>
                <a:cs typeface="Carlito"/>
              </a:rPr>
              <a:t>Heterogeneous</a:t>
            </a:r>
            <a:r>
              <a:rPr sz="2400" b="1" spc="-30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data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9503" y="2133601"/>
            <a:ext cx="2073607" cy="1116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984" y="2846057"/>
            <a:ext cx="4347972" cy="553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83868" y="2855467"/>
            <a:ext cx="448921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Multimodal </a:t>
            </a:r>
            <a:r>
              <a:rPr sz="2400" spc="-5" dirty="0">
                <a:latin typeface="Carlito"/>
                <a:cs typeface="Carlito"/>
              </a:rPr>
              <a:t>Machine Learning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!</a:t>
            </a:r>
          </a:p>
        </p:txBody>
      </p:sp>
      <p:sp>
        <p:nvSpPr>
          <p:cNvPr id="6" name="object 6"/>
          <p:cNvSpPr/>
          <p:nvPr/>
        </p:nvSpPr>
        <p:spPr>
          <a:xfrm>
            <a:off x="677227" y="3590194"/>
            <a:ext cx="1953959" cy="1296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831" y="5143086"/>
            <a:ext cx="2388161" cy="106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85329" y="3127755"/>
            <a:ext cx="16144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rlito"/>
                <a:cs typeface="Carlito"/>
              </a:rPr>
              <a:t>+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5329" y="4780533"/>
            <a:ext cx="16144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rlito"/>
                <a:cs typeface="Carlito"/>
              </a:rPr>
              <a:t>+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4674" y="2956180"/>
            <a:ext cx="953453" cy="227329"/>
          </a:xfrm>
          <a:custGeom>
            <a:avLst/>
            <a:gdLst/>
            <a:ahLst/>
            <a:cxnLst/>
            <a:rect l="l" t="t" r="r" b="b"/>
            <a:pathLst>
              <a:path w="1271270" h="227330">
                <a:moveTo>
                  <a:pt x="1157477" y="0"/>
                </a:moveTo>
                <a:lnTo>
                  <a:pt x="1157477" y="56769"/>
                </a:lnTo>
                <a:lnTo>
                  <a:pt x="0" y="56769"/>
                </a:lnTo>
                <a:lnTo>
                  <a:pt x="0" y="170307"/>
                </a:lnTo>
                <a:lnTo>
                  <a:pt x="1157477" y="170307"/>
                </a:lnTo>
                <a:lnTo>
                  <a:pt x="1157477" y="227075"/>
                </a:lnTo>
                <a:lnTo>
                  <a:pt x="1271015" y="113537"/>
                </a:lnTo>
                <a:lnTo>
                  <a:pt x="1157477" y="0"/>
                </a:lnTo>
                <a:close/>
              </a:path>
            </a:pathLst>
          </a:custGeom>
          <a:solidFill>
            <a:srgbClr val="FF9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0177" y="3721609"/>
            <a:ext cx="3455729" cy="24117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71553" y="414119"/>
            <a:ext cx="7200897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 </a:t>
            </a:r>
            <a:r>
              <a:rPr dirty="0"/>
              <a:t>Learning:</a:t>
            </a:r>
            <a:r>
              <a:rPr spc="-45" dirty="0"/>
              <a:t> </a:t>
            </a:r>
            <a:r>
              <a:rPr spc="-10" dirty="0"/>
              <a:t>Overview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2800" b="0" i="1" spc="-15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r>
              <a:rPr sz="2800" b="0" i="1" spc="-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b="0" i="1" spc="-30" dirty="0">
                <a:solidFill>
                  <a:srgbClr val="006FC0"/>
                </a:solidFill>
                <a:latin typeface="Carlito"/>
                <a:cs typeface="Carlito"/>
              </a:rPr>
              <a:t>Types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42409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63EF7A-E1C6-4077-A38D-EDA5D6E2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prstTxWarp prst="textChevron">
              <a:avLst/>
            </a:prstTxWarp>
          </a:bodyPr>
          <a:lstStyle/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Inductive Learning Process</a:t>
            </a:r>
          </a:p>
        </p:txBody>
      </p:sp>
    </p:spTree>
    <p:extLst>
      <p:ext uri="{BB962C8B-B14F-4D97-AF65-F5344CB8AC3E}">
        <p14:creationId xmlns:p14="http://schemas.microsoft.com/office/powerpoint/2010/main" val="1300908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1" y="533400"/>
            <a:ext cx="7586160" cy="1143000"/>
          </a:xfrm>
        </p:spPr>
        <p:txBody>
          <a:bodyPr>
            <a:normAutofit fontScale="90000"/>
          </a:bodyPr>
          <a:lstStyle/>
          <a:p>
            <a:r>
              <a:rPr lang="en-US" sz="5400"/>
              <a:t>Inductive Machine Learning Process …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-57150" y="1981200"/>
            <a:ext cx="2103422" cy="26099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Preparation of </a:t>
            </a:r>
            <a:r>
              <a:rPr lang="en-US" sz="2400" b="1">
                <a:solidFill>
                  <a:srgbClr val="0070C0"/>
                </a:solidFill>
              </a:rPr>
              <a:t>Training Data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046271" y="2990851"/>
            <a:ext cx="625341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671613" y="1981200"/>
            <a:ext cx="1900388" cy="26099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Learning Scheme OR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Learning Algorithm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3500" y="1981200"/>
            <a:ext cx="1280160" cy="26099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Trained Model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575310" y="3048001"/>
            <a:ext cx="568191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500812" y="2990851"/>
            <a:ext cx="555499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118032" y="1981200"/>
            <a:ext cx="2083118" cy="26099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Testing and Evaluation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Test Data</a:t>
            </a: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312C7925-F35B-4D4F-A43D-1E74049A1337}"/>
              </a:ext>
            </a:extLst>
          </p:cNvPr>
          <p:cNvSpPr/>
          <p:nvPr/>
        </p:nvSpPr>
        <p:spPr>
          <a:xfrm>
            <a:off x="3886200" y="4800600"/>
            <a:ext cx="2914651" cy="20003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Deploy Trained &amp; Tested Model in Domain</a:t>
            </a: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6D2AEB14-B883-4D98-8618-63190B89759B}"/>
              </a:ext>
            </a:extLst>
          </p:cNvPr>
          <p:cNvSpPr/>
          <p:nvPr/>
        </p:nvSpPr>
        <p:spPr>
          <a:xfrm rot="16200000" flipH="1">
            <a:off x="7229475" y="4143378"/>
            <a:ext cx="1143003" cy="200025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2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rgbClr val="0070C0"/>
                </a:solidFill>
              </a:rPr>
              <a:t>Deployed Model…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4352" y="2590800"/>
            <a:ext cx="2400300" cy="26099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0070C0"/>
                </a:solidFill>
              </a:rPr>
              <a:t>New/ Unknown Instance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914651" y="3600450"/>
            <a:ext cx="685800" cy="6477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00452" y="2590800"/>
            <a:ext cx="1714500" cy="26099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0070C0"/>
                </a:solidFill>
              </a:rPr>
              <a:t>ML Model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00752" y="2590800"/>
            <a:ext cx="2171700" cy="26099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0070C0"/>
                </a:solidFill>
              </a:rPr>
              <a:t>Result/ Prediction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314951" y="3657600"/>
            <a:ext cx="685800" cy="6477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77" y="589455"/>
            <a:ext cx="7024744" cy="496336"/>
          </a:xfrm>
        </p:spPr>
        <p:txBody>
          <a:bodyPr>
            <a:noAutofit/>
          </a:bodyPr>
          <a:lstStyle/>
          <a:p>
            <a:r>
              <a:rPr lang="en-US" sz="4800" dirty="0"/>
              <a:t>Machine Learning Process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88" y="1524001"/>
            <a:ext cx="2905113" cy="4953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0" y="1295403"/>
            <a:ext cx="3708252" cy="54101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ight Arrow 4"/>
          <p:cNvSpPr/>
          <p:nvPr/>
        </p:nvSpPr>
        <p:spPr>
          <a:xfrm>
            <a:off x="3886201" y="3809941"/>
            <a:ext cx="3429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86249" y="3200400"/>
            <a:ext cx="1371600" cy="1752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Learning Scheme OR</a:t>
            </a:r>
          </a:p>
          <a:p>
            <a:pPr algn="ctr"/>
            <a:r>
              <a:rPr lang="en-US" sz="2000"/>
              <a:t>Learning Algorithm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657852" y="3867090"/>
            <a:ext cx="3429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7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346366" y="651167"/>
            <a:ext cx="8763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Attributes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8036" y="1295400"/>
            <a:ext cx="7980219" cy="5181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Attribute (</a:t>
            </a:r>
            <a:r>
              <a:rPr lang="en-US" altLang="en-US" dirty="0"/>
              <a:t>or</a:t>
            </a:r>
            <a:r>
              <a:rPr lang="en-US" altLang="en-US" b="1" dirty="0"/>
              <a:t> dimensions, features, variables</a:t>
            </a:r>
            <a:r>
              <a:rPr lang="en-US" altLang="en-US" dirty="0"/>
              <a:t>): a data field, representing a characteristic or feature of a data object.</a:t>
            </a:r>
          </a:p>
          <a:p>
            <a:pPr lvl="1"/>
            <a:r>
              <a:rPr lang="en-US" altLang="en-US" i="1" dirty="0"/>
              <a:t>E.g., customer _ID, name, address</a:t>
            </a:r>
          </a:p>
          <a:p>
            <a:r>
              <a:rPr lang="en-US" altLang="en-US" dirty="0"/>
              <a:t>Types:</a:t>
            </a:r>
          </a:p>
          <a:p>
            <a:pPr lvl="1"/>
            <a:r>
              <a:rPr lang="en-US" altLang="en-US" dirty="0"/>
              <a:t>Nominal</a:t>
            </a:r>
          </a:p>
          <a:p>
            <a:pPr lvl="1"/>
            <a:r>
              <a:rPr lang="en-US" altLang="en-US" dirty="0"/>
              <a:t>Binary</a:t>
            </a:r>
          </a:p>
          <a:p>
            <a:pPr lvl="1"/>
            <a:r>
              <a:rPr lang="en-US" altLang="en-US" dirty="0"/>
              <a:t>Numeric: (Discrete, Continuous)</a:t>
            </a:r>
          </a:p>
          <a:p>
            <a:pPr lvl="2"/>
            <a:r>
              <a:rPr lang="en-US" altLang="en-US" sz="2800" dirty="0"/>
              <a:t>Interval-scaled</a:t>
            </a:r>
          </a:p>
          <a:p>
            <a:pPr lvl="2"/>
            <a:r>
              <a:rPr lang="en-US" altLang="en-US" sz="2800" dirty="0"/>
              <a:t>Ratio-scaled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870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Theory Assessment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539163"/>
              </p:ext>
            </p:extLst>
          </p:nvPr>
        </p:nvGraphicFramePr>
        <p:xfrm>
          <a:off x="685800" y="19812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622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0" y="304800"/>
            <a:ext cx="8763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Attribute Types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12622" y="1011385"/>
            <a:ext cx="7869381" cy="5181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indent="-292100">
              <a:lnSpc>
                <a:spcPct val="90000"/>
              </a:lnSpc>
              <a:spcBef>
                <a:spcPts val="0"/>
              </a:spcBef>
            </a:pPr>
            <a:r>
              <a:rPr lang="en-US" altLang="en-US" sz="2400" b="1" dirty="0">
                <a:solidFill>
                  <a:srgbClr val="FF0000"/>
                </a:solidFill>
              </a:rPr>
              <a:t>Nominal:</a:t>
            </a:r>
            <a:r>
              <a:rPr lang="en-US" altLang="en-US" sz="2400" dirty="0"/>
              <a:t> categories, states, or “names of things”</a:t>
            </a:r>
          </a:p>
          <a:p>
            <a:pPr marL="749300" lvl="1" indent="-342900">
              <a:lnSpc>
                <a:spcPct val="90000"/>
              </a:lnSpc>
              <a:spcBef>
                <a:spcPts val="0"/>
              </a:spcBef>
            </a:pPr>
            <a:r>
              <a:rPr lang="en-US" altLang="en-US" sz="2400" i="1" dirty="0" err="1"/>
              <a:t>Hair_color</a:t>
            </a:r>
            <a:r>
              <a:rPr lang="en-US" altLang="en-US" sz="2400" i="1" dirty="0"/>
              <a:t> = </a:t>
            </a:r>
            <a:r>
              <a:rPr lang="en-US" altLang="en-US" sz="2400" dirty="0"/>
              <a:t>{</a:t>
            </a:r>
            <a:r>
              <a:rPr lang="en-US" altLang="en-US" sz="2400" i="1" dirty="0"/>
              <a:t>auburn, black, blond, brown, grey, red, white</a:t>
            </a:r>
            <a:r>
              <a:rPr lang="en-US" altLang="en-US" sz="2400" dirty="0"/>
              <a:t>}</a:t>
            </a:r>
          </a:p>
          <a:p>
            <a:pPr marL="749300" lvl="1" indent="-34290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/>
              <a:t>marital status, occupation, ID numbers, zip codes</a:t>
            </a:r>
          </a:p>
          <a:p>
            <a:pPr marL="292100" indent="-292100">
              <a:lnSpc>
                <a:spcPct val="90000"/>
              </a:lnSpc>
              <a:spcBef>
                <a:spcPts val="0"/>
              </a:spcBef>
            </a:pPr>
            <a:r>
              <a:rPr lang="en-US" altLang="en-US" sz="2400" b="1" dirty="0">
                <a:solidFill>
                  <a:srgbClr val="FF0000"/>
                </a:solidFill>
              </a:rPr>
              <a:t>Binary</a:t>
            </a:r>
          </a:p>
          <a:p>
            <a:pPr marL="749300" lvl="1" indent="-34290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/>
              <a:t>Nominal attribute with only 2 states (0 and 1)</a:t>
            </a:r>
          </a:p>
          <a:p>
            <a:pPr marL="749300" lvl="1" indent="-342900">
              <a:lnSpc>
                <a:spcPct val="90000"/>
              </a:lnSpc>
              <a:spcBef>
                <a:spcPts val="0"/>
              </a:spcBef>
            </a:pPr>
            <a:r>
              <a:rPr lang="en-US" altLang="en-US" sz="2400" u="sng" dirty="0"/>
              <a:t>Symmetric binary</a:t>
            </a:r>
            <a:r>
              <a:rPr lang="en-US" altLang="en-US" sz="2400" dirty="0"/>
              <a:t>: both outcomes equally important</a:t>
            </a:r>
          </a:p>
          <a:p>
            <a:pPr marL="1257300" lvl="2" indent="-393700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e.g., gender</a:t>
            </a:r>
          </a:p>
          <a:p>
            <a:pPr marL="749300" lvl="1" indent="-342900">
              <a:lnSpc>
                <a:spcPct val="90000"/>
              </a:lnSpc>
              <a:spcBef>
                <a:spcPts val="0"/>
              </a:spcBef>
            </a:pPr>
            <a:r>
              <a:rPr lang="en-US" altLang="en-US" sz="2400" u="sng" dirty="0"/>
              <a:t>Asymmetric binary</a:t>
            </a:r>
            <a:r>
              <a:rPr lang="en-US" altLang="en-US" sz="2400" dirty="0"/>
              <a:t>: outcomes not equally important.  </a:t>
            </a:r>
          </a:p>
          <a:p>
            <a:pPr marL="1257300" lvl="2" indent="-393700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e.g., medical test (positive vs. negative)</a:t>
            </a:r>
          </a:p>
          <a:p>
            <a:pPr marL="1257300" lvl="2" indent="-393700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Convention: assign 1 to most important outcome (e.g., HIV positive)</a:t>
            </a:r>
          </a:p>
          <a:p>
            <a:pPr marL="292100" indent="-292100">
              <a:lnSpc>
                <a:spcPct val="90000"/>
              </a:lnSpc>
              <a:spcBef>
                <a:spcPts val="0"/>
              </a:spcBef>
            </a:pPr>
            <a:r>
              <a:rPr lang="en-US" altLang="en-US" sz="2400" b="1" dirty="0">
                <a:solidFill>
                  <a:srgbClr val="FF0000"/>
                </a:solidFill>
              </a:rPr>
              <a:t>Ordinal</a:t>
            </a:r>
          </a:p>
          <a:p>
            <a:pPr marL="749300" lvl="1" indent="-342900"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/>
              <a:t>Values have a meaningful order (ranking) but magnitude between successive values is not known.</a:t>
            </a:r>
          </a:p>
          <a:p>
            <a:pPr marL="749300" lvl="1" indent="-342900">
              <a:lnSpc>
                <a:spcPct val="90000"/>
              </a:lnSpc>
              <a:spcBef>
                <a:spcPts val="0"/>
              </a:spcBef>
            </a:pPr>
            <a:r>
              <a:rPr lang="en-US" altLang="en-US" sz="2400" i="1" dirty="0"/>
              <a:t>Size = </a:t>
            </a:r>
            <a:r>
              <a:rPr lang="en-US" altLang="en-US" sz="2400" dirty="0"/>
              <a:t>{</a:t>
            </a:r>
            <a:r>
              <a:rPr lang="en-US" altLang="en-US" sz="2400" i="1" dirty="0"/>
              <a:t>small, medium, large</a:t>
            </a:r>
            <a:r>
              <a:rPr lang="en-US" altLang="en-US" sz="2400" dirty="0"/>
              <a:t>}</a:t>
            </a:r>
            <a:r>
              <a:rPr lang="en-US" altLang="en-US" sz="2400" i="1" dirty="0"/>
              <a:t>,</a:t>
            </a:r>
            <a:r>
              <a:rPr lang="en-US" altLang="en-US" sz="2400" dirty="0"/>
              <a:t> grades, army rankings</a:t>
            </a:r>
          </a:p>
        </p:txBody>
      </p:sp>
    </p:spTree>
    <p:extLst>
      <p:ext uri="{BB962C8B-B14F-4D97-AF65-F5344CB8AC3E}">
        <p14:creationId xmlns:p14="http://schemas.microsoft.com/office/powerpoint/2010/main" val="1011619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E170457-5F46-AB4B-BBFF-21D9CFE39D78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277093" y="401784"/>
            <a:ext cx="8763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C00000"/>
                </a:solidFill>
              </a:rPr>
              <a:t>Numeric Attribute Types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1891" y="1198425"/>
            <a:ext cx="795251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indent="-292100">
              <a:lnSpc>
                <a:spcPct val="90000"/>
              </a:lnSpc>
            </a:pPr>
            <a:r>
              <a:rPr lang="en-US" altLang="en-US" sz="2400" dirty="0"/>
              <a:t>Quantity (integer or real-valued)</a:t>
            </a:r>
          </a:p>
          <a:p>
            <a:pPr marL="292100" indent="-292100">
              <a:lnSpc>
                <a:spcPct val="90000"/>
              </a:lnSpc>
            </a:pPr>
            <a:r>
              <a:rPr lang="en-US" altLang="en-US" sz="2400" b="1" dirty="0">
                <a:solidFill>
                  <a:srgbClr val="00B0F0"/>
                </a:solidFill>
              </a:rPr>
              <a:t>Interval</a:t>
            </a:r>
          </a:p>
          <a:p>
            <a:pPr marL="457200" indent="-393700">
              <a:lnSpc>
                <a:spcPct val="90000"/>
              </a:lnSpc>
            </a:pPr>
            <a:r>
              <a:rPr lang="en-US" altLang="en-US" sz="2000" dirty="0"/>
              <a:t>Measured on a scale of </a:t>
            </a:r>
            <a:r>
              <a:rPr lang="en-US" altLang="en-US" sz="2000" b="1" dirty="0"/>
              <a:t>equal-sized units</a:t>
            </a:r>
          </a:p>
          <a:p>
            <a:pPr marL="457200" indent="-393700">
              <a:lnSpc>
                <a:spcPct val="90000"/>
              </a:lnSpc>
            </a:pPr>
            <a:r>
              <a:rPr lang="en-US" altLang="en-US" sz="2000" dirty="0"/>
              <a:t>Values have order</a:t>
            </a:r>
          </a:p>
          <a:p>
            <a:pPr marL="857250" lvl="1" indent="-393700">
              <a:lnSpc>
                <a:spcPct val="90000"/>
              </a:lnSpc>
            </a:pPr>
            <a:r>
              <a:rPr lang="en-US" altLang="en-US" sz="2000" dirty="0"/>
              <a:t>E.g., </a:t>
            </a:r>
            <a:r>
              <a:rPr lang="en-US" altLang="en-US" sz="2000" i="1" dirty="0"/>
              <a:t>temperature in </a:t>
            </a:r>
            <a:r>
              <a:rPr lang="en-US" altLang="en-US" sz="2000" i="1" dirty="0" err="1"/>
              <a:t>C</a:t>
            </a:r>
            <a:r>
              <a:rPr lang="en-US" altLang="en-US" sz="2000" i="1" dirty="0" err="1">
                <a:ea typeface="Tahoma" charset="0"/>
                <a:cs typeface="Tahoma" charset="0"/>
              </a:rPr>
              <a:t>˚</a:t>
            </a:r>
            <a:r>
              <a:rPr lang="en-US" altLang="en-US" sz="2000" i="1" dirty="0" err="1"/>
              <a:t>or</a:t>
            </a:r>
            <a:r>
              <a:rPr lang="en-US" altLang="en-US" sz="2000" i="1" dirty="0"/>
              <a:t> F</a:t>
            </a:r>
            <a:r>
              <a:rPr lang="en-US" altLang="en-US" sz="2000" i="1" dirty="0">
                <a:ea typeface="Tahoma" charset="0"/>
                <a:cs typeface="Tahoma" charset="0"/>
              </a:rPr>
              <a:t>˚</a:t>
            </a:r>
            <a:r>
              <a:rPr lang="en-US" altLang="en-US" sz="2000" i="1" dirty="0"/>
              <a:t>, calendar dates</a:t>
            </a:r>
          </a:p>
          <a:p>
            <a:pPr marL="457200" indent="-393700">
              <a:lnSpc>
                <a:spcPct val="90000"/>
              </a:lnSpc>
            </a:pPr>
            <a:r>
              <a:rPr lang="en-US" altLang="en-US" sz="2000" dirty="0"/>
              <a:t>No true zero-point</a:t>
            </a:r>
          </a:p>
          <a:p>
            <a:pPr marL="457200" indent="-393700">
              <a:lnSpc>
                <a:spcPct val="90000"/>
              </a:lnSpc>
            </a:pPr>
            <a:r>
              <a:rPr lang="en-US" altLang="en-US" sz="2000" dirty="0"/>
              <a:t>Intangible</a:t>
            </a:r>
          </a:p>
          <a:p>
            <a:pPr marL="406400">
              <a:lnSpc>
                <a:spcPct val="90000"/>
              </a:lnSpc>
            </a:pPr>
            <a:r>
              <a:rPr lang="en-US" sz="2000" dirty="0">
                <a:solidFill>
                  <a:srgbClr val="292929"/>
                </a:solidFill>
                <a:latin typeface="charter"/>
              </a:rPr>
              <a:t>W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e can add and subtract, but we cannot multiply, divide or calculate ratios.</a:t>
            </a:r>
            <a:endParaRPr lang="en-US" altLang="en-US" sz="2000" dirty="0"/>
          </a:p>
          <a:p>
            <a:pPr marL="292100" indent="-292100">
              <a:lnSpc>
                <a:spcPct val="90000"/>
              </a:lnSpc>
            </a:pPr>
            <a:r>
              <a:rPr lang="en-US" altLang="en-US" sz="2400" b="1" dirty="0">
                <a:solidFill>
                  <a:srgbClr val="00B0F0"/>
                </a:solidFill>
              </a:rPr>
              <a:t>Ratio</a:t>
            </a:r>
          </a:p>
          <a:p>
            <a:pPr marL="457200" indent="-393700">
              <a:lnSpc>
                <a:spcPct val="90000"/>
              </a:lnSpc>
            </a:pPr>
            <a:r>
              <a:rPr lang="en-US" altLang="en-US" sz="2000" dirty="0"/>
              <a:t>Inherent </a:t>
            </a:r>
            <a:r>
              <a:rPr lang="en-US" altLang="en-US" sz="2000" b="1" dirty="0"/>
              <a:t>zero-point</a:t>
            </a:r>
          </a:p>
          <a:p>
            <a:pPr marL="457200" indent="-393700">
              <a:lnSpc>
                <a:spcPct val="90000"/>
              </a:lnSpc>
            </a:pPr>
            <a:r>
              <a:rPr lang="en-US" altLang="en-US" sz="2000" dirty="0"/>
              <a:t>tangible</a:t>
            </a:r>
          </a:p>
          <a:p>
            <a:pPr marL="457200" indent="-393700">
              <a:lnSpc>
                <a:spcPct val="90000"/>
              </a:lnSpc>
            </a:pPr>
            <a:r>
              <a:rPr lang="en-US" altLang="en-US" sz="2000" dirty="0"/>
              <a:t>We can speak of values as being an order of magnitude larger than the unit of measurement (10 K</a:t>
            </a:r>
            <a:r>
              <a:rPr lang="en-US" altLang="en-US" sz="2000" dirty="0">
                <a:ea typeface="Tahoma" charset="0"/>
                <a:cs typeface="Tahoma" charset="0"/>
              </a:rPr>
              <a:t>˚</a:t>
            </a:r>
            <a:r>
              <a:rPr lang="en-US" altLang="en-US" sz="2000" dirty="0"/>
              <a:t> is twice as high as 5 K</a:t>
            </a:r>
            <a:r>
              <a:rPr lang="en-US" altLang="en-US" sz="2000" dirty="0">
                <a:ea typeface="Tahoma" charset="0"/>
                <a:cs typeface="Tahoma" charset="0"/>
              </a:rPr>
              <a:t>˚</a:t>
            </a:r>
            <a:r>
              <a:rPr lang="en-US" altLang="en-US" sz="2000" dirty="0"/>
              <a:t>).</a:t>
            </a:r>
          </a:p>
          <a:p>
            <a:pPr marL="857250" lvl="1" indent="-393700">
              <a:lnSpc>
                <a:spcPct val="90000"/>
              </a:lnSpc>
            </a:pPr>
            <a:r>
              <a:rPr lang="en-US" altLang="en-US" sz="2000" dirty="0"/>
              <a:t>e.g., </a:t>
            </a:r>
            <a:r>
              <a:rPr lang="en-US" altLang="en-US" sz="2000" i="1" dirty="0"/>
              <a:t>temperature in Kelvin, length, counts, monetary quantities</a:t>
            </a:r>
          </a:p>
        </p:txBody>
      </p:sp>
    </p:spTree>
    <p:extLst>
      <p:ext uri="{BB962C8B-B14F-4D97-AF65-F5344CB8AC3E}">
        <p14:creationId xmlns:p14="http://schemas.microsoft.com/office/powerpoint/2010/main" val="2366037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E170457-5F46-AB4B-BBFF-21D9CFE39D78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477985"/>
            <a:ext cx="8763000" cy="609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914400"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General Characteristics of Data Sets</a:t>
            </a:r>
            <a:endParaRPr lang="en-US" altLang="en-US" sz="3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087585"/>
            <a:ext cx="7523018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indent="-292100">
              <a:lnSpc>
                <a:spcPct val="9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Dimensionality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The dimensionality of a data set is the number of attributes that the objects in the data set have.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In a particular data set if there are high number of attributes, then it can become difficult to analyze such a data set. This problem is referred as </a:t>
            </a:r>
            <a:r>
              <a:rPr lang="en-US" sz="2000" b="1" dirty="0">
                <a:solidFill>
                  <a:srgbClr val="C00000"/>
                </a:solidFill>
              </a:rPr>
              <a:t>Curse of Dimensionality.</a:t>
            </a:r>
            <a:endParaRPr lang="en-US" altLang="en-US" sz="2000" b="1" dirty="0">
              <a:solidFill>
                <a:srgbClr val="C00000"/>
              </a:solidFill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Sparsity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For some data sets, most attributes of an object have values of 0; in many cases fewer than 1% of the entries are non-zero. Such a data is called sparse data or it can be said that the data set has Sparsity.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Resolution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Resolution is the smallest change that can be measured.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Finer resolution reduces rounding errors. However, resolution that is too coarse may add rounding errors.</a:t>
            </a:r>
          </a:p>
        </p:txBody>
      </p:sp>
    </p:spTree>
    <p:extLst>
      <p:ext uri="{BB962C8B-B14F-4D97-AF65-F5344CB8AC3E}">
        <p14:creationId xmlns:p14="http://schemas.microsoft.com/office/powerpoint/2010/main" val="178827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63EF7A-E1C6-4077-A38D-EDA5D6E2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362200"/>
            <a:ext cx="8001000" cy="2286000"/>
          </a:xfrm>
        </p:spPr>
        <p:txBody>
          <a:bodyPr>
            <a:prstTxWarp prst="textChevron">
              <a:avLst/>
            </a:prstTxWarp>
          </a:bodyPr>
          <a:lstStyle/>
          <a:p>
            <a:r>
              <a: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Supervised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1200738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491" y="609600"/>
            <a:ext cx="7024744" cy="990600"/>
          </a:xfrm>
        </p:spPr>
        <p:txBody>
          <a:bodyPr>
            <a:normAutofit fontScale="90000"/>
          </a:bodyPr>
          <a:lstStyle/>
          <a:p>
            <a:r>
              <a:rPr lang="en-US" sz="4800" b="1">
                <a:solidFill>
                  <a:srgbClr val="0070C0"/>
                </a:solidFill>
              </a:rPr>
              <a:t>Supervised Machine Learning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3" y="1752601"/>
            <a:ext cx="6777317" cy="24384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3200">
                <a:solidFill>
                  <a:srgbClr val="C00000"/>
                </a:solidFill>
              </a:rPr>
              <a:t>Types Supervised Machine Learning</a:t>
            </a:r>
            <a:r>
              <a:rPr lang="en-US" sz="3200"/>
              <a:t> </a:t>
            </a:r>
          </a:p>
          <a:p>
            <a:r>
              <a:rPr lang="en-US" sz="3200"/>
              <a:t>Classification</a:t>
            </a:r>
          </a:p>
          <a:p>
            <a:r>
              <a:rPr lang="en-US" sz="3200"/>
              <a:t>Association</a:t>
            </a:r>
          </a:p>
          <a:p>
            <a:r>
              <a:rPr lang="en-US" sz="3200"/>
              <a:t>Regression \ Numeric Prediction</a:t>
            </a:r>
          </a:p>
          <a:p>
            <a:pPr marL="68580" indent="0">
              <a:buNone/>
            </a:pPr>
            <a:r>
              <a:rPr lang="en-US" sz="3200">
                <a:solidFill>
                  <a:srgbClr val="C00000"/>
                </a:solidFill>
              </a:rPr>
              <a:t>Also Known as Predictive Learning</a:t>
            </a:r>
          </a:p>
          <a:p>
            <a:endParaRPr lang="en-US" sz="3200"/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0360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rgbClr val="0070C0"/>
                </a:solidFill>
              </a:rPr>
              <a:t>Classification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/>
              <a:t>Supervised Learning</a:t>
            </a:r>
          </a:p>
          <a:p>
            <a:r>
              <a:rPr lang="en-US" sz="3200"/>
              <a:t>Prediction Belongs to one of </a:t>
            </a:r>
            <a:r>
              <a:rPr lang="en-US" sz="3200" b="1">
                <a:solidFill>
                  <a:schemeClr val="tx1"/>
                </a:solidFill>
              </a:rPr>
              <a:t>distinct\Discrete class</a:t>
            </a:r>
          </a:p>
          <a:p>
            <a:r>
              <a:rPr lang="en-US" sz="3200"/>
              <a:t>If Prediction Consists of two Classes also known as </a:t>
            </a:r>
            <a:r>
              <a:rPr lang="en-US" sz="3200" b="1">
                <a:solidFill>
                  <a:schemeClr val="accent1"/>
                </a:solidFill>
              </a:rPr>
              <a:t>Binary Prediction</a:t>
            </a:r>
          </a:p>
          <a:p>
            <a:pPr lvl="0"/>
            <a:r>
              <a:rPr lang="en-US" sz="3200"/>
              <a:t>Measure success on fresh data for which class labels are known (test data)</a:t>
            </a:r>
          </a:p>
          <a:p>
            <a:endParaRPr lang="en-US" sz="3200"/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7167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1066800"/>
            <a:ext cx="6629400" cy="5562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5886451" y="1066800"/>
            <a:ext cx="571500" cy="5562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93" y="494264"/>
            <a:ext cx="5268559" cy="5725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>
                <a:solidFill>
                  <a:srgbClr val="0070C0"/>
                </a:solidFill>
              </a:rPr>
              <a:t>Classification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051" y="3810002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Class Attribute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57801" y="1447800"/>
            <a:ext cx="800100" cy="2400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C98CEC-BFC5-4029-B215-ECF84E4DDD80}"/>
              </a:ext>
            </a:extLst>
          </p:cNvPr>
          <p:cNvSpPr/>
          <p:nvPr/>
        </p:nvSpPr>
        <p:spPr>
          <a:xfrm>
            <a:off x="6922605" y="2828835"/>
            <a:ext cx="2335696" cy="19389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u="sng">
                <a:solidFill>
                  <a:srgbClr val="C00000"/>
                </a:solidFill>
              </a:rPr>
              <a:t>Classification</a:t>
            </a:r>
          </a:p>
          <a:p>
            <a:r>
              <a:rPr lang="en-US" sz="2400"/>
              <a:t>Association</a:t>
            </a:r>
          </a:p>
          <a:p>
            <a:r>
              <a:rPr lang="en-US" sz="2400"/>
              <a:t>Regression \ Numeric Prediction</a:t>
            </a:r>
          </a:p>
        </p:txBody>
      </p:sp>
    </p:spTree>
    <p:extLst>
      <p:ext uri="{BB962C8B-B14F-4D97-AF65-F5344CB8AC3E}">
        <p14:creationId xmlns:p14="http://schemas.microsoft.com/office/powerpoint/2010/main" val="338911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14" y="1046018"/>
            <a:ext cx="6743700" cy="59920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15101" y="1046018"/>
            <a:ext cx="1470314" cy="59643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152400"/>
            <a:ext cx="6515100" cy="72493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>
                <a:solidFill>
                  <a:srgbClr val="0070C0"/>
                </a:solidFill>
              </a:rPr>
              <a:t>Contact Lens Problem (Classification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2151" y="3848103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Class Attribute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057901" y="1447800"/>
            <a:ext cx="800100" cy="2400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29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7EC7-0376-4129-A942-75AA84F6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2" y="646664"/>
            <a:ext cx="6510700" cy="64873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B5B3-F149-442B-8203-D0981FAF8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3" y="1371600"/>
            <a:ext cx="6777317" cy="5334000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There are many algorithms for classification. Some of the famous are following:</a:t>
            </a:r>
          </a:p>
          <a:p>
            <a:r>
              <a:rPr lang="en-US" b="1" i="1" dirty="0"/>
              <a:t>Decision trees</a:t>
            </a:r>
          </a:p>
          <a:p>
            <a:r>
              <a:rPr lang="en-US" dirty="0"/>
              <a:t>Naive Bayes classifier</a:t>
            </a:r>
          </a:p>
          <a:p>
            <a:r>
              <a:rPr lang="en-US" b="1" i="1" dirty="0"/>
              <a:t>Linear Regression</a:t>
            </a:r>
          </a:p>
          <a:p>
            <a:r>
              <a:rPr lang="en-US" dirty="0"/>
              <a:t>Logistic regression</a:t>
            </a:r>
            <a:endParaRPr lang="en-US" b="1" i="1" dirty="0"/>
          </a:p>
          <a:p>
            <a:r>
              <a:rPr lang="en-US" b="1" i="1" dirty="0"/>
              <a:t>Neural networks</a:t>
            </a:r>
          </a:p>
          <a:p>
            <a:pPr lvl="1"/>
            <a:r>
              <a:rPr lang="en-US" dirty="0"/>
              <a:t>Perceptron</a:t>
            </a:r>
          </a:p>
          <a:p>
            <a:pPr lvl="1"/>
            <a:r>
              <a:rPr lang="en-US" dirty="0"/>
              <a:t>Multi Layer Neural Networks</a:t>
            </a:r>
          </a:p>
          <a:p>
            <a:r>
              <a:rPr lang="en-US" b="1" i="1" dirty="0"/>
              <a:t>Support vector machines (SVM)</a:t>
            </a:r>
            <a:endParaRPr lang="en-US" dirty="0"/>
          </a:p>
          <a:p>
            <a:r>
              <a:rPr lang="en-US" b="1" i="1" dirty="0"/>
              <a:t>Quadratic classifiers</a:t>
            </a:r>
            <a:endParaRPr lang="en-US" dirty="0"/>
          </a:p>
          <a:p>
            <a:r>
              <a:rPr lang="en-US" dirty="0"/>
              <a:t>Instance Based Learning</a:t>
            </a:r>
          </a:p>
          <a:p>
            <a:pPr lvl="1"/>
            <a:r>
              <a:rPr lang="en-US" dirty="0"/>
              <a:t>k-nearest neighbor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5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Regression \ Numeric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hangingPunct="0">
              <a:spcBef>
                <a:spcPts val="697"/>
              </a:spcBef>
              <a:buClr>
                <a:srgbClr val="008000"/>
              </a:buClr>
              <a:buSzPct val="97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Variant of classification learning where “class” is numeric (also called “regression”)</a:t>
            </a:r>
          </a:p>
          <a:p>
            <a:pPr marL="457200" indent="-457200" hangingPunct="0">
              <a:spcBef>
                <a:spcPts val="697"/>
              </a:spcBef>
              <a:buClr>
                <a:srgbClr val="008000"/>
              </a:buClr>
              <a:buSzPct val="97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Learning is supervised</a:t>
            </a:r>
          </a:p>
          <a:p>
            <a:pPr marL="457200" lvl="1" indent="-457200" hangingPunct="0">
              <a:spcBef>
                <a:spcPts val="697"/>
              </a:spcBef>
              <a:buClr>
                <a:srgbClr val="008000"/>
              </a:buClr>
              <a:buSzPct val="97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Scheme is being provided with target value</a:t>
            </a:r>
          </a:p>
          <a:p>
            <a:pPr marL="457200" indent="-457200" hangingPunct="0">
              <a:spcBef>
                <a:spcPts val="697"/>
              </a:spcBef>
              <a:buClr>
                <a:srgbClr val="008000"/>
              </a:buClr>
              <a:buSzPct val="97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Measure success on test data</a:t>
            </a:r>
          </a:p>
          <a:p>
            <a:pPr marL="457200" indent="-457200" hangingPunct="0">
              <a:spcBef>
                <a:spcPts val="697"/>
              </a:spcBef>
              <a:buClr>
                <a:srgbClr val="008000"/>
              </a:buClr>
              <a:buSzPct val="97000"/>
              <a:buBlip>
                <a:blip r:embed="rId2"/>
              </a:buBlip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06C85-69A8-49A9-B4C3-84A5B6E37692}"/>
              </a:ext>
            </a:extLst>
          </p:cNvPr>
          <p:cNvSpPr/>
          <p:nvPr/>
        </p:nvSpPr>
        <p:spPr>
          <a:xfrm>
            <a:off x="6922605" y="3024783"/>
            <a:ext cx="2335696" cy="19389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/>
              <a:t>Classification</a:t>
            </a:r>
          </a:p>
          <a:p>
            <a:r>
              <a:rPr lang="en-US" sz="2400"/>
              <a:t>Association</a:t>
            </a:r>
          </a:p>
          <a:p>
            <a:r>
              <a:rPr lang="en-US" sz="2400" b="1" u="sng">
                <a:solidFill>
                  <a:schemeClr val="accent1"/>
                </a:solidFill>
              </a:rPr>
              <a:t>Regression \ Numeric Prediction</a:t>
            </a:r>
          </a:p>
        </p:txBody>
      </p:sp>
    </p:spTree>
    <p:extLst>
      <p:ext uri="{BB962C8B-B14F-4D97-AF65-F5344CB8AC3E}">
        <p14:creationId xmlns:p14="http://schemas.microsoft.com/office/powerpoint/2010/main" val="391138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Theory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7 Lab Assessment(70%)</a:t>
            </a:r>
          </a:p>
          <a:p>
            <a:pPr lvl="1"/>
            <a:r>
              <a:rPr lang="en-US" sz="2800" dirty="0"/>
              <a:t>Submission</a:t>
            </a:r>
          </a:p>
          <a:p>
            <a:pPr lvl="1"/>
            <a:r>
              <a:rPr lang="en-US" sz="2800" dirty="0"/>
              <a:t>Attendance</a:t>
            </a:r>
          </a:p>
          <a:p>
            <a:pPr lvl="1"/>
            <a:r>
              <a:rPr lang="en-US" sz="2800" dirty="0"/>
              <a:t>Assessment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849199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81000"/>
            <a:ext cx="5268559" cy="1143000"/>
          </a:xfrm>
        </p:spPr>
        <p:txBody>
          <a:bodyPr/>
          <a:lstStyle/>
          <a:p>
            <a:r>
              <a:rPr lang="en-US"/>
              <a:t>Numeric Prediction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447800"/>
            <a:ext cx="645795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59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0"/>
            <a:ext cx="5268559" cy="1143000"/>
          </a:xfrm>
        </p:spPr>
        <p:txBody>
          <a:bodyPr/>
          <a:lstStyle/>
          <a:p>
            <a:r>
              <a:rPr lang="en-US"/>
              <a:t>Association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143000"/>
            <a:ext cx="7829549" cy="48006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/>
              <a:t>Can be applied if no class is specified and any kind of structure is considered “interesting”</a:t>
            </a:r>
          </a:p>
          <a:p>
            <a:r>
              <a:rPr lang="en-US" sz="3200"/>
              <a:t>Difference to classification learning:</a:t>
            </a:r>
          </a:p>
          <a:p>
            <a:pPr lvl="1"/>
            <a:r>
              <a:rPr lang="en-US" sz="3000"/>
              <a:t>Can predict any attribute’s value, not just the class, and more than one attribute’s value at a time</a:t>
            </a:r>
          </a:p>
          <a:p>
            <a:pPr lvl="1"/>
            <a:r>
              <a:rPr lang="en-US" sz="3000"/>
              <a:t>Hence: far more association rules than classification rules</a:t>
            </a:r>
          </a:p>
          <a:p>
            <a:r>
              <a:rPr lang="en-US" sz="3200"/>
              <a:t>Association rules usually involve only nonnumeric attributes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04876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14" y="1046018"/>
            <a:ext cx="6743700" cy="5992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2400"/>
            <a:ext cx="8801100" cy="72493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Contact Lens Problem (Association )</a:t>
            </a:r>
          </a:p>
        </p:txBody>
      </p:sp>
    </p:spTree>
    <p:extLst>
      <p:ext uri="{BB962C8B-B14F-4D97-AF65-F5344CB8AC3E}">
        <p14:creationId xmlns:p14="http://schemas.microsoft.com/office/powerpoint/2010/main" val="550432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1" y="1027664"/>
            <a:ext cx="7024744" cy="879596"/>
          </a:xfrm>
        </p:spPr>
        <p:txBody>
          <a:bodyPr>
            <a:normAutofit fontScale="90000"/>
          </a:bodyPr>
          <a:lstStyle/>
          <a:p>
            <a:r>
              <a:rPr lang="en-US" sz="4800" b="1">
                <a:solidFill>
                  <a:srgbClr val="0070C0"/>
                </a:solidFill>
              </a:rPr>
              <a:t>Preparation of Training Data…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8650" y="2170664"/>
            <a:ext cx="8172451" cy="3544336"/>
            <a:chOff x="152400" y="2590800"/>
            <a:chExt cx="8991600" cy="2609910"/>
          </a:xfrm>
        </p:grpSpPr>
        <p:grpSp>
          <p:nvGrpSpPr>
            <p:cNvPr id="2" name="Group 1"/>
            <p:cNvGrpSpPr/>
            <p:nvPr/>
          </p:nvGrpSpPr>
          <p:grpSpPr>
            <a:xfrm>
              <a:off x="152400" y="2590800"/>
              <a:ext cx="6248400" cy="2609910"/>
              <a:chOff x="-487878" y="2590800"/>
              <a:chExt cx="9250878" cy="260991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-487878" y="2590800"/>
                <a:ext cx="2850078" cy="2609910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Preparation of Training Data</a:t>
                </a:r>
              </a:p>
            </p:txBody>
          </p:sp>
          <p:sp>
            <p:nvSpPr>
              <p:cNvPr id="6" name="Right Arrow 5"/>
              <p:cNvSpPr/>
              <p:nvPr/>
            </p:nvSpPr>
            <p:spPr>
              <a:xfrm>
                <a:off x="2362200" y="3600450"/>
                <a:ext cx="914400" cy="6477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276600" y="2590800"/>
                <a:ext cx="2286000" cy="260991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Learning Scheme OR</a:t>
                </a:r>
              </a:p>
              <a:p>
                <a:pPr algn="ctr"/>
                <a:r>
                  <a:rPr lang="en-US" sz="2400"/>
                  <a:t>Learning Algorithm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477000" y="2590800"/>
                <a:ext cx="2286000" cy="260991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Machine Learning OR Trained Model</a:t>
                </a:r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5562600" y="3657600"/>
                <a:ext cx="914400" cy="6477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>
              <a:off x="6477000" y="3600450"/>
              <a:ext cx="548640" cy="647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086600" y="2590800"/>
              <a:ext cx="2057400" cy="260991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Testing and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060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924" y="2514600"/>
            <a:ext cx="781816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4800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Preparation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4085486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381000"/>
            <a:ext cx="7372351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Components 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600200"/>
            <a:ext cx="6343651" cy="4724400"/>
          </a:xfrm>
        </p:spPr>
        <p:txBody>
          <a:bodyPr>
            <a:noAutofit/>
          </a:bodyPr>
          <a:lstStyle/>
          <a:p>
            <a:pPr marL="68580" lvl="1" indent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>
                <a:solidFill>
                  <a:srgbClr val="0070C0"/>
                </a:solidFill>
              </a:rPr>
              <a:t>Instances/Examples</a:t>
            </a:r>
          </a:p>
          <a:p>
            <a:pPr marL="342900" lvl="1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Individual, independent examples of a concept</a:t>
            </a:r>
          </a:p>
          <a:p>
            <a:pPr marL="68580" lvl="1" indent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>
                <a:solidFill>
                  <a:srgbClr val="0070C0"/>
                </a:solidFill>
              </a:rPr>
              <a:t>Attributes/Features</a:t>
            </a:r>
          </a:p>
          <a:p>
            <a:pPr marL="342900" lvl="1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measuring aspects of an instance</a:t>
            </a:r>
          </a:p>
          <a:p>
            <a:pPr marL="342900" lvl="2" indent="-27432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We will focus on nominal and numeric ones</a:t>
            </a:r>
          </a:p>
          <a:p>
            <a:pPr marL="342900" lvl="1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61819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19" y="-76200"/>
            <a:ext cx="5268559" cy="1143000"/>
          </a:xfrm>
        </p:spPr>
        <p:txBody>
          <a:bodyPr/>
          <a:lstStyle/>
          <a:p>
            <a:r>
              <a:rPr lang="en-US"/>
              <a:t>Training Data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1" y="1066800"/>
            <a:ext cx="6629400" cy="5562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299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871" y="350293"/>
            <a:ext cx="5268559" cy="1143000"/>
          </a:xfrm>
        </p:spPr>
        <p:txBody>
          <a:bodyPr>
            <a:normAutofit fontScale="90000"/>
          </a:bodyPr>
          <a:lstStyle/>
          <a:p>
            <a:r>
              <a:rPr lang="en-US" sz="4800" b="1">
                <a:solidFill>
                  <a:srgbClr val="0070C0"/>
                </a:solidFill>
              </a:rPr>
              <a:t>Input in form of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2" y="1524001"/>
            <a:ext cx="6286500" cy="5181600"/>
          </a:xfrm>
        </p:spPr>
        <p:txBody>
          <a:bodyPr>
            <a:noAutofit/>
          </a:bodyPr>
          <a:lstStyle/>
          <a:p>
            <a:r>
              <a:rPr lang="en-US" sz="3200"/>
              <a:t>Set of instances/dataset</a:t>
            </a:r>
          </a:p>
          <a:p>
            <a:r>
              <a:rPr lang="en-US" sz="3200"/>
              <a:t>Represented as a single </a:t>
            </a:r>
            <a:r>
              <a:rPr lang="en-US" sz="3200" b="1"/>
              <a:t>relation/flat file</a:t>
            </a:r>
          </a:p>
          <a:p>
            <a:r>
              <a:rPr lang="en-US" sz="3200"/>
              <a:t>Rather restricted form of input</a:t>
            </a:r>
          </a:p>
          <a:p>
            <a:pPr lvl="1"/>
            <a:r>
              <a:rPr lang="en-US" sz="3200"/>
              <a:t>No relationships between objects</a:t>
            </a:r>
          </a:p>
          <a:p>
            <a:r>
              <a:rPr lang="en-US" sz="3200"/>
              <a:t>Most common form in practical Machine Learning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1810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rgbClr val="0070C0"/>
                </a:solidFill>
              </a:rPr>
              <a:t>Attributes OR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/>
              <a:t>Each </a:t>
            </a:r>
            <a:r>
              <a:rPr lang="en-US" sz="3200" b="1">
                <a:solidFill>
                  <a:schemeClr val="accent1"/>
                </a:solidFill>
              </a:rPr>
              <a:t>example/Instance</a:t>
            </a:r>
            <a:r>
              <a:rPr lang="en-US" sz="3200"/>
              <a:t> is characterized on the basis of fixed, predefined set of </a:t>
            </a:r>
            <a:r>
              <a:rPr lang="en-US" sz="3200" b="1">
                <a:solidFill>
                  <a:schemeClr val="accent1"/>
                </a:solidFill>
              </a:rPr>
              <a:t>features/attributes</a:t>
            </a:r>
          </a:p>
          <a:p>
            <a:r>
              <a:rPr lang="en-US" sz="3200"/>
              <a:t>Instances may have more features?</a:t>
            </a:r>
          </a:p>
          <a:p>
            <a:r>
              <a:rPr lang="en-US" sz="3200"/>
              <a:t>Features may depends on each other</a:t>
            </a:r>
          </a:p>
          <a:p>
            <a:r>
              <a:rPr lang="en-US" sz="3200"/>
              <a:t>Selection of features</a:t>
            </a:r>
          </a:p>
          <a:p>
            <a:r>
              <a:rPr lang="en-US" sz="3200"/>
              <a:t>Contribution of a feature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016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rgbClr val="0070C0"/>
                </a:solidFill>
              </a:rPr>
              <a:t>Feature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/>
              <a:t>Features can be classified on the basis of their values</a:t>
            </a:r>
          </a:p>
          <a:p>
            <a:r>
              <a:rPr lang="en-US" sz="3200" b="1">
                <a:solidFill>
                  <a:srgbClr val="00B0F0"/>
                </a:solidFill>
              </a:rPr>
              <a:t>Nominal</a:t>
            </a:r>
          </a:p>
          <a:p>
            <a:pPr lvl="1"/>
            <a:r>
              <a:rPr lang="en-US" sz="3200"/>
              <a:t>Values are distinct Symbols</a:t>
            </a:r>
          </a:p>
          <a:p>
            <a:r>
              <a:rPr lang="en-US" sz="3200" b="1">
                <a:solidFill>
                  <a:srgbClr val="00B0F0"/>
                </a:solidFill>
              </a:rPr>
              <a:t>Numeric</a:t>
            </a:r>
          </a:p>
          <a:p>
            <a:pPr lvl="1"/>
            <a:r>
              <a:rPr lang="en-US" sz="3200"/>
              <a:t>Either real or integer valued 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1361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53" y="1207758"/>
            <a:ext cx="7200897" cy="130386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Objectives of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aim of this course is to: </a:t>
            </a:r>
          </a:p>
          <a:p>
            <a:pPr marL="0" indent="0">
              <a:buNone/>
            </a:pPr>
            <a:r>
              <a:rPr lang="en-US" sz="2800" dirty="0"/>
              <a:t>a) Present the basic machine learning concepts; </a:t>
            </a:r>
          </a:p>
          <a:p>
            <a:pPr marL="0" indent="0">
              <a:buNone/>
            </a:pPr>
            <a:r>
              <a:rPr lang="en-US" sz="2800" dirty="0"/>
              <a:t>b) Present a range of machine learning algorithms along with their strengths and weaknesses;</a:t>
            </a:r>
          </a:p>
          <a:p>
            <a:pPr marL="0" indent="0">
              <a:buNone/>
            </a:pPr>
            <a:r>
              <a:rPr lang="en-US" sz="2800" dirty="0"/>
              <a:t> c) Apply machine learning algorithms to solve problems of moderate complexity</a:t>
            </a:r>
          </a:p>
        </p:txBody>
      </p:sp>
    </p:spTree>
    <p:extLst>
      <p:ext uri="{BB962C8B-B14F-4D97-AF65-F5344CB8AC3E}">
        <p14:creationId xmlns:p14="http://schemas.microsoft.com/office/powerpoint/2010/main" val="3817658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81000"/>
            <a:ext cx="5268559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rgbClr val="0070C0"/>
                </a:solidFill>
              </a:rPr>
              <a:t>Feature Types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54"/>
          <a:stretch/>
        </p:blipFill>
        <p:spPr>
          <a:xfrm>
            <a:off x="1657351" y="1524001"/>
            <a:ext cx="5943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96" y="673391"/>
            <a:ext cx="7200897" cy="704148"/>
          </a:xfrm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Course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014" y="1571308"/>
            <a:ext cx="7920841" cy="3318936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CLO-1:</a:t>
            </a:r>
            <a:r>
              <a:rPr lang="en-US" dirty="0"/>
              <a:t> Describe basic machine learning concepts, theories and  applications. </a:t>
            </a:r>
            <a:r>
              <a:rPr lang="en-US" b="1" dirty="0">
                <a:solidFill>
                  <a:srgbClr val="C00000"/>
                </a:solidFill>
              </a:rPr>
              <a:t>C1 (Knowledge)</a:t>
            </a:r>
          </a:p>
          <a:p>
            <a:pPr lvl="0"/>
            <a:r>
              <a:rPr lang="en-US" b="1" dirty="0">
                <a:solidFill>
                  <a:srgbClr val="C00000"/>
                </a:solidFill>
              </a:rPr>
              <a:t>CLO-2:</a:t>
            </a:r>
            <a:r>
              <a:rPr lang="en-US" dirty="0"/>
              <a:t>  Apply supervised learning techniques to solve classification problems of moderate complexity. </a:t>
            </a:r>
            <a:r>
              <a:rPr lang="en-US" b="1" dirty="0">
                <a:solidFill>
                  <a:srgbClr val="C00000"/>
                </a:solidFill>
              </a:rPr>
              <a:t>C3 (Apply)</a:t>
            </a:r>
          </a:p>
          <a:p>
            <a:pPr lvl="0"/>
            <a:r>
              <a:rPr lang="en-US" b="1" dirty="0">
                <a:solidFill>
                  <a:srgbClr val="C00000"/>
                </a:solidFill>
              </a:rPr>
              <a:t>CLO-3:</a:t>
            </a:r>
            <a:r>
              <a:rPr lang="en-US" dirty="0"/>
              <a:t> Apply unsupervised learning techniques to solve clustering problems of moderate complexity </a:t>
            </a:r>
            <a:r>
              <a:rPr lang="en-US" b="1" dirty="0">
                <a:solidFill>
                  <a:srgbClr val="C00000"/>
                </a:solidFill>
              </a:rPr>
              <a:t>C3 (Apply)</a:t>
            </a:r>
          </a:p>
          <a:p>
            <a:pPr lvl="0"/>
            <a:r>
              <a:rPr lang="en-US" b="1" dirty="0">
                <a:solidFill>
                  <a:srgbClr val="C00000"/>
                </a:solidFill>
              </a:rPr>
              <a:t>CLO-4:</a:t>
            </a:r>
            <a:r>
              <a:rPr lang="en-US" dirty="0"/>
              <a:t> Apply reinforcement learning algorithms to environments with complex dynamics. </a:t>
            </a:r>
            <a:r>
              <a:rPr lang="en-US" b="1" dirty="0">
                <a:solidFill>
                  <a:srgbClr val="C00000"/>
                </a:solidFill>
              </a:rPr>
              <a:t>C3 (Apply)</a:t>
            </a:r>
          </a:p>
          <a:p>
            <a:pPr lvl="0"/>
            <a:r>
              <a:rPr lang="en-US" b="1" dirty="0">
                <a:solidFill>
                  <a:srgbClr val="C00000"/>
                </a:solidFill>
              </a:rPr>
              <a:t>CLO-5:</a:t>
            </a:r>
            <a:r>
              <a:rPr lang="en-US" dirty="0"/>
              <a:t> Develop a reasonable size project using suitable machine learning technique </a:t>
            </a:r>
            <a:r>
              <a:rPr lang="en-US" b="1" dirty="0">
                <a:solidFill>
                  <a:srgbClr val="C00000"/>
                </a:solidFill>
              </a:rPr>
              <a:t>C6 (Create)</a:t>
            </a:r>
          </a:p>
        </p:txBody>
      </p:sp>
    </p:spTree>
    <p:extLst>
      <p:ext uri="{BB962C8B-B14F-4D97-AF65-F5344CB8AC3E}">
        <p14:creationId xmlns:p14="http://schemas.microsoft.com/office/powerpoint/2010/main" val="273341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741B7B80-7D7A-4CAD-8608-CE0748B47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3278" y="1295399"/>
            <a:ext cx="6182915" cy="914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en-US" sz="5400" dirty="0">
                <a:solidFill>
                  <a:srgbClr val="0070C0"/>
                </a:solidFill>
              </a:rPr>
              <a:t>Weekly Agenda…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5F781E9-4D1C-4FC1-A68C-55C29E4D59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7039" y="2549236"/>
            <a:ext cx="7600951" cy="33567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en-US" sz="3200" dirty="0">
                <a:solidFill>
                  <a:schemeClr val="tx1"/>
                </a:solidFill>
              </a:rPr>
              <a:t>Machine learning Defined</a:t>
            </a:r>
          </a:p>
          <a:p>
            <a:r>
              <a:rPr lang="en-US" altLang="en-US" sz="3200" dirty="0">
                <a:solidFill>
                  <a:schemeClr val="tx1"/>
                </a:solidFill>
              </a:rPr>
              <a:t>Types of Machine Learning</a:t>
            </a:r>
          </a:p>
          <a:p>
            <a:r>
              <a:rPr lang="en-US" altLang="en-US" sz="3200" dirty="0">
                <a:solidFill>
                  <a:schemeClr val="tx1"/>
                </a:solidFill>
              </a:rPr>
              <a:t>Dataset Types</a:t>
            </a:r>
          </a:p>
          <a:p>
            <a:r>
              <a:rPr lang="en-US" altLang="en-US" sz="3200" dirty="0">
                <a:solidFill>
                  <a:schemeClr val="tx1"/>
                </a:solidFill>
              </a:rPr>
              <a:t>Machine Learning Challenges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08" y="1070743"/>
            <a:ext cx="8581235" cy="1221488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400" spc="-10" dirty="0">
                <a:solidFill>
                  <a:srgbClr val="5B9BD4"/>
                </a:solidFill>
                <a:latin typeface="Carlito"/>
                <a:cs typeface="Carlito"/>
              </a:rPr>
              <a:t>What </a:t>
            </a:r>
            <a:r>
              <a:rPr sz="2400" dirty="0">
                <a:solidFill>
                  <a:srgbClr val="5B9BD4"/>
                </a:solidFill>
                <a:latin typeface="Carlito"/>
                <a:cs typeface="Carlito"/>
              </a:rPr>
              <a:t>is Machine</a:t>
            </a:r>
            <a:r>
              <a:rPr sz="2400" spc="-25" dirty="0">
                <a:solidFill>
                  <a:srgbClr val="5B9BD4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B9BD4"/>
                </a:solidFill>
                <a:latin typeface="Carlito"/>
                <a:cs typeface="Carlito"/>
              </a:rPr>
              <a:t>Learning?</a:t>
            </a:r>
            <a:endParaRPr sz="2400" dirty="0">
              <a:latin typeface="Carlito"/>
              <a:cs typeface="Carlito"/>
            </a:endParaRPr>
          </a:p>
          <a:p>
            <a:pPr marL="568960" indent="-343535">
              <a:lnSpc>
                <a:spcPct val="100000"/>
              </a:lnSpc>
              <a:spcBef>
                <a:spcPts val="780"/>
              </a:spcBef>
              <a:buChar char="-"/>
              <a:tabLst>
                <a:tab pos="568960" algn="l"/>
                <a:tab pos="569595" algn="l"/>
              </a:tabLst>
            </a:pPr>
            <a:r>
              <a:rPr sz="2000" spc="185" dirty="0">
                <a:latin typeface="Arial"/>
                <a:cs typeface="Arial"/>
              </a:rPr>
              <a:t>Automating </a:t>
            </a:r>
            <a:r>
              <a:rPr sz="2000" spc="145" dirty="0">
                <a:latin typeface="Arial"/>
                <a:cs typeface="Arial"/>
              </a:rPr>
              <a:t>the </a:t>
            </a:r>
            <a:r>
              <a:rPr sz="2000" spc="20" dirty="0">
                <a:latin typeface="Arial"/>
                <a:cs typeface="Arial"/>
              </a:rPr>
              <a:t>process </a:t>
            </a:r>
            <a:r>
              <a:rPr sz="2000" spc="100" dirty="0">
                <a:latin typeface="Arial"/>
                <a:cs typeface="Arial"/>
              </a:rPr>
              <a:t>of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170" dirty="0">
                <a:latin typeface="Arial"/>
                <a:cs typeface="Arial"/>
              </a:rPr>
              <a:t>automation</a:t>
            </a:r>
            <a:endParaRPr sz="2000" dirty="0">
              <a:latin typeface="Arial"/>
              <a:cs typeface="Arial"/>
            </a:endParaRPr>
          </a:p>
          <a:p>
            <a:pPr marL="568960" indent="-343535">
              <a:lnSpc>
                <a:spcPct val="100000"/>
              </a:lnSpc>
              <a:buChar char="-"/>
              <a:tabLst>
                <a:tab pos="568960" algn="l"/>
                <a:tab pos="569595" algn="l"/>
              </a:tabLst>
            </a:pPr>
            <a:r>
              <a:rPr sz="2000" spc="145" dirty="0">
                <a:latin typeface="Arial"/>
                <a:cs typeface="Arial"/>
              </a:rPr>
              <a:t>Getting </a:t>
            </a:r>
            <a:r>
              <a:rPr sz="2000" spc="130" dirty="0">
                <a:latin typeface="Arial"/>
                <a:cs typeface="Arial"/>
              </a:rPr>
              <a:t>computers </a:t>
            </a:r>
            <a:r>
              <a:rPr sz="2000" spc="195" dirty="0">
                <a:latin typeface="Arial"/>
                <a:cs typeface="Arial"/>
              </a:rPr>
              <a:t>to </a:t>
            </a:r>
            <a:r>
              <a:rPr sz="2000" spc="190" dirty="0">
                <a:latin typeface="Arial"/>
                <a:cs typeface="Arial"/>
              </a:rPr>
              <a:t>program</a:t>
            </a:r>
            <a:r>
              <a:rPr sz="2000" spc="484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themselves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761" y="416798"/>
            <a:ext cx="73235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 </a:t>
            </a:r>
            <a:r>
              <a:rPr dirty="0"/>
              <a:t>Learning</a:t>
            </a:r>
            <a:r>
              <a:rPr spc="-15" dirty="0"/>
              <a:t> </a:t>
            </a:r>
            <a:r>
              <a:rPr spc="-10" dirty="0"/>
              <a:t>Overview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4131" y="2731326"/>
            <a:ext cx="8736811" cy="1655986"/>
            <a:chOff x="328850" y="2982541"/>
            <a:chExt cx="11649073" cy="1404768"/>
          </a:xfrm>
        </p:grpSpPr>
        <p:sp>
          <p:nvSpPr>
            <p:cNvPr id="5" name="object 5"/>
            <p:cNvSpPr/>
            <p:nvPr/>
          </p:nvSpPr>
          <p:spPr>
            <a:xfrm>
              <a:off x="328850" y="3099869"/>
              <a:ext cx="5335976" cy="1143017"/>
            </a:xfrm>
            <a:prstGeom prst="rect">
              <a:avLst/>
            </a:prstGeom>
            <a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44945" y="2982541"/>
              <a:ext cx="5932978" cy="1404768"/>
            </a:xfrm>
            <a:prstGeom prst="rect">
              <a:avLst/>
            </a:prstGeom>
            <a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86662" y="4355592"/>
            <a:ext cx="236934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rlito"/>
                <a:cs typeface="Carlito"/>
              </a:rPr>
              <a:t>Traditional</a:t>
            </a:r>
            <a:r>
              <a:rPr sz="2400" b="1" spc="-6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Programming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7133" y="4337304"/>
            <a:ext cx="17102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Machine</a:t>
            </a:r>
            <a:r>
              <a:rPr sz="2400" b="1" spc="-5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Learning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1148" y="5414138"/>
            <a:ext cx="740711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0" marR="5080" indent="-160655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latin typeface="Arial"/>
                <a:cs typeface="Arial"/>
              </a:rPr>
              <a:t>Given </a:t>
            </a:r>
            <a:r>
              <a:rPr spc="90" dirty="0">
                <a:latin typeface="Arial"/>
                <a:cs typeface="Arial"/>
              </a:rPr>
              <a:t>examples </a:t>
            </a:r>
            <a:r>
              <a:rPr spc="260" dirty="0">
                <a:latin typeface="Arial"/>
                <a:cs typeface="Arial"/>
              </a:rPr>
              <a:t>(training </a:t>
            </a:r>
            <a:r>
              <a:rPr spc="204" dirty="0">
                <a:latin typeface="Arial"/>
                <a:cs typeface="Arial"/>
              </a:rPr>
              <a:t>data), </a:t>
            </a:r>
            <a:r>
              <a:rPr spc="195" dirty="0">
                <a:latin typeface="Arial"/>
                <a:cs typeface="Arial"/>
              </a:rPr>
              <a:t>make </a:t>
            </a:r>
            <a:r>
              <a:rPr spc="85" dirty="0">
                <a:latin typeface="Arial"/>
                <a:cs typeface="Arial"/>
              </a:rPr>
              <a:t>a </a:t>
            </a:r>
            <a:r>
              <a:rPr spc="175" dirty="0">
                <a:latin typeface="Arial"/>
                <a:cs typeface="Arial"/>
              </a:rPr>
              <a:t>machine </a:t>
            </a:r>
            <a:r>
              <a:rPr spc="185" dirty="0">
                <a:latin typeface="Arial"/>
                <a:cs typeface="Arial"/>
              </a:rPr>
              <a:t>learn  </a:t>
            </a:r>
            <a:r>
              <a:rPr spc="130" dirty="0">
                <a:latin typeface="Arial"/>
                <a:cs typeface="Arial"/>
              </a:rPr>
              <a:t>system behavior </a:t>
            </a:r>
            <a:r>
              <a:rPr spc="254" dirty="0">
                <a:latin typeface="Arial"/>
                <a:cs typeface="Arial"/>
              </a:rPr>
              <a:t>or </a:t>
            </a:r>
            <a:r>
              <a:rPr spc="100" dirty="0">
                <a:latin typeface="Arial"/>
                <a:cs typeface="Arial"/>
              </a:rPr>
              <a:t>discover</a:t>
            </a:r>
            <a:r>
              <a:rPr spc="825" dirty="0">
                <a:latin typeface="Arial"/>
                <a:cs typeface="Arial"/>
              </a:rPr>
              <a:t> </a:t>
            </a:r>
            <a:r>
              <a:rPr spc="229" dirty="0">
                <a:latin typeface="Arial"/>
                <a:cs typeface="Arial"/>
              </a:rPr>
              <a:t>patterns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35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781798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003" y="1166629"/>
            <a:ext cx="45083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B9BD4"/>
                </a:solidFill>
                <a:latin typeface="Carlito"/>
                <a:cs typeface="Carlito"/>
              </a:rPr>
              <a:t>What </a:t>
            </a:r>
            <a:r>
              <a:rPr sz="2400" dirty="0">
                <a:solidFill>
                  <a:srgbClr val="5B9BD4"/>
                </a:solidFill>
                <a:latin typeface="Carlito"/>
                <a:cs typeface="Carlito"/>
              </a:rPr>
              <a:t>is Machine</a:t>
            </a:r>
            <a:r>
              <a:rPr sz="2400" spc="-85" dirty="0">
                <a:solidFill>
                  <a:srgbClr val="5B9BD4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5B9BD4"/>
                </a:solidFill>
                <a:latin typeface="Carlito"/>
                <a:cs typeface="Carlito"/>
              </a:rPr>
              <a:t>Learning?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1518" y="385493"/>
            <a:ext cx="66187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 </a:t>
            </a:r>
            <a:r>
              <a:rPr dirty="0"/>
              <a:t>Learning:</a:t>
            </a:r>
            <a:r>
              <a:rPr spc="-3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4913" y="1557782"/>
            <a:ext cx="8475331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54965" algn="l"/>
              </a:tabLst>
            </a:pPr>
            <a:r>
              <a:rPr sz="2400" spc="735" dirty="0">
                <a:latin typeface="Arial"/>
                <a:cs typeface="Arial"/>
              </a:rPr>
              <a:t>-	</a:t>
            </a:r>
            <a:r>
              <a:rPr sz="2400" spc="190" dirty="0">
                <a:latin typeface="Arial"/>
                <a:cs typeface="Arial"/>
              </a:rPr>
              <a:t>Study, </a:t>
            </a:r>
            <a:r>
              <a:rPr sz="2400" spc="55" dirty="0">
                <a:latin typeface="Arial"/>
                <a:cs typeface="Arial"/>
              </a:rPr>
              <a:t>Design </a:t>
            </a:r>
            <a:r>
              <a:rPr sz="2400" spc="190" dirty="0">
                <a:latin typeface="Arial"/>
                <a:cs typeface="Arial"/>
              </a:rPr>
              <a:t>and </a:t>
            </a:r>
            <a:r>
              <a:rPr sz="2400" spc="90" dirty="0">
                <a:latin typeface="Arial"/>
                <a:cs typeface="Arial"/>
              </a:rPr>
              <a:t>Analysis </a:t>
            </a:r>
            <a:r>
              <a:rPr sz="2400" spc="120" dirty="0">
                <a:latin typeface="Arial"/>
                <a:cs typeface="Arial"/>
              </a:rPr>
              <a:t>of</a:t>
            </a:r>
            <a:r>
              <a:rPr sz="2400" spc="45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algorithms </a:t>
            </a:r>
            <a:r>
              <a:rPr sz="2400" spc="285" dirty="0">
                <a:latin typeface="Arial"/>
                <a:cs typeface="Arial"/>
              </a:rPr>
              <a:t>that </a:t>
            </a:r>
            <a:r>
              <a:rPr sz="2400" spc="180" dirty="0">
                <a:latin typeface="Arial"/>
                <a:cs typeface="Arial"/>
              </a:rPr>
              <a:t>improve </a:t>
            </a:r>
            <a:r>
              <a:rPr sz="2400" spc="220" dirty="0">
                <a:latin typeface="Arial"/>
                <a:cs typeface="Arial"/>
              </a:rPr>
              <a:t>their</a:t>
            </a:r>
            <a:r>
              <a:rPr lang="en-US" sz="2400" spc="220" dirty="0">
                <a:latin typeface="Arial"/>
                <a:cs typeface="Arial"/>
              </a:rPr>
              <a:t> </a:t>
            </a:r>
            <a:r>
              <a:rPr lang="en-US" sz="2400" b="1" spc="70" dirty="0">
                <a:latin typeface="Arial"/>
                <a:cs typeface="Arial"/>
              </a:rPr>
              <a:t>performance </a:t>
            </a:r>
            <a:r>
              <a:rPr lang="en-US" sz="2400" spc="265" dirty="0">
                <a:latin typeface="Arial"/>
                <a:cs typeface="Arial"/>
              </a:rPr>
              <a:t>at </a:t>
            </a:r>
            <a:r>
              <a:rPr lang="en-US" sz="2400" spc="50" dirty="0">
                <a:latin typeface="Arial"/>
                <a:cs typeface="Arial"/>
              </a:rPr>
              <a:t>some </a:t>
            </a:r>
            <a:r>
              <a:rPr lang="en-US" sz="2400" spc="140" dirty="0">
                <a:latin typeface="Arial"/>
                <a:cs typeface="Arial"/>
              </a:rPr>
              <a:t>task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092" y="5523299"/>
            <a:ext cx="4938236" cy="55784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1045"/>
              </a:spcBef>
            </a:pPr>
            <a:r>
              <a:rPr sz="2800" b="1" spc="-15" dirty="0">
                <a:solidFill>
                  <a:srgbClr val="0000FF"/>
                </a:solidFill>
                <a:latin typeface="Carlito"/>
                <a:cs typeface="Carlito"/>
              </a:rPr>
              <a:t>Data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84175" y="2985897"/>
            <a:ext cx="2114550" cy="1981200"/>
          </a:xfrm>
          <a:custGeom>
            <a:avLst/>
            <a:gdLst/>
            <a:ahLst/>
            <a:cxnLst/>
            <a:rect l="l" t="t" r="r" b="b"/>
            <a:pathLst>
              <a:path w="2819400" h="1981200">
                <a:moveTo>
                  <a:pt x="2489199" y="0"/>
                </a:moveTo>
                <a:lnTo>
                  <a:pt x="330200" y="0"/>
                </a:lnTo>
                <a:lnTo>
                  <a:pt x="281403" y="3580"/>
                </a:lnTo>
                <a:lnTo>
                  <a:pt x="234831" y="13979"/>
                </a:lnTo>
                <a:lnTo>
                  <a:pt x="190992" y="30688"/>
                </a:lnTo>
                <a:lnTo>
                  <a:pt x="150399" y="53195"/>
                </a:lnTo>
                <a:lnTo>
                  <a:pt x="113561" y="80989"/>
                </a:lnTo>
                <a:lnTo>
                  <a:pt x="80989" y="113561"/>
                </a:lnTo>
                <a:lnTo>
                  <a:pt x="53195" y="150399"/>
                </a:lnTo>
                <a:lnTo>
                  <a:pt x="30688" y="190992"/>
                </a:lnTo>
                <a:lnTo>
                  <a:pt x="13979" y="234831"/>
                </a:lnTo>
                <a:lnTo>
                  <a:pt x="3580" y="281403"/>
                </a:lnTo>
                <a:lnTo>
                  <a:pt x="0" y="330200"/>
                </a:lnTo>
                <a:lnTo>
                  <a:pt x="0" y="1651000"/>
                </a:lnTo>
                <a:lnTo>
                  <a:pt x="3580" y="1699796"/>
                </a:lnTo>
                <a:lnTo>
                  <a:pt x="13979" y="1746368"/>
                </a:lnTo>
                <a:lnTo>
                  <a:pt x="30688" y="1790207"/>
                </a:lnTo>
                <a:lnTo>
                  <a:pt x="53195" y="1830800"/>
                </a:lnTo>
                <a:lnTo>
                  <a:pt x="80989" y="1867638"/>
                </a:lnTo>
                <a:lnTo>
                  <a:pt x="113561" y="1900210"/>
                </a:lnTo>
                <a:lnTo>
                  <a:pt x="150399" y="1928004"/>
                </a:lnTo>
                <a:lnTo>
                  <a:pt x="190992" y="1950511"/>
                </a:lnTo>
                <a:lnTo>
                  <a:pt x="234831" y="1967220"/>
                </a:lnTo>
                <a:lnTo>
                  <a:pt x="281403" y="1977619"/>
                </a:lnTo>
                <a:lnTo>
                  <a:pt x="330200" y="1981200"/>
                </a:lnTo>
                <a:lnTo>
                  <a:pt x="2489199" y="1981200"/>
                </a:lnTo>
                <a:lnTo>
                  <a:pt x="2537996" y="1977619"/>
                </a:lnTo>
                <a:lnTo>
                  <a:pt x="2584568" y="1967220"/>
                </a:lnTo>
                <a:lnTo>
                  <a:pt x="2628407" y="1950511"/>
                </a:lnTo>
                <a:lnTo>
                  <a:pt x="2669000" y="1928004"/>
                </a:lnTo>
                <a:lnTo>
                  <a:pt x="2705838" y="1900210"/>
                </a:lnTo>
                <a:lnTo>
                  <a:pt x="2738410" y="1867638"/>
                </a:lnTo>
                <a:lnTo>
                  <a:pt x="2766204" y="1830800"/>
                </a:lnTo>
                <a:lnTo>
                  <a:pt x="2788711" y="1790207"/>
                </a:lnTo>
                <a:lnTo>
                  <a:pt x="2805420" y="1746368"/>
                </a:lnTo>
                <a:lnTo>
                  <a:pt x="2815819" y="1699796"/>
                </a:lnTo>
                <a:lnTo>
                  <a:pt x="2819399" y="1651000"/>
                </a:lnTo>
                <a:lnTo>
                  <a:pt x="2819399" y="330200"/>
                </a:lnTo>
                <a:lnTo>
                  <a:pt x="2815819" y="281403"/>
                </a:lnTo>
                <a:lnTo>
                  <a:pt x="2805420" y="234831"/>
                </a:lnTo>
                <a:lnTo>
                  <a:pt x="2788711" y="190992"/>
                </a:lnTo>
                <a:lnTo>
                  <a:pt x="2766204" y="150399"/>
                </a:lnTo>
                <a:lnTo>
                  <a:pt x="2738410" y="113561"/>
                </a:lnTo>
                <a:lnTo>
                  <a:pt x="2705838" y="80989"/>
                </a:lnTo>
                <a:lnTo>
                  <a:pt x="2669000" y="53195"/>
                </a:lnTo>
                <a:lnTo>
                  <a:pt x="2628407" y="30688"/>
                </a:lnTo>
                <a:lnTo>
                  <a:pt x="2584568" y="13979"/>
                </a:lnTo>
                <a:lnTo>
                  <a:pt x="2537996" y="3580"/>
                </a:lnTo>
                <a:lnTo>
                  <a:pt x="2489199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00104" y="3709924"/>
            <a:ext cx="185022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Carlito"/>
                <a:cs typeface="Carlito"/>
              </a:rPr>
              <a:t>Al</a:t>
            </a:r>
            <a:r>
              <a:rPr sz="2800" b="1" spc="-35" dirty="0">
                <a:solidFill>
                  <a:srgbClr val="0000FF"/>
                </a:solidFill>
                <a:latin typeface="Carlito"/>
                <a:cs typeface="Carlito"/>
              </a:rPr>
              <a:t>g</a:t>
            </a:r>
            <a:r>
              <a:rPr sz="2800" b="1" dirty="0">
                <a:solidFill>
                  <a:srgbClr val="0000FF"/>
                </a:solidFill>
                <a:latin typeface="Carlito"/>
                <a:cs typeface="Carlito"/>
              </a:rPr>
              <a:t>orithm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5752" y="2993136"/>
            <a:ext cx="3264123" cy="2615184"/>
            <a:chOff x="407669" y="2993135"/>
            <a:chExt cx="4352164" cy="2615184"/>
          </a:xfrm>
        </p:grpSpPr>
        <p:sp>
          <p:nvSpPr>
            <p:cNvPr id="11" name="object 11"/>
            <p:cNvSpPr/>
            <p:nvPr/>
          </p:nvSpPr>
          <p:spPr>
            <a:xfrm>
              <a:off x="3464433" y="3947540"/>
              <a:ext cx="1295400" cy="220345"/>
            </a:xfrm>
            <a:custGeom>
              <a:avLst/>
              <a:gdLst/>
              <a:ahLst/>
              <a:cxnLst/>
              <a:rect l="l" t="t" r="r" b="b"/>
              <a:pathLst>
                <a:path w="1295400" h="220345">
                  <a:moveTo>
                    <a:pt x="1185290" y="0"/>
                  </a:moveTo>
                  <a:lnTo>
                    <a:pt x="1185290" y="54990"/>
                  </a:lnTo>
                  <a:lnTo>
                    <a:pt x="0" y="54990"/>
                  </a:lnTo>
                  <a:lnTo>
                    <a:pt x="0" y="165099"/>
                  </a:lnTo>
                  <a:lnTo>
                    <a:pt x="1185290" y="165099"/>
                  </a:lnTo>
                  <a:lnTo>
                    <a:pt x="1185290" y="220217"/>
                  </a:lnTo>
                  <a:lnTo>
                    <a:pt x="1295400" y="110108"/>
                  </a:lnTo>
                  <a:lnTo>
                    <a:pt x="118529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669" y="2993135"/>
              <a:ext cx="3187446" cy="2615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913024" y="3866769"/>
            <a:ext cx="971550" cy="220345"/>
          </a:xfrm>
          <a:custGeom>
            <a:avLst/>
            <a:gdLst/>
            <a:ahLst/>
            <a:cxnLst/>
            <a:rect l="l" t="t" r="r" b="b"/>
            <a:pathLst>
              <a:path w="1295400" h="220345">
                <a:moveTo>
                  <a:pt x="1185291" y="0"/>
                </a:moveTo>
                <a:lnTo>
                  <a:pt x="1185291" y="54990"/>
                </a:lnTo>
                <a:lnTo>
                  <a:pt x="0" y="54990"/>
                </a:lnTo>
                <a:lnTo>
                  <a:pt x="0" y="165099"/>
                </a:lnTo>
                <a:lnTo>
                  <a:pt x="1185291" y="165099"/>
                </a:lnTo>
                <a:lnTo>
                  <a:pt x="1185291" y="220217"/>
                </a:lnTo>
                <a:lnTo>
                  <a:pt x="1295400" y="110108"/>
                </a:lnTo>
                <a:lnTo>
                  <a:pt x="11852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68531" y="3422140"/>
            <a:ext cx="1942959" cy="1511491"/>
          </a:xfrm>
          <a:custGeom>
            <a:avLst/>
            <a:gdLst/>
            <a:ahLst/>
            <a:cxnLst/>
            <a:rect l="l" t="t" r="r" b="b"/>
            <a:pathLst>
              <a:path w="1640204" h="1156970">
                <a:moveTo>
                  <a:pt x="1639824" y="0"/>
                </a:moveTo>
                <a:lnTo>
                  <a:pt x="0" y="0"/>
                </a:lnTo>
                <a:lnTo>
                  <a:pt x="0" y="1156716"/>
                </a:lnTo>
                <a:lnTo>
                  <a:pt x="1639824" y="1156716"/>
                </a:lnTo>
                <a:lnTo>
                  <a:pt x="1639824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46656" y="2947175"/>
            <a:ext cx="2363189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>
              <a:lnSpc>
                <a:spcPts val="319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FF"/>
                </a:solidFill>
                <a:latin typeface="Carlito"/>
                <a:cs typeface="Carlito"/>
              </a:rPr>
              <a:t>Model</a:t>
            </a:r>
            <a:endParaRPr sz="2800" dirty="0">
              <a:latin typeface="Carlito"/>
              <a:cs typeface="Carlito"/>
            </a:endParaRPr>
          </a:p>
          <a:p>
            <a:pPr marL="38100">
              <a:lnSpc>
                <a:spcPts val="9490"/>
              </a:lnSpc>
            </a:pPr>
            <a:r>
              <a:rPr sz="6450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6450" i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75" spc="-885" baseline="-5521" dirty="0">
                <a:solidFill>
                  <a:srgbClr val="FF0000"/>
                </a:solidFill>
                <a:latin typeface="Symbol"/>
                <a:cs typeface="Symbol"/>
              </a:rPr>
              <a:t></a:t>
            </a:r>
            <a:r>
              <a:rPr sz="6450" b="1" spc="-59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12075" spc="-885" baseline="-5521" dirty="0">
                <a:solidFill>
                  <a:srgbClr val="FF0000"/>
                </a:solidFill>
                <a:latin typeface="Symbol"/>
                <a:cs typeface="Symbol"/>
              </a:rPr>
              <a:t></a:t>
            </a:r>
            <a:endParaRPr sz="12075" baseline="-5521" dirty="0">
              <a:latin typeface="Symbol"/>
              <a:cs typeface="Symbo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862640" y="2822040"/>
              <a:ext cx="5969520" cy="2794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3280" y="2812680"/>
                <a:ext cx="5988240" cy="28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283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AB946B"/>
    </a:accent1>
    <a:accent2>
      <a:srgbClr val="C04F32"/>
    </a:accent2>
    <a:accent3>
      <a:srgbClr val="DD8C3C"/>
    </a:accent3>
    <a:accent4>
      <a:srgbClr val="8E684C"/>
    </a:accent4>
    <a:accent5>
      <a:srgbClr val="CBAF62"/>
    </a:accent5>
    <a:accent6>
      <a:srgbClr val="803348"/>
    </a:accent6>
    <a:hlink>
      <a:srgbClr val="86724D"/>
    </a:hlink>
    <a:folHlink>
      <a:srgbClr val="B99E84"/>
    </a:folHlink>
  </a:clrScheme>
</a:themeOverride>
</file>

<file path=ppt/theme/themeOverride2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AB946B"/>
    </a:accent1>
    <a:accent2>
      <a:srgbClr val="C04F32"/>
    </a:accent2>
    <a:accent3>
      <a:srgbClr val="DD8C3C"/>
    </a:accent3>
    <a:accent4>
      <a:srgbClr val="8E684C"/>
    </a:accent4>
    <a:accent5>
      <a:srgbClr val="CBAF62"/>
    </a:accent5>
    <a:accent6>
      <a:srgbClr val="803348"/>
    </a:accent6>
    <a:hlink>
      <a:srgbClr val="86724D"/>
    </a:hlink>
    <a:folHlink>
      <a:srgbClr val="B99E8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691500596E74FB73816A9613B166B" ma:contentTypeVersion="4" ma:contentTypeDescription="Create a new document." ma:contentTypeScope="" ma:versionID="ca0bf9981c2870c46a35ade00c03d5c5">
  <xsd:schema xmlns:xsd="http://www.w3.org/2001/XMLSchema" xmlns:xs="http://www.w3.org/2001/XMLSchema" xmlns:p="http://schemas.microsoft.com/office/2006/metadata/properties" xmlns:ns2="82238926-1cba-41a3-b548-99160683d3e1" targetNamespace="http://schemas.microsoft.com/office/2006/metadata/properties" ma:root="true" ma:fieldsID="2b313bd287df041a2b0200b6d02cbc57" ns2:_="">
    <xsd:import namespace="82238926-1cba-41a3-b548-99160683d3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38926-1cba-41a3-b548-99160683d3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025DDA-B2CF-4C77-ABF3-76B148A1E1E7}">
  <ds:schemaRefs>
    <ds:schemaRef ds:uri="82238926-1cba-41a3-b548-99160683d3e1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CE852A-3D90-4EEC-B1BD-3AC8270E6A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F2431E-BC78-4136-9D50-37DA2BFF72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2238926-1cba-41a3-b548-99160683d3e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1743</Words>
  <Application>Microsoft Office PowerPoint</Application>
  <PresentationFormat>On-screen Show (4:3)</PresentationFormat>
  <Paragraphs>302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Carlito</vt:lpstr>
      <vt:lpstr>charter</vt:lpstr>
      <vt:lpstr>Courier New</vt:lpstr>
      <vt:lpstr>Garamond</vt:lpstr>
      <vt:lpstr>Symbol</vt:lpstr>
      <vt:lpstr>Tahoma</vt:lpstr>
      <vt:lpstr>Times New Roman</vt:lpstr>
      <vt:lpstr>Organic</vt:lpstr>
      <vt:lpstr>PowerPoint Presentation</vt:lpstr>
      <vt:lpstr>Course Information</vt:lpstr>
      <vt:lpstr>Theory Assessment</vt:lpstr>
      <vt:lpstr>Theory Assessment</vt:lpstr>
      <vt:lpstr>Objectives of Course</vt:lpstr>
      <vt:lpstr>Course Learning Outcomes</vt:lpstr>
      <vt:lpstr>Weekly Agenda…</vt:lpstr>
      <vt:lpstr>Machine Learning Overview</vt:lpstr>
      <vt:lpstr>Machine Learning: Overview</vt:lpstr>
      <vt:lpstr>Learning From Examples</vt:lpstr>
      <vt:lpstr>Inductive Learning (Learning From Examples)</vt:lpstr>
      <vt:lpstr>Machine Learning Types</vt:lpstr>
      <vt:lpstr>PowerPoint Presentation</vt:lpstr>
      <vt:lpstr>Nature of ML Problems</vt:lpstr>
      <vt:lpstr>PowerPoint Presentation</vt:lpstr>
      <vt:lpstr>Machine Learning: Overview Typical Flow</vt:lpstr>
      <vt:lpstr>Machine Learning: Overview Dataset Types</vt:lpstr>
      <vt:lpstr>Machine Learning: Overview Dataset Types</vt:lpstr>
      <vt:lpstr>Machine Learning: Overview Dataset Types</vt:lpstr>
      <vt:lpstr>PowerPoint Presentation</vt:lpstr>
      <vt:lpstr>Machine Learning: Overview Data Types</vt:lpstr>
      <vt:lpstr>Machine Learning:Let machine learning handle the task !</vt:lpstr>
      <vt:lpstr>PowerPoint Presentation</vt:lpstr>
      <vt:lpstr>Machine Learning: Overview Data Types</vt:lpstr>
      <vt:lpstr>Inductive Learning Process</vt:lpstr>
      <vt:lpstr>Inductive Machine Learning Process …</vt:lpstr>
      <vt:lpstr>Deployed Model…</vt:lpstr>
      <vt:lpstr>Machine Learning Process</vt:lpstr>
      <vt:lpstr>PowerPoint Presentation</vt:lpstr>
      <vt:lpstr>PowerPoint Presentation</vt:lpstr>
      <vt:lpstr>PowerPoint Presentation</vt:lpstr>
      <vt:lpstr>PowerPoint Presentation</vt:lpstr>
      <vt:lpstr>Supervised Machine Learning </vt:lpstr>
      <vt:lpstr>Supervised Machine Learning Types</vt:lpstr>
      <vt:lpstr>Classification Learning</vt:lpstr>
      <vt:lpstr>Classification Learning</vt:lpstr>
      <vt:lpstr>Contact Lens Problem (Classification )</vt:lpstr>
      <vt:lpstr>Classification Algorithms</vt:lpstr>
      <vt:lpstr>Regression \ Numeric Prediction</vt:lpstr>
      <vt:lpstr>Numeric Prediction</vt:lpstr>
      <vt:lpstr>Association Learning</vt:lpstr>
      <vt:lpstr>Contact Lens Problem (Association )</vt:lpstr>
      <vt:lpstr>Preparation of Training Data…</vt:lpstr>
      <vt:lpstr>PowerPoint Presentation</vt:lpstr>
      <vt:lpstr>Components Training Data</vt:lpstr>
      <vt:lpstr>Training Data</vt:lpstr>
      <vt:lpstr>Input in form of table</vt:lpstr>
      <vt:lpstr>Attributes OR Features</vt:lpstr>
      <vt:lpstr>Feature Types</vt:lpstr>
      <vt:lpstr>Feature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admin</dc:creator>
  <cp:lastModifiedBy>22-NTU-CS-1374</cp:lastModifiedBy>
  <cp:revision>45</cp:revision>
  <dcterms:created xsi:type="dcterms:W3CDTF">2006-08-16T00:00:00Z</dcterms:created>
  <dcterms:modified xsi:type="dcterms:W3CDTF">2025-04-08T15:38:32Z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0x01010019F691500596E74FB73816A9613B166B</vt:lpwstr>
  </property>
</Properties>
</file>