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9"/>
  </p:notesMasterIdLst>
  <p:sldIdLst>
    <p:sldId id="256" r:id="rId2"/>
    <p:sldId id="509" r:id="rId3"/>
    <p:sldId id="510" r:id="rId4"/>
    <p:sldId id="511" r:id="rId5"/>
    <p:sldId id="512" r:id="rId6"/>
    <p:sldId id="513" r:id="rId7"/>
    <p:sldId id="514" r:id="rId8"/>
    <p:sldId id="515" r:id="rId9"/>
    <p:sldId id="506" r:id="rId10"/>
    <p:sldId id="507" r:id="rId11"/>
    <p:sldId id="527" r:id="rId12"/>
    <p:sldId id="528" r:id="rId13"/>
    <p:sldId id="529" r:id="rId14"/>
    <p:sldId id="530" r:id="rId15"/>
    <p:sldId id="531" r:id="rId16"/>
    <p:sldId id="526" r:id="rId17"/>
    <p:sldId id="496" r:id="rId18"/>
    <p:sldId id="497" r:id="rId19"/>
    <p:sldId id="498" r:id="rId20"/>
    <p:sldId id="500" r:id="rId21"/>
    <p:sldId id="499" r:id="rId22"/>
    <p:sldId id="502" r:id="rId23"/>
    <p:sldId id="501" r:id="rId24"/>
    <p:sldId id="503" r:id="rId25"/>
    <p:sldId id="504" r:id="rId26"/>
    <p:sldId id="505" r:id="rId27"/>
    <p:sldId id="51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>
        <p:scale>
          <a:sx n="66" d="100"/>
          <a:sy n="66" d="100"/>
        </p:scale>
        <p:origin x="592" y="-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2416A-0695-4964-9F00-9FB458EE13D3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30E1A-C0C3-4BD3-B37F-796C48CAA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1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961AE38-13E8-4843-B23F-85C67EB5CDAC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69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AE38-13E8-4843-B23F-85C67EB5CDAC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2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AE38-13E8-4843-B23F-85C67EB5CDAC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266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AE38-13E8-4843-B23F-85C67EB5CDAC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590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AE38-13E8-4843-B23F-85C67EB5CDAC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13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AE38-13E8-4843-B23F-85C67EB5CDAC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816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AE38-13E8-4843-B23F-85C67EB5CDAC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833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AE38-13E8-4843-B23F-85C67EB5CDAC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42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AE38-13E8-4843-B23F-85C67EB5CDAC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76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AE38-13E8-4843-B23F-85C67EB5CDAC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6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AE38-13E8-4843-B23F-85C67EB5CDAC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40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AE38-13E8-4843-B23F-85C67EB5CDAC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8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AE38-13E8-4843-B23F-85C67EB5CDAC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6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AE38-13E8-4843-B23F-85C67EB5CDAC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15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AE38-13E8-4843-B23F-85C67EB5CDAC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5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AE38-13E8-4843-B23F-85C67EB5CDAC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54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AE38-13E8-4843-B23F-85C67EB5CDAC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61AE38-13E8-4843-B23F-85C67EB5CDAC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7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A5DA81-4C36-4310-92B7-8BB8D53BB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81AB9D-6B26-485B-BA16-968D6DD03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2619" y="4404852"/>
            <a:ext cx="9989677" cy="1054745"/>
          </a:xfr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>
            <a:normAutofit/>
          </a:bodyPr>
          <a:lstStyle/>
          <a:p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Machine Learning LAB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C7AF8-0A58-439A-9E8E-47E5051AE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8448" y="5447793"/>
            <a:ext cx="9603727" cy="89673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dirty="0"/>
              <a:t>Week 04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87C957-7FC7-4EA7-BDD6-7D6B357C9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9999652" cy="312834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B3FD0533-6B9B-4D7B-940B-B0A1A7AA09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1244" y="1410207"/>
            <a:ext cx="2455875" cy="245587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1B9DA3-CEAD-441F-B353-6446DF8FB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8448" y="5501254"/>
            <a:ext cx="96037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077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7555" y="1073572"/>
            <a:ext cx="9601196" cy="1303867"/>
          </a:xfrm>
        </p:spPr>
        <p:txBody>
          <a:bodyPr/>
          <a:lstStyle/>
          <a:p>
            <a:r>
              <a:rPr lang="en-US" dirty="0"/>
              <a:t>Preprocessing Pipeline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136" y="2707637"/>
            <a:ext cx="4570639" cy="331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47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6349" y="593663"/>
            <a:ext cx="9601196" cy="1303867"/>
          </a:xfrm>
        </p:spPr>
        <p:txBody>
          <a:bodyPr/>
          <a:lstStyle/>
          <a:p>
            <a:r>
              <a:rPr lang="en-US" dirty="0"/>
              <a:t>Preprocessing Pipeline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6DC45A-C309-4911-B09D-0C83F17CFA36}"/>
              </a:ext>
            </a:extLst>
          </p:cNvPr>
          <p:cNvSpPr/>
          <p:nvPr/>
        </p:nvSpPr>
        <p:spPr>
          <a:xfrm>
            <a:off x="1076599" y="1152168"/>
            <a:ext cx="9601196" cy="5112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import pandas as pd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from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sklearn.datasets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import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load_iris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from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sklearn.model_selection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import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train_test_split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from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sklearn.preprocessing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import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StandardScaler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from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sklearn.pipeline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import Pipeline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from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sklearn.neighbors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import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KNeighborsClassifier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from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sklearn.tree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import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DecisionTreeClassifier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from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sklearn.metrics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import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accuracy_score</a:t>
            </a:r>
            <a:b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37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724" y="987847"/>
            <a:ext cx="9601196" cy="1303867"/>
          </a:xfrm>
        </p:spPr>
        <p:txBody>
          <a:bodyPr/>
          <a:lstStyle/>
          <a:p>
            <a:r>
              <a:rPr lang="en-US" dirty="0"/>
              <a:t>Preprocessing Pipeline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6DC45A-C309-4911-B09D-0C83F17CFA36}"/>
              </a:ext>
            </a:extLst>
          </p:cNvPr>
          <p:cNvSpPr/>
          <p:nvPr/>
        </p:nvSpPr>
        <p:spPr>
          <a:xfrm>
            <a:off x="1314724" y="2495193"/>
            <a:ext cx="9601196" cy="299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</a:rPr>
              <a:t># Load the dataset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iris =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load_iris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 =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iris.data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 = 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iris.target</a:t>
            </a: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88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9849" y="768772"/>
            <a:ext cx="9601196" cy="1303867"/>
          </a:xfrm>
        </p:spPr>
        <p:txBody>
          <a:bodyPr/>
          <a:lstStyle/>
          <a:p>
            <a:r>
              <a:rPr lang="en-US" dirty="0"/>
              <a:t>Preprocessing Pipeline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6DC45A-C309-4911-B09D-0C83F17CFA36}"/>
              </a:ext>
            </a:extLst>
          </p:cNvPr>
          <p:cNvSpPr/>
          <p:nvPr/>
        </p:nvSpPr>
        <p:spPr>
          <a:xfrm>
            <a:off x="1152799" y="1609368"/>
            <a:ext cx="9601196" cy="596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# Split the data into training and testing sets</a:t>
            </a:r>
          </a:p>
          <a:p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(X, y, </a:t>
            </a:r>
            <a:r>
              <a:rPr lang="en-US" dirty="0" err="1"/>
              <a:t>test_size</a:t>
            </a:r>
            <a:r>
              <a:rPr lang="en-US" dirty="0"/>
              <a:t>=0.2, </a:t>
            </a:r>
            <a:r>
              <a:rPr lang="en-US" dirty="0" err="1"/>
              <a:t>random_state</a:t>
            </a:r>
            <a:r>
              <a:rPr lang="en-US" dirty="0"/>
              <a:t>=42)</a:t>
            </a:r>
          </a:p>
          <a:p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# Define the preprocessing steps</a:t>
            </a:r>
          </a:p>
          <a:p>
            <a:r>
              <a:rPr lang="en-US" dirty="0"/>
              <a:t>preprocessor = Pipeline([</a:t>
            </a:r>
          </a:p>
          <a:p>
            <a:r>
              <a:rPr lang="en-US" dirty="0"/>
              <a:t>    ('scaler', </a:t>
            </a:r>
            <a:r>
              <a:rPr lang="en-US" dirty="0" err="1"/>
              <a:t>StandardScaler</a:t>
            </a:r>
            <a:r>
              <a:rPr lang="en-US" dirty="0"/>
              <a:t>())  # Standardize the features</a:t>
            </a:r>
          </a:p>
          <a:p>
            <a:r>
              <a:rPr lang="en-US" dirty="0"/>
              <a:t>])</a:t>
            </a:r>
          </a:p>
          <a:p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# Define the classifiers</a:t>
            </a:r>
          </a:p>
          <a:p>
            <a:r>
              <a:rPr lang="en-US" dirty="0" err="1"/>
              <a:t>knn</a:t>
            </a:r>
            <a:r>
              <a:rPr lang="en-US" dirty="0"/>
              <a:t> = </a:t>
            </a:r>
            <a:r>
              <a:rPr lang="en-US" dirty="0" err="1"/>
              <a:t>KNeighborsClassifier</a:t>
            </a:r>
            <a:r>
              <a:rPr lang="en-US" dirty="0"/>
              <a:t>()</a:t>
            </a:r>
          </a:p>
          <a:p>
            <a:r>
              <a:rPr lang="en-US" dirty="0" err="1"/>
              <a:t>decision_tree</a:t>
            </a:r>
            <a:r>
              <a:rPr lang="en-US" dirty="0"/>
              <a:t> = </a:t>
            </a:r>
            <a:r>
              <a:rPr lang="en-US" dirty="0" err="1"/>
              <a:t>DecisionTreeClassifier</a:t>
            </a:r>
            <a:r>
              <a:rPr lang="en-US" dirty="0"/>
              <a:t>()</a:t>
            </a:r>
          </a:p>
          <a:p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# Build the pipelines</a:t>
            </a:r>
          </a:p>
          <a:p>
            <a:r>
              <a:rPr lang="en-US" dirty="0" err="1"/>
              <a:t>knn_pipeline</a:t>
            </a:r>
            <a:r>
              <a:rPr lang="en-US" dirty="0"/>
              <a:t> = Pipeline([</a:t>
            </a:r>
          </a:p>
          <a:p>
            <a:r>
              <a:rPr lang="en-US" dirty="0"/>
              <a:t>    ('preprocessor', preprocessor),</a:t>
            </a:r>
          </a:p>
          <a:p>
            <a:r>
              <a:rPr lang="en-US" dirty="0"/>
              <a:t>    ('classifier', </a:t>
            </a:r>
            <a:r>
              <a:rPr lang="en-US" dirty="0" err="1"/>
              <a:t>knn</a:t>
            </a:r>
            <a:r>
              <a:rPr lang="en-US" dirty="0"/>
              <a:t>)</a:t>
            </a:r>
          </a:p>
          <a:p>
            <a:r>
              <a:rPr lang="en-US" dirty="0"/>
              <a:t>])</a:t>
            </a:r>
          </a:p>
          <a:p>
            <a:br>
              <a:rPr lang="en-US" dirty="0"/>
            </a:br>
            <a:endParaRPr lang="en-US" dirty="0"/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954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1199" y="625897"/>
            <a:ext cx="9601196" cy="1303867"/>
          </a:xfrm>
        </p:spPr>
        <p:txBody>
          <a:bodyPr/>
          <a:lstStyle/>
          <a:p>
            <a:r>
              <a:rPr lang="en-US" dirty="0"/>
              <a:t>Preprocessing Pipeline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6DC45A-C309-4911-B09D-0C83F17CFA36}"/>
              </a:ext>
            </a:extLst>
          </p:cNvPr>
          <p:cNvSpPr/>
          <p:nvPr/>
        </p:nvSpPr>
        <p:spPr>
          <a:xfrm>
            <a:off x="943249" y="1114068"/>
            <a:ext cx="9601196" cy="6075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decision_tree_pipeline</a:t>
            </a:r>
            <a:r>
              <a:rPr lang="en-US" sz="2400" dirty="0"/>
              <a:t> = Pipeline([</a:t>
            </a:r>
          </a:p>
          <a:p>
            <a:r>
              <a:rPr lang="en-US" sz="2400" dirty="0"/>
              <a:t>    ('preprocessor', preprocessor),</a:t>
            </a:r>
          </a:p>
          <a:p>
            <a:r>
              <a:rPr lang="en-US" sz="2400" dirty="0"/>
              <a:t>    ('classifier', </a:t>
            </a:r>
            <a:r>
              <a:rPr lang="en-US" sz="2400" dirty="0" err="1"/>
              <a:t>decision_tree</a:t>
            </a:r>
            <a:r>
              <a:rPr lang="en-US" sz="2400" dirty="0"/>
              <a:t>)</a:t>
            </a:r>
          </a:p>
          <a:p>
            <a:r>
              <a:rPr lang="en-US" sz="2400" dirty="0"/>
              <a:t>])</a:t>
            </a:r>
          </a:p>
          <a:p>
            <a:br>
              <a:rPr lang="en-US" sz="2400" dirty="0"/>
            </a:br>
            <a:r>
              <a:rPr 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# Fit the pipelines</a:t>
            </a:r>
          </a:p>
          <a:p>
            <a:r>
              <a:rPr lang="en-US" sz="2400" dirty="0" err="1"/>
              <a:t>knn_pipeline.fit</a:t>
            </a:r>
            <a:r>
              <a:rPr lang="en-US" sz="2400" dirty="0"/>
              <a:t>(</a:t>
            </a:r>
            <a:r>
              <a:rPr lang="en-US" sz="2400" dirty="0" err="1"/>
              <a:t>X_train</a:t>
            </a:r>
            <a:r>
              <a:rPr lang="en-US" sz="2400" dirty="0"/>
              <a:t>, </a:t>
            </a:r>
            <a:r>
              <a:rPr lang="en-US" sz="2400" dirty="0" err="1"/>
              <a:t>y_train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decision_tree_pipeline.fit</a:t>
            </a:r>
            <a:r>
              <a:rPr lang="en-US" sz="2400" dirty="0"/>
              <a:t>(</a:t>
            </a:r>
            <a:r>
              <a:rPr lang="en-US" sz="2400" dirty="0" err="1"/>
              <a:t>X_train</a:t>
            </a:r>
            <a:r>
              <a:rPr lang="en-US" sz="2400" dirty="0"/>
              <a:t>, </a:t>
            </a:r>
            <a:r>
              <a:rPr lang="en-US" sz="2400" dirty="0" err="1"/>
              <a:t>y_train</a:t>
            </a:r>
            <a:r>
              <a:rPr lang="en-US" sz="2400" dirty="0"/>
              <a:t>)</a:t>
            </a:r>
          </a:p>
          <a:p>
            <a:br>
              <a:rPr lang="en-US" sz="2400" dirty="0">
                <a:highlight>
                  <a:srgbClr val="FFFF00"/>
                </a:highlight>
              </a:rPr>
            </a:br>
            <a:r>
              <a:rPr lang="en-US" sz="2400" dirty="0">
                <a:highlight>
                  <a:srgbClr val="FFFF00"/>
                </a:highlight>
              </a:rPr>
              <a:t># Make predictions</a:t>
            </a:r>
          </a:p>
          <a:p>
            <a:r>
              <a:rPr lang="en-US" sz="2400" dirty="0" err="1"/>
              <a:t>knn_predictions</a:t>
            </a:r>
            <a:r>
              <a:rPr lang="en-US" sz="2400" dirty="0"/>
              <a:t> = </a:t>
            </a:r>
            <a:r>
              <a:rPr lang="en-US" sz="2400" dirty="0" err="1"/>
              <a:t>knn_pipeline.predict</a:t>
            </a:r>
            <a:r>
              <a:rPr lang="en-US" sz="2400" dirty="0"/>
              <a:t>(</a:t>
            </a:r>
            <a:r>
              <a:rPr lang="en-US" sz="2400" dirty="0" err="1"/>
              <a:t>X_test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decision_tree_predictions</a:t>
            </a:r>
            <a:r>
              <a:rPr lang="en-US" sz="2400" dirty="0"/>
              <a:t> = </a:t>
            </a:r>
            <a:r>
              <a:rPr lang="en-US" sz="2400" dirty="0" err="1"/>
              <a:t>decision_tree_pipeline.predict</a:t>
            </a:r>
            <a:r>
              <a:rPr lang="en-US" sz="2400" dirty="0"/>
              <a:t>(</a:t>
            </a:r>
            <a:r>
              <a:rPr lang="en-US" sz="2400" dirty="0" err="1"/>
              <a:t>X_test</a:t>
            </a:r>
            <a:r>
              <a:rPr lang="en-US" sz="2400" dirty="0"/>
              <a:t>)</a:t>
            </a:r>
          </a:p>
          <a:p>
            <a:br>
              <a:rPr lang="en-US" sz="2400" dirty="0"/>
            </a:br>
            <a:endParaRPr lang="en-US" sz="2400" dirty="0"/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778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724" y="987847"/>
            <a:ext cx="9601196" cy="1303867"/>
          </a:xfrm>
        </p:spPr>
        <p:txBody>
          <a:bodyPr/>
          <a:lstStyle/>
          <a:p>
            <a:r>
              <a:rPr lang="en-US" dirty="0"/>
              <a:t>Preprocessing Pipeline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6DC45A-C309-4911-B09D-0C83F17CFA36}"/>
              </a:ext>
            </a:extLst>
          </p:cNvPr>
          <p:cNvSpPr/>
          <p:nvPr/>
        </p:nvSpPr>
        <p:spPr>
          <a:xfrm>
            <a:off x="1314724" y="2495193"/>
            <a:ext cx="9601196" cy="3859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# Compare the results</a:t>
            </a:r>
          </a:p>
          <a:p>
            <a:r>
              <a:rPr lang="en-US" sz="2400" dirty="0" err="1"/>
              <a:t>knn_accuracy</a:t>
            </a:r>
            <a:r>
              <a:rPr lang="en-US" sz="2400" dirty="0"/>
              <a:t> = </a:t>
            </a:r>
            <a:r>
              <a:rPr lang="en-US" sz="2400" dirty="0" err="1"/>
              <a:t>accuracy_score</a:t>
            </a:r>
            <a:r>
              <a:rPr lang="en-US" sz="2400" dirty="0"/>
              <a:t>(</a:t>
            </a:r>
            <a:r>
              <a:rPr lang="en-US" sz="2400" dirty="0" err="1"/>
              <a:t>y_test</a:t>
            </a:r>
            <a:r>
              <a:rPr lang="en-US" sz="2400" dirty="0"/>
              <a:t>, </a:t>
            </a:r>
            <a:r>
              <a:rPr lang="en-US" sz="2400" dirty="0" err="1"/>
              <a:t>knn_predictions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decision_tree_accuracy</a:t>
            </a:r>
            <a:r>
              <a:rPr lang="en-US" sz="2400" dirty="0"/>
              <a:t> = </a:t>
            </a:r>
            <a:r>
              <a:rPr lang="en-US" sz="2400" dirty="0" err="1"/>
              <a:t>accuracy_score</a:t>
            </a:r>
            <a:r>
              <a:rPr lang="en-US" sz="2400" dirty="0"/>
              <a:t>(</a:t>
            </a:r>
            <a:r>
              <a:rPr lang="en-US" sz="2400" dirty="0" err="1"/>
              <a:t>y_test</a:t>
            </a:r>
            <a:r>
              <a:rPr lang="en-US" sz="2400" dirty="0"/>
              <a:t>, </a:t>
            </a:r>
            <a:r>
              <a:rPr lang="en-US" sz="2400" dirty="0" err="1"/>
              <a:t>decision_tree_predictions</a:t>
            </a:r>
            <a:r>
              <a:rPr lang="en-US" sz="2400" dirty="0"/>
              <a:t>)</a:t>
            </a:r>
          </a:p>
          <a:p>
            <a:br>
              <a:rPr lang="en-US" sz="2400" dirty="0"/>
            </a:br>
            <a:r>
              <a:rPr lang="en-US" sz="2400" dirty="0"/>
              <a:t>print("K-Nearest Neighbors Accuracy:", </a:t>
            </a:r>
            <a:r>
              <a:rPr lang="en-US" sz="2400" dirty="0" err="1"/>
              <a:t>knn_accuracy</a:t>
            </a:r>
            <a:r>
              <a:rPr lang="en-US" sz="2400" dirty="0"/>
              <a:t>)</a:t>
            </a:r>
          </a:p>
          <a:p>
            <a:r>
              <a:rPr lang="en-US" sz="2400" dirty="0"/>
              <a:t>print("Decision Tree Accuracy:", </a:t>
            </a:r>
            <a:r>
              <a:rPr lang="en-US" sz="2400" dirty="0" err="1"/>
              <a:t>decision_tree_accuracy</a:t>
            </a:r>
            <a:r>
              <a:rPr lang="en-US" sz="2400" dirty="0"/>
              <a:t>)</a:t>
            </a:r>
          </a:p>
          <a:p>
            <a:br>
              <a:rPr lang="en-US" sz="2400" dirty="0"/>
            </a:br>
            <a:endParaRPr lang="en-US" sz="2400" dirty="0"/>
          </a:p>
          <a:p>
            <a:pPr defTabSz="4572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</a:pPr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E35044-B355-45F3-B56B-7428B177F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367" y="4985029"/>
            <a:ext cx="5402209" cy="98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333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04" y="982132"/>
            <a:ext cx="7380512" cy="1303867"/>
          </a:xfrm>
        </p:spPr>
        <p:txBody>
          <a:bodyPr/>
          <a:lstStyle/>
          <a:p>
            <a:r>
              <a:rPr lang="en-US" b="1" dirty="0">
                <a:solidFill>
                  <a:srgbClr val="2929FF"/>
                </a:solidFill>
              </a:rPr>
              <a:t>Activity 3 (Submission)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504" y="2374050"/>
            <a:ext cx="10709369" cy="3318936"/>
          </a:xfrm>
        </p:spPr>
        <p:txBody>
          <a:bodyPr>
            <a:noAutofit/>
          </a:bodyPr>
          <a:lstStyle/>
          <a:p>
            <a:r>
              <a:rPr lang="en-US" sz="2800" dirty="0"/>
              <a:t>Apply the Preprocessing pipe on some classification data</a:t>
            </a:r>
          </a:p>
          <a:p>
            <a:r>
              <a:rPr lang="en-US" sz="2800" dirty="0"/>
              <a:t>Attach KNN and Decision Tree algorithms with the pipeline</a:t>
            </a:r>
          </a:p>
          <a:p>
            <a:r>
              <a:rPr lang="en-US" sz="2800" dirty="0"/>
              <a:t>Compare the results of these algorithms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69736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9FF"/>
                </a:solidFill>
              </a:rPr>
              <a:t>KNN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Load Iris Dataset</a:t>
            </a:r>
          </a:p>
          <a:p>
            <a:r>
              <a:rPr lang="en-US" sz="3200" dirty="0"/>
              <a:t>Plot its 3 dimensions</a:t>
            </a:r>
          </a:p>
          <a:p>
            <a:r>
              <a:rPr lang="en-US" sz="3200" dirty="0"/>
              <a:t>Split in train and test</a:t>
            </a:r>
          </a:p>
          <a:p>
            <a:r>
              <a:rPr lang="en-US" sz="3200" dirty="0"/>
              <a:t>Write function which finds Euclidean Distance</a:t>
            </a:r>
          </a:p>
          <a:p>
            <a:r>
              <a:rPr lang="en-US" sz="3200" dirty="0"/>
              <a:t>Function which return K=3 neighbors</a:t>
            </a:r>
          </a:p>
          <a:p>
            <a:r>
              <a:rPr lang="en-US" sz="3200" dirty="0"/>
              <a:t>Function which do voting and calculate accuracy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83545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522" y="551058"/>
            <a:ext cx="5810792" cy="6115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929FF"/>
                </a:solidFill>
              </a:rPr>
              <a:t>Loading &amp; Showing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2522" y="1302898"/>
            <a:ext cx="9546770" cy="3318936"/>
          </a:xfrm>
        </p:spPr>
        <p:txBody>
          <a:bodyPr>
            <a:noAutofit/>
          </a:bodyPr>
          <a:lstStyle/>
          <a:p>
            <a:r>
              <a:rPr lang="en-US" sz="2800" dirty="0"/>
              <a:t>import </a:t>
            </a:r>
            <a:r>
              <a:rPr lang="en-US" sz="2800" dirty="0" err="1"/>
              <a:t>numpy</a:t>
            </a:r>
            <a:r>
              <a:rPr lang="en-US" sz="2800" dirty="0"/>
              <a:t> as np</a:t>
            </a:r>
          </a:p>
          <a:p>
            <a:r>
              <a:rPr lang="en-US" sz="2800" dirty="0"/>
              <a:t>from </a:t>
            </a:r>
            <a:r>
              <a:rPr lang="en-US" sz="2800" dirty="0" err="1"/>
              <a:t>sklearn</a:t>
            </a:r>
            <a:r>
              <a:rPr lang="en-US" sz="2800" dirty="0"/>
              <a:t> import datasets</a:t>
            </a:r>
          </a:p>
          <a:p>
            <a:r>
              <a:rPr lang="en-US" sz="2800" dirty="0"/>
              <a:t>iris = </a:t>
            </a:r>
            <a:r>
              <a:rPr lang="en-US" sz="2800" dirty="0" err="1"/>
              <a:t>datasets.load_iris</a:t>
            </a:r>
            <a:r>
              <a:rPr lang="en-US" sz="2800" dirty="0"/>
              <a:t>()</a:t>
            </a:r>
          </a:p>
          <a:p>
            <a:r>
              <a:rPr lang="en-US" sz="2800" dirty="0"/>
              <a:t>data = </a:t>
            </a:r>
            <a:r>
              <a:rPr lang="en-US" sz="2800" dirty="0" err="1"/>
              <a:t>iris.data</a:t>
            </a:r>
            <a:endParaRPr lang="en-US" sz="2800" dirty="0"/>
          </a:p>
          <a:p>
            <a:r>
              <a:rPr lang="en-US" sz="2800" dirty="0"/>
              <a:t>labels = </a:t>
            </a:r>
            <a:r>
              <a:rPr lang="en-US" sz="2800" dirty="0" err="1"/>
              <a:t>iris.target</a:t>
            </a:r>
            <a:endParaRPr lang="en-US" sz="2800" dirty="0"/>
          </a:p>
          <a:p>
            <a:r>
              <a:rPr lang="en-US" sz="2800" dirty="0"/>
              <a:t>for </a:t>
            </a:r>
            <a:r>
              <a:rPr lang="en-US" sz="2800" dirty="0" err="1"/>
              <a:t>i</a:t>
            </a:r>
            <a:r>
              <a:rPr lang="en-US" sz="2800" dirty="0"/>
              <a:t> in [0, 79, 99, 121]:</a:t>
            </a:r>
          </a:p>
          <a:p>
            <a:r>
              <a:rPr lang="en-US" sz="2800" dirty="0"/>
              <a:t>    print(</a:t>
            </a:r>
            <a:r>
              <a:rPr lang="en-US" sz="2800" dirty="0" err="1"/>
              <a:t>f"index</a:t>
            </a:r>
            <a:r>
              <a:rPr lang="en-US" sz="2800" dirty="0"/>
              <a:t>: {</a:t>
            </a:r>
            <a:r>
              <a:rPr lang="en-US" sz="2800" dirty="0" err="1"/>
              <a:t>i</a:t>
            </a:r>
            <a:r>
              <a:rPr lang="en-US" sz="2800" dirty="0"/>
              <a:t>}, features: {data[</a:t>
            </a:r>
            <a:r>
              <a:rPr lang="en-US" sz="2800" dirty="0" err="1"/>
              <a:t>i</a:t>
            </a:r>
            <a:r>
              <a:rPr lang="en-US" sz="2800" dirty="0"/>
              <a:t>]}, label: {labels[</a:t>
            </a:r>
            <a:r>
              <a:rPr lang="en-US" sz="2800" dirty="0" err="1"/>
              <a:t>i</a:t>
            </a:r>
            <a:r>
              <a:rPr lang="en-US" sz="2800" dirty="0"/>
              <a:t>]}")</a:t>
            </a:r>
          </a:p>
          <a:p>
            <a:endParaRPr lang="en-US" sz="28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018" y="2364378"/>
            <a:ext cx="5806789" cy="135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522" y="551058"/>
            <a:ext cx="5810792" cy="6115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929FF"/>
                </a:solidFill>
              </a:rPr>
              <a:t>Splitting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302898"/>
            <a:ext cx="11416936" cy="4575388"/>
          </a:xfrm>
        </p:spPr>
        <p:txBody>
          <a:bodyPr>
            <a:noAutofit/>
          </a:bodyPr>
          <a:lstStyle/>
          <a:p>
            <a:r>
              <a:rPr lang="en-US" sz="2800" dirty="0"/>
              <a:t>indices = </a:t>
            </a:r>
            <a:r>
              <a:rPr lang="en-US" sz="2800" dirty="0" err="1"/>
              <a:t>np.random.permutation</a:t>
            </a:r>
            <a:r>
              <a:rPr lang="en-US" sz="2800" dirty="0"/>
              <a:t>(</a:t>
            </a:r>
            <a:r>
              <a:rPr lang="en-US" sz="2800" dirty="0" err="1"/>
              <a:t>len</a:t>
            </a:r>
            <a:r>
              <a:rPr lang="en-US" sz="2800" dirty="0"/>
              <a:t>(data))</a:t>
            </a:r>
          </a:p>
          <a:p>
            <a:r>
              <a:rPr lang="en-US" sz="2800" dirty="0" err="1"/>
              <a:t>n_test_samples</a:t>
            </a:r>
            <a:r>
              <a:rPr lang="en-US" sz="2800" dirty="0"/>
              <a:t> = 12     # number of test samples</a:t>
            </a:r>
          </a:p>
          <a:p>
            <a:r>
              <a:rPr lang="en-US" sz="2800" dirty="0" err="1"/>
              <a:t>learn_data</a:t>
            </a:r>
            <a:r>
              <a:rPr lang="en-US" sz="2800" dirty="0"/>
              <a:t> = data[indices[:-</a:t>
            </a:r>
            <a:r>
              <a:rPr lang="en-US" sz="2800" dirty="0" err="1"/>
              <a:t>n_test_samples</a:t>
            </a:r>
            <a:r>
              <a:rPr lang="en-US" sz="2800" dirty="0"/>
              <a:t>]]</a:t>
            </a:r>
          </a:p>
          <a:p>
            <a:r>
              <a:rPr lang="en-US" sz="2800" dirty="0" err="1"/>
              <a:t>learn_labels</a:t>
            </a:r>
            <a:r>
              <a:rPr lang="en-US" sz="2800" dirty="0"/>
              <a:t> = labels[indices[:-</a:t>
            </a:r>
            <a:r>
              <a:rPr lang="en-US" sz="2800" dirty="0" err="1"/>
              <a:t>n_test_samples</a:t>
            </a:r>
            <a:r>
              <a:rPr lang="en-US" sz="2800" dirty="0"/>
              <a:t>]]</a:t>
            </a:r>
          </a:p>
          <a:p>
            <a:r>
              <a:rPr lang="en-US" sz="2800" dirty="0" err="1"/>
              <a:t>test_data</a:t>
            </a:r>
            <a:r>
              <a:rPr lang="en-US" sz="2800" dirty="0"/>
              <a:t> = data[indices[-</a:t>
            </a:r>
            <a:r>
              <a:rPr lang="en-US" sz="2800" dirty="0" err="1"/>
              <a:t>n_test_samples</a:t>
            </a:r>
            <a:r>
              <a:rPr lang="en-US" sz="2800" dirty="0"/>
              <a:t>:]]</a:t>
            </a:r>
          </a:p>
          <a:p>
            <a:r>
              <a:rPr lang="en-US" sz="2800" dirty="0" err="1"/>
              <a:t>test_labels</a:t>
            </a:r>
            <a:r>
              <a:rPr lang="en-US" sz="2800" dirty="0"/>
              <a:t> = labels[indices[-</a:t>
            </a:r>
            <a:r>
              <a:rPr lang="en-US" sz="2800" dirty="0" err="1"/>
              <a:t>n_test_samples</a:t>
            </a:r>
            <a:r>
              <a:rPr lang="en-US" sz="2800" dirty="0"/>
              <a:t>:]]</a:t>
            </a:r>
          </a:p>
        </p:txBody>
      </p:sp>
    </p:spTree>
    <p:extLst>
      <p:ext uri="{BB962C8B-B14F-4D97-AF65-F5344CB8AC3E}">
        <p14:creationId xmlns:p14="http://schemas.microsoft.com/office/powerpoint/2010/main" val="285954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2490" y="573792"/>
            <a:ext cx="9173396" cy="13038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9FF"/>
                </a:solidFill>
              </a:rPr>
              <a:t>Regression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504" y="1877659"/>
            <a:ext cx="10709369" cy="4144316"/>
          </a:xfrm>
        </p:spPr>
        <p:txBody>
          <a:bodyPr>
            <a:noAutofit/>
          </a:bodyPr>
          <a:lstStyle/>
          <a:p>
            <a:r>
              <a:rPr lang="en-US" sz="2800" dirty="0"/>
              <a:t>Load Data of Regression</a:t>
            </a:r>
          </a:p>
          <a:p>
            <a:r>
              <a:rPr lang="en-US" sz="2800" dirty="0"/>
              <a:t>Drop </a:t>
            </a:r>
            <a:r>
              <a:rPr lang="en-US" sz="2800" dirty="0" err="1"/>
              <a:t>Sr</a:t>
            </a:r>
            <a:r>
              <a:rPr lang="en-US" sz="2800" dirty="0"/>
              <a:t># column</a:t>
            </a:r>
          </a:p>
          <a:p>
            <a:r>
              <a:rPr lang="en-US" sz="2800" dirty="0"/>
              <a:t>Split </a:t>
            </a:r>
            <a:r>
              <a:rPr lang="en-US" sz="2800" dirty="0" err="1"/>
              <a:t>X,y</a:t>
            </a:r>
            <a:endParaRPr lang="en-US" sz="2800" dirty="0"/>
          </a:p>
          <a:p>
            <a:r>
              <a:rPr lang="en-US" sz="2800" dirty="0"/>
              <a:t>Train test split of 20%</a:t>
            </a:r>
          </a:p>
          <a:p>
            <a:r>
              <a:rPr lang="en-US" sz="2800" dirty="0"/>
              <a:t>Regression </a:t>
            </a:r>
          </a:p>
          <a:p>
            <a:r>
              <a:rPr lang="en-US" sz="2800" dirty="0"/>
              <a:t>Scale the data</a:t>
            </a:r>
          </a:p>
          <a:p>
            <a:r>
              <a:rPr lang="en-US" sz="2800" dirty="0"/>
              <a:t>Again Apply Regression and return RMSE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0191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522" y="551058"/>
            <a:ext cx="5810792" cy="61153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929FF"/>
                </a:solidFill>
              </a:rPr>
              <a:t>Splitting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705" y="1381276"/>
            <a:ext cx="11416936" cy="4575388"/>
          </a:xfrm>
        </p:spPr>
        <p:txBody>
          <a:bodyPr>
            <a:noAutofit/>
          </a:bodyPr>
          <a:lstStyle/>
          <a:p>
            <a:r>
              <a:rPr lang="en-US" dirty="0"/>
              <a:t>print("The first samples of our learn set:")</a:t>
            </a:r>
          </a:p>
          <a:p>
            <a:r>
              <a:rPr lang="en-US" dirty="0"/>
              <a:t>print(f"{'index'}{'data'}{'label'}")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range(5):</a:t>
            </a:r>
          </a:p>
          <a:p>
            <a:r>
              <a:rPr lang="en-US" dirty="0"/>
              <a:t>    print(f"{</a:t>
            </a:r>
            <a:r>
              <a:rPr lang="en-US" dirty="0" err="1"/>
              <a:t>i</a:t>
            </a:r>
            <a:r>
              <a:rPr lang="en-US" dirty="0"/>
              <a:t>}   {</a:t>
            </a:r>
            <a:r>
              <a:rPr lang="en-US" dirty="0" err="1"/>
              <a:t>learn_data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]}   {</a:t>
            </a:r>
            <a:r>
              <a:rPr lang="en-US" dirty="0" err="1"/>
              <a:t>learn_labels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]}")</a:t>
            </a:r>
          </a:p>
          <a:p>
            <a:r>
              <a:rPr lang="en-US" dirty="0"/>
              <a:t>print("The first samples of our test set:")</a:t>
            </a:r>
          </a:p>
          <a:p>
            <a:r>
              <a:rPr lang="en-US" dirty="0"/>
              <a:t>print(f"{'index'}{'data'}{'label'}")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range(5):</a:t>
            </a:r>
          </a:p>
          <a:p>
            <a:r>
              <a:rPr lang="en-US" dirty="0"/>
              <a:t>    print(f"{</a:t>
            </a:r>
            <a:r>
              <a:rPr lang="en-US" dirty="0" err="1"/>
              <a:t>i</a:t>
            </a:r>
            <a:r>
              <a:rPr lang="en-US" dirty="0"/>
              <a:t>}   {</a:t>
            </a:r>
            <a:r>
              <a:rPr lang="en-US" dirty="0" err="1"/>
              <a:t>test_data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]}   {</a:t>
            </a:r>
            <a:r>
              <a:rPr lang="en-US" dirty="0" err="1"/>
              <a:t>test_labels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]}")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170" y="2134279"/>
            <a:ext cx="3408471" cy="350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54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566"/>
            <a:ext cx="9236334" cy="674043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1800" dirty="0"/>
              <a:t>import </a:t>
            </a:r>
            <a:r>
              <a:rPr lang="en-US" sz="1800" dirty="0" err="1"/>
              <a:t>matplotlib.pyplot</a:t>
            </a:r>
            <a:r>
              <a:rPr lang="en-US" sz="1800" dirty="0"/>
              <a:t> as </a:t>
            </a:r>
            <a:r>
              <a:rPr lang="en-US" sz="1800" dirty="0" err="1"/>
              <a:t>plt</a:t>
            </a:r>
            <a:br>
              <a:rPr lang="en-US" sz="1800" dirty="0"/>
            </a:br>
            <a:r>
              <a:rPr lang="en-US" sz="1800" dirty="0"/>
              <a:t>fig = </a:t>
            </a:r>
            <a:r>
              <a:rPr lang="en-US" sz="1800" dirty="0" err="1"/>
              <a:t>plt.figure</a:t>
            </a:r>
            <a:r>
              <a:rPr lang="en-US" sz="1800" dirty="0"/>
              <a:t>()</a:t>
            </a:r>
          </a:p>
          <a:p>
            <a:r>
              <a:rPr lang="en-US" sz="1800" dirty="0"/>
              <a:t>ax = </a:t>
            </a:r>
            <a:r>
              <a:rPr lang="en-US" sz="1800" dirty="0" err="1"/>
              <a:t>fig.add_subplot</a:t>
            </a:r>
            <a:r>
              <a:rPr lang="en-US" sz="1800" dirty="0"/>
              <a:t>( projection='3d')</a:t>
            </a:r>
            <a:br>
              <a:rPr lang="en-US" sz="1800" dirty="0"/>
            </a:br>
            <a:r>
              <a:rPr lang="en-US" sz="1800" dirty="0"/>
              <a:t># Plotting the learn set</a:t>
            </a:r>
          </a:p>
          <a:p>
            <a:r>
              <a:rPr lang="en-US" sz="1800" dirty="0" err="1"/>
              <a:t>ax.scatter</a:t>
            </a:r>
            <a:r>
              <a:rPr lang="en-US" sz="1800" dirty="0"/>
              <a:t>(</a:t>
            </a:r>
            <a:r>
              <a:rPr lang="en-US" sz="1800" dirty="0" err="1"/>
              <a:t>learn_data</a:t>
            </a:r>
            <a:r>
              <a:rPr lang="en-US" sz="1800" dirty="0"/>
              <a:t>[:, 0], </a:t>
            </a:r>
            <a:r>
              <a:rPr lang="en-US" sz="1800" dirty="0" err="1"/>
              <a:t>learn_data</a:t>
            </a:r>
            <a:r>
              <a:rPr lang="en-US" sz="1800" dirty="0"/>
              <a:t>[:, 1], </a:t>
            </a:r>
            <a:r>
              <a:rPr lang="en-US" sz="1800" dirty="0" err="1"/>
              <a:t>learn_data</a:t>
            </a:r>
            <a:r>
              <a:rPr lang="en-US" sz="1800" dirty="0"/>
              <a:t>[:, 2], c=</a:t>
            </a:r>
            <a:r>
              <a:rPr lang="en-US" sz="1800" dirty="0" err="1"/>
              <a:t>learn_labels</a:t>
            </a:r>
            <a:r>
              <a:rPr lang="en-US" sz="1800" dirty="0"/>
              <a:t>, </a:t>
            </a:r>
            <a:r>
              <a:rPr lang="en-US" sz="1800" dirty="0" err="1"/>
              <a:t>cmap</a:t>
            </a:r>
            <a:r>
              <a:rPr lang="en-US" sz="1800" dirty="0"/>
              <a:t>='</a:t>
            </a:r>
            <a:r>
              <a:rPr lang="en-US" sz="1800" dirty="0" err="1"/>
              <a:t>viridis</a:t>
            </a:r>
            <a:r>
              <a:rPr lang="en-US" sz="1800" dirty="0"/>
              <a:t>', label='Learn Set')</a:t>
            </a:r>
            <a:br>
              <a:rPr lang="en-US" sz="1800" dirty="0"/>
            </a:br>
            <a:r>
              <a:rPr lang="en-US" sz="1800" dirty="0"/>
              <a:t># Plotting the test set</a:t>
            </a:r>
          </a:p>
          <a:p>
            <a:r>
              <a:rPr lang="en-US" sz="1800" dirty="0" err="1"/>
              <a:t>ax.scatter</a:t>
            </a:r>
            <a:r>
              <a:rPr lang="en-US" sz="1800" dirty="0"/>
              <a:t>(</a:t>
            </a:r>
            <a:r>
              <a:rPr lang="en-US" sz="1800" dirty="0" err="1"/>
              <a:t>test_data</a:t>
            </a:r>
            <a:r>
              <a:rPr lang="en-US" sz="1800" dirty="0"/>
              <a:t>[:, 0], </a:t>
            </a:r>
            <a:r>
              <a:rPr lang="en-US" sz="1800" dirty="0" err="1"/>
              <a:t>test_data</a:t>
            </a:r>
            <a:r>
              <a:rPr lang="en-US" sz="1800" dirty="0"/>
              <a:t>[:, 1], </a:t>
            </a:r>
            <a:r>
              <a:rPr lang="en-US" sz="1800" dirty="0" err="1"/>
              <a:t>test_data</a:t>
            </a:r>
            <a:r>
              <a:rPr lang="en-US" sz="1800" dirty="0"/>
              <a:t>[:, 2], c=</a:t>
            </a:r>
            <a:r>
              <a:rPr lang="en-US" sz="1800" dirty="0" err="1"/>
              <a:t>test_labels</a:t>
            </a:r>
            <a:r>
              <a:rPr lang="en-US" sz="1800" dirty="0"/>
              <a:t>, </a:t>
            </a:r>
            <a:r>
              <a:rPr lang="en-US" sz="1800" dirty="0" err="1"/>
              <a:t>cmap</a:t>
            </a:r>
            <a:r>
              <a:rPr lang="en-US" sz="1800" dirty="0"/>
              <a:t>='</a:t>
            </a:r>
            <a:r>
              <a:rPr lang="en-US" sz="1800" dirty="0" err="1"/>
              <a:t>viridis</a:t>
            </a:r>
            <a:r>
              <a:rPr lang="en-US" sz="1800" dirty="0"/>
              <a:t>', marker='x', label='Test Set')</a:t>
            </a:r>
            <a:br>
              <a:rPr lang="en-US" sz="1800" dirty="0"/>
            </a:br>
            <a:r>
              <a:rPr lang="en-US" sz="1800" dirty="0"/>
              <a:t># Set labels for each axis</a:t>
            </a:r>
          </a:p>
          <a:p>
            <a:r>
              <a:rPr lang="en-US" sz="1800" dirty="0" err="1"/>
              <a:t>ax.set_xlabel</a:t>
            </a:r>
            <a:r>
              <a:rPr lang="en-US" sz="1800" dirty="0"/>
              <a:t>('Sepal Length')</a:t>
            </a:r>
          </a:p>
          <a:p>
            <a:r>
              <a:rPr lang="en-US" sz="1800" dirty="0" err="1"/>
              <a:t>ax.set_ylabel</a:t>
            </a:r>
            <a:r>
              <a:rPr lang="en-US" sz="1800" dirty="0"/>
              <a:t>('Sepal Width')</a:t>
            </a:r>
            <a:br>
              <a:rPr lang="en-US" sz="1800" dirty="0"/>
            </a:br>
            <a:r>
              <a:rPr lang="en-US" sz="1800" dirty="0"/>
              <a:t># Set the title of the plot</a:t>
            </a:r>
          </a:p>
          <a:p>
            <a:r>
              <a:rPr lang="en-US" sz="1800" dirty="0" err="1"/>
              <a:t>ax.set_title</a:t>
            </a:r>
            <a:r>
              <a:rPr lang="en-US" sz="1800" dirty="0"/>
              <a:t>('Iris Dataset - 3D Scatter Plot')</a:t>
            </a:r>
            <a:br>
              <a:rPr lang="en-US" sz="1800" dirty="0"/>
            </a:br>
            <a:r>
              <a:rPr lang="en-US" sz="1800" dirty="0"/>
              <a:t># Add a legend</a:t>
            </a:r>
          </a:p>
          <a:p>
            <a:r>
              <a:rPr lang="en-US" sz="1800" dirty="0" err="1"/>
              <a:t>ax.legend</a:t>
            </a:r>
            <a:r>
              <a:rPr lang="en-US" sz="1800" dirty="0"/>
              <a:t>()</a:t>
            </a:r>
            <a:br>
              <a:rPr lang="en-US" sz="1800" dirty="0"/>
            </a:br>
            <a:r>
              <a:rPr lang="en-US" sz="1800" dirty="0"/>
              <a:t># Display the plot</a:t>
            </a:r>
          </a:p>
          <a:p>
            <a:r>
              <a:rPr lang="en-US" sz="1800" dirty="0" err="1"/>
              <a:t>plt.show</a:t>
            </a:r>
            <a:r>
              <a:rPr lang="en-US" sz="1800" dirty="0"/>
              <a:t>()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4156" y="117566"/>
            <a:ext cx="5810792" cy="611537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929FF"/>
                </a:solidFill>
              </a:rPr>
              <a:t>Loading &amp; Showing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6EF2C0-E8AC-43A4-91C7-726D8029E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175" y="2930340"/>
            <a:ext cx="3638550" cy="381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87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486" y="1489166"/>
            <a:ext cx="10176867" cy="4258177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  <a:br>
              <a:rPr lang="en-US" dirty="0"/>
            </a:br>
            <a:r>
              <a:rPr lang="en-US" dirty="0"/>
              <a:t>def distance(instance1, instance2):</a:t>
            </a:r>
          </a:p>
          <a:p>
            <a:r>
              <a:rPr lang="en-US" dirty="0"/>
              <a:t>    instance1 = </a:t>
            </a:r>
            <a:r>
              <a:rPr lang="en-US" dirty="0" err="1"/>
              <a:t>np.array</a:t>
            </a:r>
            <a:r>
              <a:rPr lang="en-US" dirty="0"/>
              <a:t>(instance1)</a:t>
            </a:r>
          </a:p>
          <a:p>
            <a:r>
              <a:rPr lang="en-US" dirty="0"/>
              <a:t>    instance2 = </a:t>
            </a:r>
            <a:r>
              <a:rPr lang="en-US" dirty="0" err="1"/>
              <a:t>np.array</a:t>
            </a:r>
            <a:r>
              <a:rPr lang="en-US" dirty="0"/>
              <a:t>(instance2)</a:t>
            </a:r>
          </a:p>
          <a:p>
            <a:r>
              <a:rPr lang="en-US" dirty="0"/>
              <a:t>    return </a:t>
            </a:r>
            <a:r>
              <a:rPr lang="en-US" dirty="0" err="1"/>
              <a:t>np.linalg.norm</a:t>
            </a:r>
            <a:r>
              <a:rPr lang="en-US" dirty="0"/>
              <a:t>(instance1 - instance2)</a:t>
            </a:r>
            <a:br>
              <a:rPr lang="en-US" dirty="0"/>
            </a:br>
            <a:r>
              <a:rPr lang="en-US" dirty="0"/>
              <a:t>print(distance([3, 5], [1, 1]))</a:t>
            </a:r>
          </a:p>
          <a:p>
            <a:r>
              <a:rPr lang="en-US" dirty="0"/>
              <a:t>print(distance(</a:t>
            </a:r>
            <a:r>
              <a:rPr lang="en-US" dirty="0" err="1"/>
              <a:t>learn_data</a:t>
            </a:r>
            <a:r>
              <a:rPr lang="en-US" dirty="0"/>
              <a:t>[3], </a:t>
            </a:r>
            <a:r>
              <a:rPr lang="en-US" dirty="0" err="1"/>
              <a:t>learn_data</a:t>
            </a:r>
            <a:r>
              <a:rPr lang="en-US" dirty="0"/>
              <a:t>[44]))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486" y="600891"/>
            <a:ext cx="5810792" cy="611537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929FF"/>
                </a:solidFill>
              </a:rPr>
              <a:t>Calculate Distance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119" y="4681472"/>
            <a:ext cx="3863011" cy="110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98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566"/>
            <a:ext cx="12063544" cy="674043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dirty="0"/>
              <a:t>def </a:t>
            </a:r>
            <a:r>
              <a:rPr lang="en-US" dirty="0" err="1"/>
              <a:t>get_neighbors</a:t>
            </a:r>
            <a:r>
              <a:rPr lang="en-US" dirty="0"/>
              <a:t>(</a:t>
            </a:r>
            <a:r>
              <a:rPr lang="en-US" dirty="0" err="1"/>
              <a:t>training_set</a:t>
            </a:r>
            <a:r>
              <a:rPr lang="en-US" dirty="0"/>
              <a:t>, labels, </a:t>
            </a:r>
            <a:r>
              <a:rPr lang="en-US" dirty="0" err="1"/>
              <a:t>test_instance</a:t>
            </a:r>
            <a:r>
              <a:rPr lang="en-US" dirty="0"/>
              <a:t>, k, distance):</a:t>
            </a:r>
          </a:p>
          <a:p>
            <a:r>
              <a:rPr lang="en-US" dirty="0"/>
              <a:t>    distances = []</a:t>
            </a:r>
          </a:p>
          <a:p>
            <a:r>
              <a:rPr lang="en-US" dirty="0"/>
              <a:t>    for train, label in zip(</a:t>
            </a:r>
            <a:r>
              <a:rPr lang="en-US" dirty="0" err="1"/>
              <a:t>training_set</a:t>
            </a:r>
            <a:r>
              <a:rPr lang="en-US" dirty="0"/>
              <a:t>, labels):</a:t>
            </a:r>
          </a:p>
          <a:p>
            <a:r>
              <a:rPr lang="en-US" dirty="0"/>
              <a:t>        </a:t>
            </a:r>
            <a:r>
              <a:rPr lang="en-US" dirty="0" err="1"/>
              <a:t>dist</a:t>
            </a:r>
            <a:r>
              <a:rPr lang="en-US" dirty="0"/>
              <a:t> = distance(</a:t>
            </a:r>
            <a:r>
              <a:rPr lang="en-US" dirty="0" err="1"/>
              <a:t>test_instance</a:t>
            </a:r>
            <a:r>
              <a:rPr lang="en-US" dirty="0"/>
              <a:t>, train)</a:t>
            </a:r>
          </a:p>
          <a:p>
            <a:r>
              <a:rPr lang="en-US" dirty="0"/>
              <a:t>        </a:t>
            </a:r>
            <a:r>
              <a:rPr lang="en-US" dirty="0" err="1"/>
              <a:t>distances.append</a:t>
            </a:r>
            <a:r>
              <a:rPr lang="en-US" dirty="0"/>
              <a:t>((train, </a:t>
            </a:r>
            <a:r>
              <a:rPr lang="en-US" dirty="0" err="1"/>
              <a:t>dist</a:t>
            </a:r>
            <a:r>
              <a:rPr lang="en-US" dirty="0"/>
              <a:t>, label))</a:t>
            </a:r>
          </a:p>
          <a:p>
            <a:r>
              <a:rPr lang="en-US" dirty="0"/>
              <a:t>    </a:t>
            </a:r>
            <a:r>
              <a:rPr lang="en-US" dirty="0" err="1"/>
              <a:t>distances.sort</a:t>
            </a:r>
            <a:r>
              <a:rPr lang="en-US" dirty="0"/>
              <a:t>(key=lambda x: x[1])</a:t>
            </a:r>
          </a:p>
          <a:p>
            <a:r>
              <a:rPr lang="en-US" dirty="0"/>
              <a:t>    return distances[:k]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range(5):</a:t>
            </a:r>
          </a:p>
          <a:p>
            <a:r>
              <a:rPr lang="en-US" dirty="0"/>
              <a:t>    neighbors = </a:t>
            </a:r>
            <a:r>
              <a:rPr lang="en-US" dirty="0" err="1"/>
              <a:t>get_neighbors</a:t>
            </a:r>
            <a:r>
              <a:rPr lang="en-US" dirty="0"/>
              <a:t>(</a:t>
            </a:r>
            <a:r>
              <a:rPr lang="en-US" dirty="0" err="1"/>
              <a:t>learn_data</a:t>
            </a:r>
            <a:r>
              <a:rPr lang="en-US" dirty="0"/>
              <a:t>, </a:t>
            </a:r>
            <a:r>
              <a:rPr lang="en-US" dirty="0" err="1"/>
              <a:t>learn_labels</a:t>
            </a:r>
            <a:r>
              <a:rPr lang="en-US" dirty="0"/>
              <a:t>, </a:t>
            </a:r>
            <a:r>
              <a:rPr lang="en-US" dirty="0" err="1"/>
              <a:t>test_data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3, distance=distance)</a:t>
            </a:r>
          </a:p>
          <a:p>
            <a:r>
              <a:rPr lang="en-US" dirty="0"/>
              <a:t>    print(</a:t>
            </a:r>
            <a:r>
              <a:rPr lang="en-US" dirty="0" err="1"/>
              <a:t>f"Index</a:t>
            </a:r>
            <a:r>
              <a:rPr lang="en-US" dirty="0"/>
              <a:t>: {</a:t>
            </a:r>
            <a:r>
              <a:rPr lang="en-US" dirty="0" err="1"/>
              <a:t>i</a:t>
            </a:r>
            <a:r>
              <a:rPr lang="en-US" dirty="0"/>
              <a:t>}\</a:t>
            </a:r>
            <a:r>
              <a:rPr lang="en-US" dirty="0" err="1"/>
              <a:t>nTestset</a:t>
            </a:r>
            <a:r>
              <a:rPr lang="en-US" dirty="0"/>
              <a:t> Data: {</a:t>
            </a:r>
            <a:r>
              <a:rPr lang="en-US" dirty="0" err="1"/>
              <a:t>test_data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]}\</a:t>
            </a:r>
            <a:r>
              <a:rPr lang="en-US" dirty="0" err="1"/>
              <a:t>nTestset</a:t>
            </a:r>
            <a:r>
              <a:rPr lang="en-US" dirty="0"/>
              <a:t> Label: {</a:t>
            </a:r>
            <a:r>
              <a:rPr lang="en-US" dirty="0" err="1"/>
              <a:t>test_labels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]}\</a:t>
            </a:r>
            <a:r>
              <a:rPr lang="en-US" dirty="0" err="1"/>
              <a:t>nNeighbors</a:t>
            </a:r>
            <a:r>
              <a:rPr lang="en-US" dirty="0"/>
              <a:t>: {neighbors}\n")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1770" y="1387928"/>
            <a:ext cx="5140230" cy="1084217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9FF"/>
                </a:solidFill>
              </a:rPr>
              <a:t>Getting Neighbors</a:t>
            </a:r>
          </a:p>
        </p:txBody>
      </p:sp>
    </p:spTree>
    <p:extLst>
      <p:ext uri="{BB962C8B-B14F-4D97-AF65-F5344CB8AC3E}">
        <p14:creationId xmlns:p14="http://schemas.microsoft.com/office/powerpoint/2010/main" val="288965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096" y="130628"/>
            <a:ext cx="5140230" cy="1084217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9FF"/>
                </a:solidFill>
              </a:rPr>
              <a:t>Getting Neighbors</a:t>
            </a: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29" y="1343788"/>
            <a:ext cx="10297341" cy="4945434"/>
          </a:xfrm>
        </p:spPr>
      </p:pic>
    </p:spTree>
    <p:extLst>
      <p:ext uri="{BB962C8B-B14F-4D97-AF65-F5344CB8AC3E}">
        <p14:creationId xmlns:p14="http://schemas.microsoft.com/office/powerpoint/2010/main" val="920414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" y="339634"/>
            <a:ext cx="12063544" cy="6466114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from collections import Counter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def vote(</a:t>
            </a:r>
            <a:r>
              <a:rPr lang="en-GB" dirty="0" err="1"/>
              <a:t>neighbors</a:t>
            </a:r>
            <a:r>
              <a:rPr lang="en-GB" dirty="0"/>
              <a:t>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</a:t>
            </a:r>
            <a:r>
              <a:rPr lang="en-GB" dirty="0" err="1"/>
              <a:t>class_counter</a:t>
            </a:r>
            <a:r>
              <a:rPr lang="en-GB" dirty="0"/>
              <a:t> = Counter(</a:t>
            </a:r>
            <a:r>
              <a:rPr lang="en-GB" dirty="0" err="1"/>
              <a:t>neighbor</a:t>
            </a:r>
            <a:r>
              <a:rPr lang="en-GB" dirty="0"/>
              <a:t>[2] for </a:t>
            </a:r>
            <a:r>
              <a:rPr lang="en-GB" dirty="0" err="1"/>
              <a:t>neighbor</a:t>
            </a:r>
            <a:r>
              <a:rPr lang="en-GB" dirty="0"/>
              <a:t> in </a:t>
            </a:r>
            <a:r>
              <a:rPr lang="en-GB" dirty="0" err="1"/>
              <a:t>neighbors</a:t>
            </a:r>
            <a:r>
              <a:rPr lang="en-GB" dirty="0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return </a:t>
            </a:r>
            <a:r>
              <a:rPr lang="en-GB" dirty="0" err="1"/>
              <a:t>class_counter.most_common</a:t>
            </a:r>
            <a:r>
              <a:rPr lang="en-GB" dirty="0"/>
              <a:t>(1)[0][0]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count = 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for </a:t>
            </a:r>
            <a:r>
              <a:rPr lang="en-GB" dirty="0" err="1"/>
              <a:t>i</a:t>
            </a:r>
            <a:r>
              <a:rPr lang="en-GB" dirty="0"/>
              <a:t> in range(</a:t>
            </a:r>
            <a:r>
              <a:rPr lang="en-GB" dirty="0" err="1"/>
              <a:t>n_test_samples</a:t>
            </a:r>
            <a:r>
              <a:rPr lang="en-GB" dirty="0"/>
              <a:t>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</a:t>
            </a:r>
            <a:r>
              <a:rPr lang="en-GB" dirty="0" err="1"/>
              <a:t>neighbors</a:t>
            </a:r>
            <a:r>
              <a:rPr lang="en-GB" dirty="0"/>
              <a:t> = </a:t>
            </a:r>
            <a:r>
              <a:rPr lang="en-GB" dirty="0" err="1"/>
              <a:t>get_neighbors</a:t>
            </a:r>
            <a:r>
              <a:rPr lang="en-GB" dirty="0"/>
              <a:t>(</a:t>
            </a:r>
            <a:r>
              <a:rPr lang="en-GB" dirty="0" err="1"/>
              <a:t>learn_data</a:t>
            </a:r>
            <a:r>
              <a:rPr lang="en-GB" dirty="0"/>
              <a:t>, </a:t>
            </a:r>
            <a:r>
              <a:rPr lang="en-GB" dirty="0" err="1"/>
              <a:t>learn_labels</a:t>
            </a:r>
            <a:r>
              <a:rPr lang="en-GB" dirty="0"/>
              <a:t>, </a:t>
            </a:r>
            <a:r>
              <a:rPr lang="en-GB" dirty="0" err="1"/>
              <a:t>test_data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], 1, distance=distance)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if </a:t>
            </a:r>
            <a:r>
              <a:rPr lang="en-GB" dirty="0" err="1"/>
              <a:t>test_labels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 == vote(</a:t>
            </a:r>
            <a:r>
              <a:rPr lang="en-GB" dirty="0" err="1"/>
              <a:t>neighbors</a:t>
            </a:r>
            <a:r>
              <a:rPr lang="en-GB" dirty="0"/>
              <a:t>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    count += 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    print("Index:", </a:t>
            </a:r>
            <a:r>
              <a:rPr lang="en-GB" dirty="0" err="1"/>
              <a:t>i</a:t>
            </a:r>
            <a:r>
              <a:rPr lang="en-GB" dirty="0"/>
              <a:t>, ", Result of Vote:", vote(</a:t>
            </a:r>
            <a:r>
              <a:rPr lang="en-GB" dirty="0" err="1"/>
              <a:t>neighbors</a:t>
            </a:r>
            <a:r>
              <a:rPr lang="en-GB" dirty="0"/>
              <a:t>), ", Label:", </a:t>
            </a:r>
            <a:r>
              <a:rPr lang="en-GB" dirty="0" err="1"/>
              <a:t>test_labels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], ", Data:", </a:t>
            </a:r>
            <a:r>
              <a:rPr lang="en-GB" dirty="0" err="1"/>
              <a:t>test_data</a:t>
            </a:r>
            <a:r>
              <a:rPr lang="en-GB" dirty="0"/>
              <a:t>[</a:t>
            </a:r>
            <a:r>
              <a:rPr lang="en-GB" dirty="0" err="1"/>
              <a:t>i</a:t>
            </a:r>
            <a:r>
              <a:rPr lang="en-GB" dirty="0"/>
              <a:t>])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accuracy = count / </a:t>
            </a:r>
            <a:r>
              <a:rPr lang="en-GB" dirty="0" err="1"/>
              <a:t>n_test_samples</a:t>
            </a:r>
            <a:endParaRPr lang="en-GB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dirty="0"/>
              <a:t>print("Accuracy:", accuracy)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1770" y="0"/>
            <a:ext cx="5140230" cy="1084217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9FF"/>
                </a:solidFill>
              </a:rPr>
              <a:t>Voting</a:t>
            </a:r>
          </a:p>
        </p:txBody>
      </p:sp>
    </p:spTree>
    <p:extLst>
      <p:ext uri="{BB962C8B-B14F-4D97-AF65-F5344CB8AC3E}">
        <p14:creationId xmlns:p14="http://schemas.microsoft.com/office/powerpoint/2010/main" val="3891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405" y="666205"/>
            <a:ext cx="5140230" cy="770709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9FF"/>
                </a:solidFill>
              </a:rPr>
              <a:t>Voting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405" y="1672045"/>
            <a:ext cx="7153694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58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929FF"/>
                </a:solidFill>
              </a:rPr>
              <a:t>Activity-4 Submission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Load Wine Dataset</a:t>
            </a:r>
          </a:p>
          <a:p>
            <a:r>
              <a:rPr lang="en-US" sz="3200" dirty="0"/>
              <a:t>Plot its 3 dimensions</a:t>
            </a:r>
          </a:p>
          <a:p>
            <a:r>
              <a:rPr lang="en-US" sz="3200" dirty="0"/>
              <a:t>Split in train and test (Using built in function)</a:t>
            </a:r>
          </a:p>
          <a:p>
            <a:r>
              <a:rPr lang="en-US" sz="3200" dirty="0"/>
              <a:t>Write function which finds Euclidean Distance</a:t>
            </a:r>
          </a:p>
          <a:p>
            <a:r>
              <a:rPr lang="en-US" sz="3200" dirty="0"/>
              <a:t>Function which return K=5 neighbors</a:t>
            </a:r>
          </a:p>
          <a:p>
            <a:r>
              <a:rPr lang="en-US" sz="3200" dirty="0"/>
              <a:t>Function which do voting and calculate accuracy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506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1016" y="85726"/>
            <a:ext cx="4740458" cy="100584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Load Data &amp; Drop Sr</a:t>
            </a:r>
          </a:p>
        </p:txBody>
      </p:sp>
      <p:sp>
        <p:nvSpPr>
          <p:cNvPr id="5" name="Rectangle 4"/>
          <p:cNvSpPr/>
          <p:nvPr/>
        </p:nvSpPr>
        <p:spPr>
          <a:xfrm>
            <a:off x="535577" y="895401"/>
            <a:ext cx="118088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pandas </a:t>
            </a:r>
            <a:r>
              <a:rPr lang="en-US" sz="2400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 pd</a:t>
            </a:r>
          </a:p>
          <a:p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df=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pd.read_csv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"/content/drive/My Drive/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ML_Labs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/</a:t>
            </a:r>
            <a:r>
              <a:rPr lang="en-US" sz="1600" dirty="0" err="1">
                <a:solidFill>
                  <a:srgbClr val="A31515"/>
                </a:solidFill>
                <a:latin typeface="Courier New" panose="02070309020205020404" pitchFamily="49" charset="0"/>
              </a:rPr>
              <a:t>DataSets</a:t>
            </a:r>
            <a:r>
              <a:rPr lang="en-US" sz="1600" dirty="0">
                <a:solidFill>
                  <a:srgbClr val="A31515"/>
                </a:solidFill>
                <a:latin typeface="Courier New" panose="02070309020205020404" pitchFamily="49" charset="0"/>
              </a:rPr>
              <a:t>/Admission_Predict_Ver1.1.csv"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coulumns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df.columns</a:t>
            </a: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df.head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()</a:t>
            </a:r>
            <a:endParaRPr lang="en-US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43" y="2090057"/>
            <a:ext cx="8438605" cy="261991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49086" y="4709967"/>
            <a:ext cx="104502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df.drop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urier New" panose="02070309020205020404" pitchFamily="49" charset="0"/>
              </a:rPr>
              <a:t>"Serial </a:t>
            </a:r>
            <a:r>
              <a:rPr lang="en-US" sz="2800" dirty="0" err="1">
                <a:solidFill>
                  <a:srgbClr val="A31515"/>
                </a:solidFill>
                <a:latin typeface="Courier New" panose="02070309020205020404" pitchFamily="49" charset="0"/>
              </a:rPr>
              <a:t>No."</a:t>
            </a:r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,axis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sz="28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,inplace=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y = df[</a:t>
            </a:r>
            <a:r>
              <a:rPr lang="en-US" sz="2800" dirty="0">
                <a:solidFill>
                  <a:srgbClr val="A31515"/>
                </a:solidFill>
                <a:latin typeface="Courier New" panose="02070309020205020404" pitchFamily="49" charset="0"/>
              </a:rPr>
              <a:t>'Chance of Admit '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r>
              <a:rPr lang="en-US" sz="2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df.drop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urier New" panose="02070309020205020404" pitchFamily="49" charset="0"/>
              </a:rPr>
              <a:t>"Chance of Admit "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,axis=</a:t>
            </a:r>
            <a:r>
              <a:rPr lang="en-US" sz="2800" dirty="0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,inplace=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sz="2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40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9FF"/>
                </a:solidFill>
              </a:rPr>
              <a:t>Split </a:t>
            </a:r>
            <a:r>
              <a:rPr lang="en-US" b="1" dirty="0" err="1">
                <a:solidFill>
                  <a:srgbClr val="2929FF"/>
                </a:solidFill>
              </a:rPr>
              <a:t>X,y</a:t>
            </a:r>
            <a:r>
              <a:rPr lang="en-US" b="1" dirty="0">
                <a:solidFill>
                  <a:srgbClr val="2929FF"/>
                </a:solidFill>
              </a:rPr>
              <a:t> Train Test Split 20%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886" y="2325187"/>
            <a:ext cx="9601196" cy="3318936"/>
          </a:xfrm>
        </p:spPr>
        <p:txBody>
          <a:bodyPr>
            <a:noAutofit/>
          </a:bodyPr>
          <a:lstStyle/>
          <a:p>
            <a:r>
              <a:rPr lang="en-US" sz="2800" dirty="0"/>
              <a:t>from </a:t>
            </a:r>
            <a:r>
              <a:rPr lang="en-US" sz="2800" dirty="0" err="1"/>
              <a:t>sklearn.model_selection</a:t>
            </a:r>
            <a:r>
              <a:rPr lang="en-US" sz="2800" dirty="0"/>
              <a:t> import </a:t>
            </a:r>
            <a:r>
              <a:rPr lang="en-US" sz="2800" dirty="0" err="1"/>
              <a:t>train_test_split</a:t>
            </a:r>
            <a:endParaRPr lang="en-US" sz="2800" dirty="0"/>
          </a:p>
          <a:p>
            <a:r>
              <a:rPr lang="en-US" sz="2800" dirty="0" err="1"/>
              <a:t>x_train,x_test,y_train,y_test</a:t>
            </a:r>
            <a:r>
              <a:rPr lang="en-US" sz="2800" dirty="0"/>
              <a:t> = </a:t>
            </a:r>
            <a:r>
              <a:rPr lang="en-US" sz="2800" dirty="0" err="1"/>
              <a:t>train_test_split</a:t>
            </a:r>
            <a:r>
              <a:rPr lang="en-US" sz="2800" dirty="0"/>
              <a:t>(</a:t>
            </a:r>
            <a:r>
              <a:rPr lang="en-US" sz="2800" dirty="0" err="1"/>
              <a:t>df,y,test_size</a:t>
            </a:r>
            <a:r>
              <a:rPr lang="en-US" sz="2800" dirty="0"/>
              <a:t>=0.2)</a:t>
            </a:r>
          </a:p>
          <a:p>
            <a:r>
              <a:rPr lang="en-US" sz="2800" dirty="0"/>
              <a:t>from </a:t>
            </a:r>
            <a:r>
              <a:rPr lang="en-US" sz="2800" dirty="0" err="1"/>
              <a:t>sklearn.linear_model</a:t>
            </a:r>
            <a:r>
              <a:rPr lang="en-US" sz="2800" dirty="0"/>
              <a:t> import </a:t>
            </a:r>
            <a:r>
              <a:rPr lang="en-US" sz="2800" dirty="0" err="1"/>
              <a:t>LinearRegression</a:t>
            </a:r>
            <a:endParaRPr lang="en-US" sz="2800" dirty="0"/>
          </a:p>
          <a:p>
            <a:r>
              <a:rPr lang="en-US" sz="2800" dirty="0" err="1"/>
              <a:t>lr</a:t>
            </a:r>
            <a:r>
              <a:rPr lang="en-US" sz="2800" dirty="0"/>
              <a:t> = </a:t>
            </a:r>
            <a:r>
              <a:rPr lang="en-US" sz="2800" dirty="0" err="1"/>
              <a:t>LinearRegression</a:t>
            </a:r>
            <a:r>
              <a:rPr lang="en-US" sz="2800" dirty="0"/>
              <a:t>()</a:t>
            </a:r>
          </a:p>
          <a:p>
            <a:r>
              <a:rPr lang="en-US" sz="2800" dirty="0" err="1"/>
              <a:t>lr.fit</a:t>
            </a:r>
            <a:r>
              <a:rPr lang="en-US" sz="2800" dirty="0"/>
              <a:t>(</a:t>
            </a:r>
            <a:r>
              <a:rPr lang="en-US" sz="2800" dirty="0" err="1"/>
              <a:t>x_train,y_train</a:t>
            </a:r>
            <a:r>
              <a:rPr lang="en-US" sz="2800" dirty="0"/>
              <a:t>)</a:t>
            </a:r>
          </a:p>
          <a:p>
            <a:r>
              <a:rPr lang="en-US" sz="2800" dirty="0" err="1"/>
              <a:t>pred</a:t>
            </a:r>
            <a:r>
              <a:rPr lang="en-US" sz="2800" dirty="0"/>
              <a:t> = </a:t>
            </a:r>
            <a:r>
              <a:rPr lang="en-US" sz="2800" dirty="0" err="1"/>
              <a:t>lr.predict</a:t>
            </a:r>
            <a:r>
              <a:rPr lang="en-US" sz="2800" dirty="0"/>
              <a:t>(</a:t>
            </a:r>
            <a:r>
              <a:rPr lang="en-US" sz="2800" dirty="0" err="1"/>
              <a:t>x_test</a:t>
            </a:r>
            <a:r>
              <a:rPr lang="en-US" sz="2800" dirty="0"/>
              <a:t>)</a:t>
            </a:r>
          </a:p>
          <a:p>
            <a:r>
              <a:rPr lang="en-US" sz="2800" dirty="0" err="1"/>
              <a:t>pred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687883-52DF-4554-80DF-135FF073A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283" y="4003705"/>
            <a:ext cx="3556183" cy="229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5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9FF"/>
                </a:solidFill>
              </a:rPr>
              <a:t>Regression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886" y="2325187"/>
            <a:ext cx="9601196" cy="3318936"/>
          </a:xfrm>
        </p:spPr>
        <p:txBody>
          <a:bodyPr>
            <a:noAutofit/>
          </a:bodyPr>
          <a:lstStyle/>
          <a:p>
            <a:r>
              <a:rPr lang="en-US" sz="3200" dirty="0"/>
              <a:t>from </a:t>
            </a:r>
            <a:r>
              <a:rPr lang="en-US" sz="3200" dirty="0" err="1"/>
              <a:t>sklearn</a:t>
            </a:r>
            <a:r>
              <a:rPr lang="en-US" sz="3200" dirty="0"/>
              <a:t> import metrics</a:t>
            </a:r>
          </a:p>
          <a:p>
            <a:r>
              <a:rPr lang="en-US" sz="3200" dirty="0"/>
              <a:t>import </a:t>
            </a:r>
            <a:r>
              <a:rPr lang="en-US" sz="3200" dirty="0" err="1"/>
              <a:t>numpy</a:t>
            </a:r>
            <a:r>
              <a:rPr lang="en-US" sz="3200" dirty="0"/>
              <a:t> as np</a:t>
            </a:r>
          </a:p>
          <a:p>
            <a:r>
              <a:rPr lang="en-US" sz="3200" dirty="0" err="1"/>
              <a:t>rmse</a:t>
            </a:r>
            <a:r>
              <a:rPr lang="en-US" sz="3200" dirty="0"/>
              <a:t> = </a:t>
            </a:r>
            <a:r>
              <a:rPr lang="en-US" sz="3200" dirty="0" err="1"/>
              <a:t>np.sqrt</a:t>
            </a:r>
            <a:r>
              <a:rPr lang="en-US" sz="3200" dirty="0"/>
              <a:t>(</a:t>
            </a:r>
            <a:r>
              <a:rPr lang="en-US" sz="3200" dirty="0" err="1"/>
              <a:t>metrics.mean_squared_error</a:t>
            </a:r>
            <a:r>
              <a:rPr lang="en-US" sz="3200" dirty="0"/>
              <a:t>(</a:t>
            </a:r>
            <a:r>
              <a:rPr lang="en-US" sz="3200" dirty="0" err="1"/>
              <a:t>y_test,pred</a:t>
            </a:r>
            <a:r>
              <a:rPr lang="en-US" sz="3200" dirty="0"/>
              <a:t>))</a:t>
            </a:r>
          </a:p>
          <a:p>
            <a:r>
              <a:rPr lang="en-US" sz="3200" dirty="0" err="1"/>
              <a:t>rmse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574422"/>
            <a:ext cx="4014651" cy="151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71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9FF"/>
                </a:solidFill>
              </a:rPr>
              <a:t>Scale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886" y="2325187"/>
            <a:ext cx="9601196" cy="3318936"/>
          </a:xfrm>
        </p:spPr>
        <p:txBody>
          <a:bodyPr>
            <a:noAutofit/>
          </a:bodyPr>
          <a:lstStyle/>
          <a:p>
            <a:r>
              <a:rPr lang="en-US" sz="2800" dirty="0"/>
              <a:t>from </a:t>
            </a:r>
            <a:r>
              <a:rPr lang="en-US" sz="2800" dirty="0" err="1"/>
              <a:t>sklearn.preprocessing</a:t>
            </a:r>
            <a:r>
              <a:rPr lang="en-US" sz="2800" dirty="0"/>
              <a:t> import </a:t>
            </a:r>
            <a:r>
              <a:rPr lang="en-US" sz="2800" dirty="0" err="1"/>
              <a:t>StandardScaler</a:t>
            </a:r>
            <a:endParaRPr lang="en-US" sz="2800" dirty="0"/>
          </a:p>
          <a:p>
            <a:r>
              <a:rPr lang="en-US" sz="2800" dirty="0" err="1"/>
              <a:t>sc</a:t>
            </a:r>
            <a:r>
              <a:rPr lang="en-US" sz="2800" dirty="0"/>
              <a:t> = </a:t>
            </a:r>
            <a:r>
              <a:rPr lang="en-US" sz="2800" dirty="0" err="1"/>
              <a:t>StandardScaler</a:t>
            </a:r>
            <a:r>
              <a:rPr lang="en-US" sz="2800" dirty="0"/>
              <a:t>()</a:t>
            </a:r>
          </a:p>
          <a:p>
            <a:r>
              <a:rPr lang="en-US" sz="2800" dirty="0" err="1"/>
              <a:t>sc.fit</a:t>
            </a:r>
            <a:r>
              <a:rPr lang="en-US" sz="2800" dirty="0"/>
              <a:t>(</a:t>
            </a:r>
            <a:r>
              <a:rPr lang="en-US" sz="2800" dirty="0" err="1"/>
              <a:t>df</a:t>
            </a:r>
            <a:r>
              <a:rPr lang="en-US" sz="2800" dirty="0"/>
              <a:t>)</a:t>
            </a:r>
          </a:p>
          <a:p>
            <a:r>
              <a:rPr lang="en-US" sz="2800" dirty="0" err="1"/>
              <a:t>df</a:t>
            </a:r>
            <a:r>
              <a:rPr lang="en-US" sz="2800" dirty="0"/>
              <a:t> = </a:t>
            </a:r>
            <a:r>
              <a:rPr lang="en-US" sz="2800" dirty="0" err="1"/>
              <a:t>sc.transform</a:t>
            </a:r>
            <a:r>
              <a:rPr lang="en-US" sz="2800" dirty="0"/>
              <a:t>(</a:t>
            </a:r>
            <a:r>
              <a:rPr lang="en-US" sz="2800" dirty="0" err="1"/>
              <a:t>df</a:t>
            </a:r>
            <a:r>
              <a:rPr lang="en-US" sz="2800" dirty="0"/>
              <a:t>)</a:t>
            </a:r>
          </a:p>
          <a:p>
            <a:r>
              <a:rPr lang="en-US" sz="2800" dirty="0"/>
              <a:t>df1=</a:t>
            </a:r>
            <a:r>
              <a:rPr lang="en-US" sz="2800" dirty="0" err="1"/>
              <a:t>pd.DataFrame</a:t>
            </a:r>
            <a:r>
              <a:rPr lang="en-US" sz="2800" dirty="0"/>
              <a:t>(</a:t>
            </a:r>
            <a:r>
              <a:rPr lang="en-US" sz="2800" dirty="0" err="1"/>
              <a:t>df,columns</a:t>
            </a:r>
            <a:r>
              <a:rPr lang="en-US" sz="2800" dirty="0"/>
              <a:t>=</a:t>
            </a:r>
            <a:r>
              <a:rPr lang="en-US" sz="2800" dirty="0" err="1"/>
              <a:t>coulumns</a:t>
            </a:r>
            <a:r>
              <a:rPr lang="en-US" sz="2800" dirty="0"/>
              <a:t>[1:8])</a:t>
            </a:r>
          </a:p>
          <a:p>
            <a:r>
              <a:rPr lang="en-US" sz="2800" dirty="0" err="1"/>
              <a:t>x_train,x_test,y_train,y_test</a:t>
            </a:r>
            <a:r>
              <a:rPr lang="en-US" sz="2800" dirty="0"/>
              <a:t> = </a:t>
            </a:r>
            <a:r>
              <a:rPr lang="en-US" sz="2800" dirty="0" err="1"/>
              <a:t>train_test_split</a:t>
            </a:r>
            <a:r>
              <a:rPr lang="en-US" sz="2800" dirty="0"/>
              <a:t>(</a:t>
            </a:r>
            <a:r>
              <a:rPr lang="en-US" sz="2800" dirty="0" err="1"/>
              <a:t>df,y,test_size</a:t>
            </a:r>
            <a:r>
              <a:rPr lang="en-US" sz="2800" dirty="0"/>
              <a:t>=0.2)</a:t>
            </a:r>
          </a:p>
          <a:p>
            <a:r>
              <a:rPr lang="en-US" sz="2800" dirty="0"/>
              <a:t>df1.head()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769" y="2766777"/>
            <a:ext cx="6051980" cy="198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9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9FF"/>
                </a:solidFill>
              </a:rPr>
              <a:t>Again Apply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007" y="2556932"/>
            <a:ext cx="9601196" cy="3318936"/>
          </a:xfrm>
        </p:spPr>
        <p:txBody>
          <a:bodyPr>
            <a:noAutofit/>
          </a:bodyPr>
          <a:lstStyle/>
          <a:p>
            <a:r>
              <a:rPr lang="en-US" sz="2800" dirty="0"/>
              <a:t>from </a:t>
            </a:r>
            <a:r>
              <a:rPr lang="en-US" sz="2800" dirty="0" err="1"/>
              <a:t>sklearn.linear_model</a:t>
            </a:r>
            <a:r>
              <a:rPr lang="en-US" sz="2800" dirty="0"/>
              <a:t> import </a:t>
            </a:r>
            <a:r>
              <a:rPr lang="en-US" sz="2800" dirty="0" err="1"/>
              <a:t>LinearRegression</a:t>
            </a:r>
            <a:endParaRPr lang="en-US" sz="2800" dirty="0"/>
          </a:p>
          <a:p>
            <a:r>
              <a:rPr lang="en-US" sz="2800" dirty="0" err="1"/>
              <a:t>lr</a:t>
            </a:r>
            <a:r>
              <a:rPr lang="en-US" sz="2800" dirty="0"/>
              <a:t> = </a:t>
            </a:r>
            <a:r>
              <a:rPr lang="en-US" sz="2800" dirty="0" err="1"/>
              <a:t>LinearRegression</a:t>
            </a:r>
            <a:r>
              <a:rPr lang="en-US" sz="2800" dirty="0"/>
              <a:t>()</a:t>
            </a:r>
          </a:p>
          <a:p>
            <a:r>
              <a:rPr lang="en-US" sz="2800" dirty="0" err="1"/>
              <a:t>lr.fit</a:t>
            </a:r>
            <a:r>
              <a:rPr lang="en-US" sz="2800" dirty="0"/>
              <a:t>(</a:t>
            </a:r>
            <a:r>
              <a:rPr lang="en-US" sz="2800" dirty="0" err="1"/>
              <a:t>x_train,y_train</a:t>
            </a:r>
            <a:r>
              <a:rPr lang="en-US" sz="2800" dirty="0"/>
              <a:t>)</a:t>
            </a:r>
          </a:p>
          <a:p>
            <a:r>
              <a:rPr lang="en-US" sz="2800" dirty="0" err="1"/>
              <a:t>pred</a:t>
            </a:r>
            <a:r>
              <a:rPr lang="en-US" sz="2800" dirty="0"/>
              <a:t> = </a:t>
            </a:r>
            <a:r>
              <a:rPr lang="en-US" sz="2800" dirty="0" err="1"/>
              <a:t>lr.predict</a:t>
            </a:r>
            <a:r>
              <a:rPr lang="en-US" sz="2800" dirty="0"/>
              <a:t>(</a:t>
            </a:r>
            <a:r>
              <a:rPr lang="en-US" sz="2800" dirty="0" err="1"/>
              <a:t>x_test</a:t>
            </a:r>
            <a:r>
              <a:rPr lang="en-US" sz="2800" dirty="0"/>
              <a:t>)</a:t>
            </a:r>
          </a:p>
          <a:p>
            <a:r>
              <a:rPr lang="en-US" sz="2800" dirty="0" err="1"/>
              <a:t>rmse</a:t>
            </a:r>
            <a:r>
              <a:rPr lang="en-US" sz="2800" dirty="0"/>
              <a:t> = </a:t>
            </a:r>
            <a:r>
              <a:rPr lang="en-US" sz="2800" dirty="0" err="1"/>
              <a:t>np.sqrt</a:t>
            </a:r>
            <a:r>
              <a:rPr lang="en-US" sz="2800" dirty="0"/>
              <a:t>(</a:t>
            </a:r>
            <a:r>
              <a:rPr lang="en-US" sz="2800" dirty="0" err="1"/>
              <a:t>metrics.mean_squared_error</a:t>
            </a:r>
            <a:r>
              <a:rPr lang="en-US" sz="2800" dirty="0"/>
              <a:t>(</a:t>
            </a:r>
            <a:r>
              <a:rPr lang="en-US" sz="2800" dirty="0" err="1"/>
              <a:t>y_test,pred</a:t>
            </a:r>
            <a:r>
              <a:rPr lang="en-US" sz="2800" dirty="0"/>
              <a:t>))</a:t>
            </a:r>
          </a:p>
          <a:p>
            <a:r>
              <a:rPr lang="en-US" sz="2800" dirty="0" err="1"/>
              <a:t>rmse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724" y="3141821"/>
            <a:ext cx="4150538" cy="169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04" y="982132"/>
            <a:ext cx="7380512" cy="1303867"/>
          </a:xfrm>
        </p:spPr>
        <p:txBody>
          <a:bodyPr/>
          <a:lstStyle/>
          <a:p>
            <a:r>
              <a:rPr lang="en-US" b="1" dirty="0">
                <a:solidFill>
                  <a:srgbClr val="2929FF"/>
                </a:solidFill>
              </a:rPr>
              <a:t>Activity 2 (Submission)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504" y="2374050"/>
            <a:ext cx="10709369" cy="3318936"/>
          </a:xfrm>
        </p:spPr>
        <p:txBody>
          <a:bodyPr>
            <a:noAutofit/>
          </a:bodyPr>
          <a:lstStyle/>
          <a:p>
            <a:r>
              <a:rPr lang="en-US" sz="2800" dirty="0"/>
              <a:t>Download Data of Regression of your choice from library, </a:t>
            </a:r>
            <a:r>
              <a:rPr lang="en-US" sz="2800" dirty="0" err="1"/>
              <a:t>Kaggle</a:t>
            </a:r>
            <a:r>
              <a:rPr lang="en-US" sz="2800" dirty="0"/>
              <a:t> etc.</a:t>
            </a:r>
          </a:p>
          <a:p>
            <a:r>
              <a:rPr lang="en-US" sz="2800" dirty="0"/>
              <a:t>Drop irrelevant columns</a:t>
            </a:r>
          </a:p>
          <a:p>
            <a:r>
              <a:rPr lang="en-US" sz="2800" dirty="0"/>
              <a:t>Split </a:t>
            </a:r>
            <a:r>
              <a:rPr lang="en-US" sz="2800" dirty="0" err="1"/>
              <a:t>X,y</a:t>
            </a:r>
            <a:endParaRPr lang="en-US" sz="2800" dirty="0"/>
          </a:p>
          <a:p>
            <a:r>
              <a:rPr lang="en-US" sz="2800" dirty="0"/>
              <a:t>Train test split of 30%</a:t>
            </a:r>
          </a:p>
          <a:p>
            <a:r>
              <a:rPr lang="en-US" sz="2800" dirty="0"/>
              <a:t>Regression</a:t>
            </a:r>
          </a:p>
          <a:p>
            <a:r>
              <a:rPr lang="en-US" sz="2800" dirty="0"/>
              <a:t>Scale the data (</a:t>
            </a:r>
            <a:r>
              <a:rPr lang="en-US" sz="2800" dirty="0" err="1"/>
              <a:t>Standarization</a:t>
            </a:r>
            <a:r>
              <a:rPr lang="en-US" sz="2800" dirty="0"/>
              <a:t>/min-max scaler)</a:t>
            </a:r>
          </a:p>
          <a:p>
            <a:r>
              <a:rPr lang="en-US" sz="2800" dirty="0"/>
              <a:t> Again Apply Regression and return RMSE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18022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2" y="563032"/>
            <a:ext cx="9601196" cy="1303867"/>
          </a:xfrm>
        </p:spPr>
        <p:txBody>
          <a:bodyPr/>
          <a:lstStyle/>
          <a:p>
            <a:r>
              <a:rPr lang="en-US" dirty="0"/>
              <a:t>Preprocessing Pipeline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216" y="2656353"/>
            <a:ext cx="4643859" cy="340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85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18066</TotalTime>
  <Words>1696</Words>
  <Application>Microsoft Office PowerPoint</Application>
  <PresentationFormat>Widescreen</PresentationFormat>
  <Paragraphs>196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Courier New</vt:lpstr>
      <vt:lpstr>Garamond</vt:lpstr>
      <vt:lpstr>Organic</vt:lpstr>
      <vt:lpstr>Machine Learning LAB </vt:lpstr>
      <vt:lpstr>Regression implementation</vt:lpstr>
      <vt:lpstr>Load Data &amp; Drop Sr</vt:lpstr>
      <vt:lpstr>Split X,y Train Test Split 20%</vt:lpstr>
      <vt:lpstr>Regression </vt:lpstr>
      <vt:lpstr>Scale the data</vt:lpstr>
      <vt:lpstr>Again Apply Linear Regression</vt:lpstr>
      <vt:lpstr>Activity 2 (Submission)</vt:lpstr>
      <vt:lpstr>Preprocessing Pipeline</vt:lpstr>
      <vt:lpstr>Preprocessing Pipeline</vt:lpstr>
      <vt:lpstr>Preprocessing Pipeline</vt:lpstr>
      <vt:lpstr>Preprocessing Pipeline</vt:lpstr>
      <vt:lpstr>Preprocessing Pipeline</vt:lpstr>
      <vt:lpstr>Preprocessing Pipeline</vt:lpstr>
      <vt:lpstr>Preprocessing Pipeline</vt:lpstr>
      <vt:lpstr>Activity 3 (Submission)</vt:lpstr>
      <vt:lpstr>KNN Implementation </vt:lpstr>
      <vt:lpstr>Loading &amp; Showing data</vt:lpstr>
      <vt:lpstr>Splitting the data</vt:lpstr>
      <vt:lpstr>Splitting the data</vt:lpstr>
      <vt:lpstr>Loading &amp; Showing data</vt:lpstr>
      <vt:lpstr>Calculate Distance</vt:lpstr>
      <vt:lpstr>Getting Neighbors</vt:lpstr>
      <vt:lpstr>Getting Neighbors</vt:lpstr>
      <vt:lpstr>Voting</vt:lpstr>
      <vt:lpstr>Voting</vt:lpstr>
      <vt:lpstr>Activity-4 Submission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LAB</dc:title>
  <dc:creator>Waqar Ahmad</dc:creator>
  <cp:lastModifiedBy>Kainat Abdullah</cp:lastModifiedBy>
  <cp:revision>272</cp:revision>
  <dcterms:created xsi:type="dcterms:W3CDTF">2020-04-16T04:39:44Z</dcterms:created>
  <dcterms:modified xsi:type="dcterms:W3CDTF">2025-02-27T04:22:24Z</dcterms:modified>
</cp:coreProperties>
</file>