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8A51-0643-4D95-A558-1858CBFC14B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BF0-DC82-46EE-B079-95C207B19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0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8A51-0643-4D95-A558-1858CBFC14B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BF0-DC82-46EE-B079-95C207B19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0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8A51-0643-4D95-A558-1858CBFC14B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BF0-DC82-46EE-B079-95C207B19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8A51-0643-4D95-A558-1858CBFC14B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BF0-DC82-46EE-B079-95C207B19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8A51-0643-4D95-A558-1858CBFC14B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BF0-DC82-46EE-B079-95C207B19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9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8A51-0643-4D95-A558-1858CBFC14B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BF0-DC82-46EE-B079-95C207B19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5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8A51-0643-4D95-A558-1858CBFC14B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BF0-DC82-46EE-B079-95C207B19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2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8A51-0643-4D95-A558-1858CBFC14B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BF0-DC82-46EE-B079-95C207B19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7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8A51-0643-4D95-A558-1858CBFC14B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BF0-DC82-46EE-B079-95C207B19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9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8A51-0643-4D95-A558-1858CBFC14B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BF0-DC82-46EE-B079-95C207B19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6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8A51-0643-4D95-A558-1858CBFC14B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6BF0-DC82-46EE-B079-95C207B19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5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58A51-0643-4D95-A558-1858CBFC14B0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86BF0-DC82-46EE-B079-95C207B19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8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- Switch Case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You can use multiple </a:t>
            </a:r>
            <a:r>
              <a:rPr lang="en-US" b="1" dirty="0"/>
              <a:t>if...else…if</a:t>
            </a:r>
            <a:r>
              <a:rPr lang="en-US" dirty="0"/>
              <a:t> statements, as in the previous chapter, to perform a multiway branch. However, this is not always the best solution, especially when all of the branches depend on the value of a single variable.</a:t>
            </a:r>
          </a:p>
          <a:p>
            <a:pPr algn="l"/>
            <a:r>
              <a:rPr lang="en-US" dirty="0"/>
              <a:t>Starting with JavaScript 1.2, you can use a </a:t>
            </a:r>
            <a:r>
              <a:rPr lang="en-US" b="1" dirty="0"/>
              <a:t>switch</a:t>
            </a:r>
            <a:r>
              <a:rPr lang="en-US" dirty="0"/>
              <a:t> statement which handles exactly this situation, and it does so more efficiently than repeated </a:t>
            </a:r>
            <a:r>
              <a:rPr lang="en-US" b="1" dirty="0"/>
              <a:t>if...else if</a:t>
            </a:r>
            <a:r>
              <a:rPr lang="en-US" dirty="0"/>
              <a:t> statements.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r>
              <a:rPr lang="en-US" dirty="0"/>
              <a:t>The objective of a </a:t>
            </a:r>
            <a:r>
              <a:rPr lang="en-US" b="1" dirty="0"/>
              <a:t>switch</a:t>
            </a:r>
            <a:r>
              <a:rPr lang="en-US" dirty="0"/>
              <a:t> statement is to give an expression to evaluate and several different statements to execute based on the value of the expression. The interpreter checks each </a:t>
            </a:r>
            <a:r>
              <a:rPr lang="en-US" b="1" dirty="0"/>
              <a:t>case</a:t>
            </a:r>
            <a:r>
              <a:rPr lang="en-US" dirty="0"/>
              <a:t> against the value of the expression until a match is found. If nothing matches, a </a:t>
            </a:r>
            <a:r>
              <a:rPr lang="en-US" b="1" dirty="0"/>
              <a:t>default</a:t>
            </a:r>
            <a:r>
              <a:rPr lang="en-US" dirty="0"/>
              <a:t> condition will be used.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3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078" y="2400360"/>
            <a:ext cx="9566030" cy="374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break</a:t>
            </a:r>
            <a:r>
              <a:rPr lang="en-US" dirty="0"/>
              <a:t> statements indicate the end of a particular case. If they were omitted, the interpreter would continue executing each statement in each of the following cases.</a:t>
            </a:r>
          </a:p>
        </p:txBody>
      </p:sp>
    </p:spTree>
    <p:extLst>
      <p:ext uri="{BB962C8B-B14F-4D97-AF65-F5344CB8AC3E}">
        <p14:creationId xmlns:p14="http://schemas.microsoft.com/office/powerpoint/2010/main" val="289107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477" y="1825624"/>
            <a:ext cx="10269415" cy="485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	&lt;title&gt;form5&lt;/title&gt;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grade = prompt( "enter grade", "A");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 switch (grade){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case "A":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document.write</a:t>
            </a:r>
            <a:r>
              <a:rPr lang="en-US" dirty="0" smtClean="0"/>
              <a:t>("GOOD JOB");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break;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case "B":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document.write</a:t>
            </a:r>
            <a:r>
              <a:rPr lang="en-US" dirty="0" smtClean="0"/>
              <a:t>("GOOD GARADE");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break;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defualt</a:t>
            </a:r>
            <a:r>
              <a:rPr lang="en-US" dirty="0" smtClean="0"/>
              <a:t>: </a:t>
            </a:r>
            <a:r>
              <a:rPr lang="en-US" dirty="0" err="1" smtClean="0"/>
              <a:t>document.write</a:t>
            </a:r>
            <a:r>
              <a:rPr lang="en-US" dirty="0" smtClean="0"/>
              <a:t>("good grade");</a:t>
            </a:r>
          </a:p>
          <a:p>
            <a:pPr marL="0" indent="0">
              <a:buNone/>
            </a:pPr>
            <a:r>
              <a:rPr lang="en-US" dirty="0" smtClean="0"/>
              <a:t>	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&lt;/script&gt;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grade = prompt( "enter grade", "A");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 switch (grade){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case "A":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document.write</a:t>
            </a:r>
            <a:r>
              <a:rPr lang="en-US" dirty="0"/>
              <a:t>("GOOD JOB");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case "B":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document.write</a:t>
            </a:r>
            <a:r>
              <a:rPr lang="en-US" dirty="0"/>
              <a:t>("GOOD GARADE");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defualt</a:t>
            </a:r>
            <a:r>
              <a:rPr lang="en-US" dirty="0"/>
              <a:t>: </a:t>
            </a:r>
            <a:r>
              <a:rPr lang="en-US" dirty="0" err="1"/>
              <a:t>document.write</a:t>
            </a:r>
            <a:r>
              <a:rPr lang="en-US" dirty="0"/>
              <a:t>("good grade");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11861</TotalTime>
  <Words>30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JavaScript - Switch Case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- Switch Case </dc:title>
  <dc:creator>A.ASSIS-ICT</dc:creator>
  <cp:lastModifiedBy>A.ASSIS-ICT</cp:lastModifiedBy>
  <cp:revision>6</cp:revision>
  <dcterms:created xsi:type="dcterms:W3CDTF">2021-04-11T12:47:32Z</dcterms:created>
  <dcterms:modified xsi:type="dcterms:W3CDTF">2021-04-19T21:10:07Z</dcterms:modified>
</cp:coreProperties>
</file>