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6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9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0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19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4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70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0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9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161C7-FC2E-4D0F-88E4-00D7DE06DC70}" type="datetimeFigureOut">
              <a:rPr lang="en-US" smtClean="0"/>
              <a:t>4/11/2021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75575-533F-4BBC-AE48-2442F9A01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1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JavaScript Conditional Statements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How to use Conditional Statements</a:t>
            </a:r>
          </a:p>
          <a:p>
            <a:pPr algn="l"/>
            <a:r>
              <a:rPr lang="en-US" dirty="0"/>
              <a:t>Conditional statements are used to decide the flow of execution based on different conditions. If a condition is true, you can perform one action and if the condition is false, you can perform another action.</a:t>
            </a:r>
          </a:p>
          <a:p>
            <a:pPr algn="l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9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r>
              <a:rPr lang="en-US" dirty="0"/>
              <a:t>Try the following code to learn how to implement an if-else-if statement in JavaScript.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72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5" y="1920081"/>
            <a:ext cx="11287125" cy="43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08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94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1"/>
            <a:ext cx="718658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Sans Pro"/>
              </a:rPr>
              <a:t>Different Types of Conditional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There are mainly three types of conditional statements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If…Else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If…Else If…Else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31274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Sans Pro"/>
              </a:rPr>
              <a:t>Syntax: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if (condition) { lines of code to be executed if condition is true 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3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&lt;html&gt;</a:t>
            </a:r>
          </a:p>
          <a:p>
            <a:pPr marL="0" indent="0">
              <a:buNone/>
            </a:pPr>
            <a:r>
              <a:rPr lang="en-US" dirty="0" smtClean="0"/>
              <a:t>&lt;head&gt;</a:t>
            </a:r>
          </a:p>
          <a:p>
            <a:pPr marL="0" indent="0">
              <a:buNone/>
            </a:pPr>
            <a:r>
              <a:rPr lang="en-US" dirty="0" smtClean="0"/>
              <a:t>	&lt;title&gt;IF </a:t>
            </a:r>
            <a:r>
              <a:rPr lang="en-US" dirty="0" err="1" smtClean="0"/>
              <a:t>Statments</a:t>
            </a:r>
            <a:r>
              <a:rPr lang="en-US" dirty="0" smtClean="0"/>
              <a:t>!!!&lt;/title&gt;</a:t>
            </a:r>
          </a:p>
          <a:p>
            <a:pPr marL="0" indent="0">
              <a:buNone/>
            </a:pPr>
            <a:r>
              <a:rPr lang="en-US" dirty="0" smtClean="0"/>
              <a:t>	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age = prompt("Please enter your age");</a:t>
            </a:r>
          </a:p>
          <a:p>
            <a:pPr marL="0" indent="0">
              <a:buNone/>
            </a:pPr>
            <a:r>
              <a:rPr lang="en-US" dirty="0" smtClean="0"/>
              <a:t>		if(age&gt;=18)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("You are an adult &lt;</a:t>
            </a:r>
            <a:r>
              <a:rPr lang="en-US" dirty="0" err="1" smtClean="0"/>
              <a:t>br</a:t>
            </a:r>
            <a:r>
              <a:rPr lang="en-US" dirty="0" smtClean="0"/>
              <a:t> /&gt;");</a:t>
            </a:r>
          </a:p>
          <a:p>
            <a:pPr marL="0" indent="0">
              <a:buNone/>
            </a:pPr>
            <a:r>
              <a:rPr lang="en-US" dirty="0" smtClean="0"/>
              <a:t>		if(age&lt;18)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document.write</a:t>
            </a:r>
            <a:r>
              <a:rPr lang="en-US" dirty="0" smtClean="0"/>
              <a:t>("You are NOT an adult &lt;</a:t>
            </a:r>
            <a:r>
              <a:rPr lang="en-US" dirty="0" err="1" smtClean="0"/>
              <a:t>br</a:t>
            </a:r>
            <a:r>
              <a:rPr lang="en-US" dirty="0" smtClean="0"/>
              <a:t> /&gt;");</a:t>
            </a:r>
          </a:p>
          <a:p>
            <a:pPr marL="0" indent="0">
              <a:buNone/>
            </a:pPr>
            <a:r>
              <a:rPr lang="en-US" dirty="0" smtClean="0"/>
              <a:t>	&lt;/script&gt;</a:t>
            </a:r>
          </a:p>
          <a:p>
            <a:pPr marL="0" indent="0">
              <a:buNone/>
            </a:pPr>
            <a:r>
              <a:rPr lang="en-US" dirty="0" smtClean="0"/>
              <a:t>&lt;/head&gt;</a:t>
            </a:r>
          </a:p>
          <a:p>
            <a:pPr marL="0" indent="0">
              <a:buNone/>
            </a:pPr>
            <a:r>
              <a:rPr lang="en-US" dirty="0" smtClean="0"/>
              <a:t>&lt;body&gt;</a:t>
            </a:r>
          </a:p>
          <a:p>
            <a:pPr marL="0" indent="0">
              <a:buNone/>
            </a:pPr>
            <a:r>
              <a:rPr lang="en-US" dirty="0" smtClean="0"/>
              <a:t>&lt;/body&gt;</a:t>
            </a:r>
          </a:p>
          <a:p>
            <a:pPr marL="0" indent="0">
              <a:buNone/>
            </a:pPr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79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1" y="1948656"/>
            <a:ext cx="9015412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58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690689"/>
            <a:ext cx="11601450" cy="49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3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if...else if... statement</a:t>
            </a:r>
          </a:p>
          <a:p>
            <a:r>
              <a:rPr lang="en-US" dirty="0"/>
              <a:t>The </a:t>
            </a:r>
            <a:r>
              <a:rPr lang="en-US" b="1" dirty="0"/>
              <a:t>if...else if...</a:t>
            </a:r>
            <a:r>
              <a:rPr lang="en-US" dirty="0"/>
              <a:t> statement is an advanced form of </a:t>
            </a:r>
            <a:r>
              <a:rPr lang="en-US" b="1" dirty="0"/>
              <a:t>if…else</a:t>
            </a:r>
            <a:r>
              <a:rPr lang="en-US" dirty="0"/>
              <a:t> that allows JavaScript to make a correct decision out of several conditions.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82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8" y="1690688"/>
            <a:ext cx="116586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is nothing special about this code. It is just a series of </a:t>
            </a:r>
            <a:r>
              <a:rPr lang="en-US" b="1" dirty="0"/>
              <a:t>if</a:t>
            </a:r>
            <a:r>
              <a:rPr lang="en-US" dirty="0"/>
              <a:t> statements, where each </a:t>
            </a:r>
            <a:r>
              <a:rPr lang="en-US" b="1" dirty="0"/>
              <a:t>if</a:t>
            </a:r>
            <a:r>
              <a:rPr lang="en-US" dirty="0"/>
              <a:t> is a part of the </a:t>
            </a:r>
            <a:r>
              <a:rPr lang="en-US" b="1" dirty="0"/>
              <a:t>else</a:t>
            </a:r>
            <a:r>
              <a:rPr lang="en-US" dirty="0"/>
              <a:t> clause of the previous statement. Statement(s) are executed based on the true condition, if none of the conditions is true, then the </a:t>
            </a:r>
            <a:r>
              <a:rPr lang="en-US" b="1" dirty="0"/>
              <a:t>else</a:t>
            </a:r>
            <a:r>
              <a:rPr lang="en-US" dirty="0"/>
              <a:t> block is executed.</a:t>
            </a:r>
          </a:p>
        </p:txBody>
      </p:sp>
    </p:spTree>
    <p:extLst>
      <p:ext uri="{BB962C8B-B14F-4D97-AF65-F5344CB8AC3E}">
        <p14:creationId xmlns:p14="http://schemas.microsoft.com/office/powerpoint/2010/main" val="176988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Monaco</vt:lpstr>
      <vt:lpstr>Source Sans Pro</vt:lpstr>
      <vt:lpstr>Times New Roman</vt:lpstr>
      <vt:lpstr>Office Theme</vt:lpstr>
      <vt:lpstr>JavaScript Conditional Statements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Conditional Statements </dc:title>
  <dc:creator>A.ASSIS-ICT</dc:creator>
  <cp:lastModifiedBy>A.ASSIS-ICT</cp:lastModifiedBy>
  <cp:revision>5</cp:revision>
  <dcterms:created xsi:type="dcterms:W3CDTF">2021-04-11T12:29:22Z</dcterms:created>
  <dcterms:modified xsi:type="dcterms:W3CDTF">2021-04-11T12:47:39Z</dcterms:modified>
</cp:coreProperties>
</file>