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2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6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7918-6CB9-49AA-9EED-C50789F169B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0B2D-5416-469A-9551-2376606D0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is a scripting language, that is, a lightweight programming language that is interpreted by the browser engine when the web page is loaded. Or JavaScript is the scripting language of HTML and the web.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9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was created by Brendan Each at Netscape and was first introduced in December 1996 under the name </a:t>
            </a:r>
            <a:r>
              <a:rPr lang="en-US" smtClean="0"/>
              <a:t>of Live script. </a:t>
            </a:r>
            <a:r>
              <a:rPr lang="en-US" dirty="0" smtClean="0"/>
              <a:t>It was rather quickly renamed JavaScript, although JavaScript official name is ECMAScript(European computer Manufactures Association) international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3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is javascript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</dc:title>
  <dc:creator>A.ASSIS-ICT</dc:creator>
  <cp:lastModifiedBy>A.ASSIS-ICT</cp:lastModifiedBy>
  <cp:revision>1</cp:revision>
  <dcterms:created xsi:type="dcterms:W3CDTF">2021-03-23T08:39:20Z</dcterms:created>
  <dcterms:modified xsi:type="dcterms:W3CDTF">2021-03-23T08:39:33Z</dcterms:modified>
</cp:coreProperties>
</file>