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8033D3-19B9-46F1-8C2F-56DCF6CFEC2C}"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34034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033D3-19B9-46F1-8C2F-56DCF6CFEC2C}"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205505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033D3-19B9-46F1-8C2F-56DCF6CFEC2C}"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127951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033D3-19B9-46F1-8C2F-56DCF6CFEC2C}"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5568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033D3-19B9-46F1-8C2F-56DCF6CFEC2C}"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274262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8033D3-19B9-46F1-8C2F-56DCF6CFEC2C}"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349321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8033D3-19B9-46F1-8C2F-56DCF6CFEC2C}"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191785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8033D3-19B9-46F1-8C2F-56DCF6CFEC2C}"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264905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033D3-19B9-46F1-8C2F-56DCF6CFEC2C}"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931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033D3-19B9-46F1-8C2F-56DCF6CFEC2C}"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21703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033D3-19B9-46F1-8C2F-56DCF6CFEC2C}"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242A2-5E50-4D9C-ACA1-B2B43D4BAEBA}" type="slidenum">
              <a:rPr lang="en-US" smtClean="0"/>
              <a:t>‹#›</a:t>
            </a:fld>
            <a:endParaRPr lang="en-US"/>
          </a:p>
        </p:txBody>
      </p:sp>
    </p:spTree>
    <p:extLst>
      <p:ext uri="{BB962C8B-B14F-4D97-AF65-F5344CB8AC3E}">
        <p14:creationId xmlns:p14="http://schemas.microsoft.com/office/powerpoint/2010/main" val="46410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033D3-19B9-46F1-8C2F-56DCF6CFEC2C}"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242A2-5E50-4D9C-ACA1-B2B43D4BAEBA}" type="slidenum">
              <a:rPr lang="en-US" smtClean="0"/>
              <a:t>‹#›</a:t>
            </a:fld>
            <a:endParaRPr lang="en-US"/>
          </a:p>
        </p:txBody>
      </p:sp>
    </p:spTree>
    <p:extLst>
      <p:ext uri="{BB962C8B-B14F-4D97-AF65-F5344CB8AC3E}">
        <p14:creationId xmlns:p14="http://schemas.microsoft.com/office/powerpoint/2010/main" val="289669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a:t>While and Do While LOOP in JavaScript (with</a:t>
            </a:r>
            <a:br>
              <a:rPr lang="en-US" b="1"/>
            </a:b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224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How to use Loop?</a:t>
            </a:r>
          </a:p>
          <a:p>
            <a:r>
              <a:rPr lang="en-US"/>
              <a:t>Loops are useful when you have to execute the same lines of code repeatedly, for a specific number of times or as long as a specific condition is true. Suppose you want to type a ‘Hello’ message 100 times in your webpage. Of course, you will have to copy and paste the same line 100 times. Instead, if you use loops, you can complete this task in just 3 or 4 lines.</a:t>
            </a:r>
          </a:p>
          <a:p>
            <a:pPr marL="0" indent="0">
              <a:buNone/>
            </a:pPr>
            <a:endParaRPr lang="en-US"/>
          </a:p>
        </p:txBody>
      </p:sp>
    </p:spTree>
    <p:extLst>
      <p:ext uri="{BB962C8B-B14F-4D97-AF65-F5344CB8AC3E}">
        <p14:creationId xmlns:p14="http://schemas.microsoft.com/office/powerpoint/2010/main" val="29168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The “while loop” is executed as long as the specified condition is true. Inside the while loop, you should include the statement that will end the loop at some point of time. Otherwise, your loop will never end and your browser may crash.</a:t>
            </a:r>
          </a:p>
        </p:txBody>
      </p:sp>
    </p:spTree>
    <p:extLst>
      <p:ext uri="{BB962C8B-B14F-4D97-AF65-F5344CB8AC3E}">
        <p14:creationId xmlns:p14="http://schemas.microsoft.com/office/powerpoint/2010/main" val="250716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smtClean="0"/>
              <a:t>&lt;script type="text/javascript"&gt;</a:t>
            </a:r>
          </a:p>
          <a:p>
            <a:pPr marL="0" indent="0">
              <a:buNone/>
            </a:pPr>
            <a:endParaRPr lang="en-US" smtClean="0"/>
          </a:p>
          <a:p>
            <a:pPr marL="0" indent="0">
              <a:buNone/>
            </a:pPr>
            <a:r>
              <a:rPr lang="en-US" smtClean="0"/>
              <a:t>var x=1;</a:t>
            </a:r>
          </a:p>
          <a:p>
            <a:pPr marL="0" indent="0">
              <a:buNone/>
            </a:pPr>
            <a:endParaRPr lang="en-US" smtClean="0"/>
          </a:p>
          <a:p>
            <a:pPr marL="0" indent="0">
              <a:buNone/>
            </a:pPr>
            <a:r>
              <a:rPr lang="en-US" smtClean="0"/>
              <a:t>while(x&lt;10){</a:t>
            </a:r>
          </a:p>
          <a:p>
            <a:pPr marL="0" indent="0">
              <a:buNone/>
            </a:pPr>
            <a:endParaRPr lang="en-US" smtClean="0"/>
          </a:p>
          <a:p>
            <a:pPr marL="0" indent="0">
              <a:buNone/>
            </a:pPr>
            <a:r>
              <a:rPr lang="en-US" smtClean="0"/>
              <a:t>document.write(x);</a:t>
            </a:r>
          </a:p>
          <a:p>
            <a:pPr marL="0" indent="0">
              <a:buNone/>
            </a:pPr>
            <a:endParaRPr lang="en-US" smtClean="0"/>
          </a:p>
          <a:p>
            <a:pPr marL="0" indent="0">
              <a:buNone/>
            </a:pPr>
            <a:r>
              <a:rPr lang="en-US" smtClean="0"/>
              <a:t>x++;</a:t>
            </a:r>
          </a:p>
          <a:p>
            <a:pPr marL="0" indent="0">
              <a:buNone/>
            </a:pPr>
            <a:r>
              <a:rPr lang="en-US" smtClean="0"/>
              <a:t>document.write("&lt;br&gt;")</a:t>
            </a:r>
          </a:p>
          <a:p>
            <a:pPr marL="0" indent="0">
              <a:buNone/>
            </a:pPr>
            <a:r>
              <a:rPr lang="en-US" smtClean="0"/>
              <a:t>	}</a:t>
            </a:r>
          </a:p>
          <a:p>
            <a:pPr marL="0" indent="0">
              <a:buNone/>
            </a:pPr>
            <a:r>
              <a:rPr lang="en-US" smtClean="0"/>
              <a:t>	&lt;/script&gt;</a:t>
            </a:r>
          </a:p>
          <a:p>
            <a:pPr marL="0" indent="0">
              <a:buNone/>
            </a:pPr>
            <a:endParaRPr lang="en-US"/>
          </a:p>
        </p:txBody>
      </p:sp>
    </p:spTree>
    <p:extLst>
      <p:ext uri="{BB962C8B-B14F-4D97-AF65-F5344CB8AC3E}">
        <p14:creationId xmlns:p14="http://schemas.microsoft.com/office/powerpoint/2010/main" val="297293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The do…while loop is very similar to while loop. The only difference is that in do…while loop, the block of code gets executed once even before checking the condition.</a:t>
            </a:r>
          </a:p>
        </p:txBody>
      </p:sp>
    </p:spTree>
    <p:extLst>
      <p:ext uri="{BB962C8B-B14F-4D97-AF65-F5344CB8AC3E}">
        <p14:creationId xmlns:p14="http://schemas.microsoft.com/office/powerpoint/2010/main" val="16192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smtClean="0"/>
              <a:t>&lt;script type="text/javascript"&gt;</a:t>
            </a:r>
          </a:p>
          <a:p>
            <a:pPr marL="0" indent="0">
              <a:buNone/>
            </a:pPr>
            <a:endParaRPr lang="en-US" smtClean="0"/>
          </a:p>
          <a:p>
            <a:pPr marL="0" indent="0">
              <a:buNone/>
            </a:pPr>
            <a:r>
              <a:rPr lang="en-US" smtClean="0"/>
              <a:t>var x=1;</a:t>
            </a:r>
          </a:p>
          <a:p>
            <a:pPr marL="0" indent="0">
              <a:buNone/>
            </a:pPr>
            <a:endParaRPr lang="en-US" smtClean="0"/>
          </a:p>
          <a:p>
            <a:pPr marL="0" indent="0">
              <a:buNone/>
            </a:pPr>
            <a:r>
              <a:rPr lang="en-US" smtClean="0"/>
              <a:t>do{</a:t>
            </a:r>
          </a:p>
          <a:p>
            <a:pPr marL="0" indent="0">
              <a:buNone/>
            </a:pPr>
            <a:endParaRPr lang="en-US" smtClean="0"/>
          </a:p>
          <a:p>
            <a:pPr marL="0" indent="0">
              <a:buNone/>
            </a:pPr>
            <a:r>
              <a:rPr lang="en-US" smtClean="0"/>
              <a:t>document.write(x);</a:t>
            </a:r>
          </a:p>
          <a:p>
            <a:pPr marL="0" indent="0">
              <a:buNone/>
            </a:pPr>
            <a:endParaRPr lang="en-US" smtClean="0"/>
          </a:p>
          <a:p>
            <a:pPr marL="0" indent="0">
              <a:buNone/>
            </a:pPr>
            <a:r>
              <a:rPr lang="en-US" smtClean="0"/>
              <a:t>x++;</a:t>
            </a:r>
          </a:p>
          <a:p>
            <a:pPr marL="0" indent="0">
              <a:buNone/>
            </a:pPr>
            <a:r>
              <a:rPr lang="en-US" smtClean="0"/>
              <a:t>document.write("&lt;br&gt;")</a:t>
            </a:r>
          </a:p>
          <a:p>
            <a:pPr marL="0" indent="0">
              <a:buNone/>
            </a:pPr>
            <a:r>
              <a:rPr lang="en-US" smtClean="0"/>
              <a:t>	}</a:t>
            </a:r>
          </a:p>
          <a:p>
            <a:pPr marL="0" indent="0">
              <a:buNone/>
            </a:pPr>
            <a:endParaRPr lang="en-US" smtClean="0"/>
          </a:p>
          <a:p>
            <a:pPr marL="0" indent="0">
              <a:buNone/>
            </a:pPr>
            <a:r>
              <a:rPr lang="en-US" smtClean="0"/>
              <a:t>	while (x&lt;10);</a:t>
            </a:r>
          </a:p>
          <a:p>
            <a:pPr marL="0" indent="0">
              <a:buNone/>
            </a:pPr>
            <a:r>
              <a:rPr lang="en-US" smtClean="0"/>
              <a:t>	&lt;/script&gt;</a:t>
            </a:r>
          </a:p>
          <a:p>
            <a:pPr marL="0" indent="0">
              <a:buNone/>
            </a:pPr>
            <a:endParaRPr lang="en-US"/>
          </a:p>
        </p:txBody>
      </p:sp>
    </p:spTree>
    <p:extLst>
      <p:ext uri="{BB962C8B-B14F-4D97-AF65-F5344CB8AC3E}">
        <p14:creationId xmlns:p14="http://schemas.microsoft.com/office/powerpoint/2010/main" val="403526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mtClean="0"/>
              <a:t>For loop</a:t>
            </a:r>
          </a:p>
          <a:p>
            <a:pPr marL="0" indent="0">
              <a:buNone/>
            </a:pPr>
            <a:endParaRPr lang="en-US"/>
          </a:p>
          <a:p>
            <a:pPr marL="0" indent="0">
              <a:buNone/>
            </a:pPr>
            <a:r>
              <a:rPr lang="en-US" smtClean="0"/>
              <a:t>&lt;script type="text/javascript"&gt;</a:t>
            </a:r>
          </a:p>
          <a:p>
            <a:pPr marL="0" indent="0">
              <a:buNone/>
            </a:pPr>
            <a:r>
              <a:rPr lang="en-US" smtClean="0"/>
              <a:t>for(x=1; x&lt;10; x++)</a:t>
            </a:r>
          </a:p>
          <a:p>
            <a:pPr marL="0" indent="0">
              <a:buNone/>
            </a:pPr>
            <a:r>
              <a:rPr lang="en-US" smtClean="0"/>
              <a:t>{</a:t>
            </a:r>
          </a:p>
          <a:p>
            <a:pPr marL="0" indent="0">
              <a:buNone/>
            </a:pPr>
            <a:r>
              <a:rPr lang="en-US" smtClean="0"/>
              <a:t>	document.write(x);</a:t>
            </a:r>
          </a:p>
          <a:p>
            <a:pPr marL="0" indent="0">
              <a:buNone/>
            </a:pPr>
            <a:endParaRPr lang="en-US" smtClean="0"/>
          </a:p>
          <a:p>
            <a:pPr marL="0" indent="0">
              <a:buNone/>
            </a:pPr>
            <a:r>
              <a:rPr lang="en-US" smtClean="0"/>
              <a:t>	document.write("&lt;br&gt;");</a:t>
            </a:r>
          </a:p>
          <a:p>
            <a:pPr marL="0" indent="0">
              <a:buNone/>
            </a:pPr>
            <a:r>
              <a:rPr lang="en-US" smtClean="0"/>
              <a:t>}</a:t>
            </a:r>
          </a:p>
          <a:p>
            <a:pPr marL="0" indent="0">
              <a:buNone/>
            </a:pPr>
            <a:r>
              <a:rPr lang="en-US" smtClean="0"/>
              <a:t>	&lt;/script&gt;</a:t>
            </a:r>
            <a:endParaRPr lang="en-US"/>
          </a:p>
        </p:txBody>
      </p:sp>
    </p:spTree>
    <p:extLst>
      <p:ext uri="{BB962C8B-B14F-4D97-AF65-F5344CB8AC3E}">
        <p14:creationId xmlns:p14="http://schemas.microsoft.com/office/powerpoint/2010/main" val="310847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231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While and Do While LOOP in JavaScript (with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While and Do While LOOP in JavaScript (with </dc:title>
  <dc:creator>A.ASSIS-ICT</dc:creator>
  <cp:lastModifiedBy>A.ASSIS-ICT</cp:lastModifiedBy>
  <cp:revision>5</cp:revision>
  <dcterms:created xsi:type="dcterms:W3CDTF">2021-04-14T05:20:15Z</dcterms:created>
  <dcterms:modified xsi:type="dcterms:W3CDTF">2021-04-14T08:36:31Z</dcterms:modified>
</cp:coreProperties>
</file>