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5" autoAdjust="0"/>
    <p:restoredTop sz="94660"/>
  </p:normalViewPr>
  <p:slideViewPr>
    <p:cSldViewPr snapToGrid="0">
      <p:cViewPr varScale="1">
        <p:scale>
          <a:sx n="85" d="100"/>
          <a:sy n="85" d="100"/>
        </p:scale>
        <p:origin x="9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90787A-6B64-466B-92B4-094C2BBFC2DE}"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2796627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0787A-6B64-466B-92B4-094C2BBFC2DE}"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2267485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0787A-6B64-466B-92B4-094C2BBFC2DE}"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706951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90787A-6B64-466B-92B4-094C2BBFC2DE}"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4005969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90787A-6B64-466B-92B4-094C2BBFC2DE}" type="datetimeFigureOut">
              <a:rPr lang="en-US" smtClean="0"/>
              <a:t>4/14/2021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2944084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90787A-6B64-466B-92B4-094C2BBFC2DE}"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3854448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90787A-6B64-466B-92B4-094C2BBFC2DE}" type="datetimeFigureOut">
              <a:rPr lang="en-US" smtClean="0"/>
              <a:t>4/14/2021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94230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90787A-6B64-466B-92B4-094C2BBFC2DE}" type="datetimeFigureOut">
              <a:rPr lang="en-US" smtClean="0"/>
              <a:t>4/14/2021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260748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90787A-6B64-466B-92B4-094C2BBFC2DE}" type="datetimeFigureOut">
              <a:rPr lang="en-US" smtClean="0"/>
              <a:t>4/14/2021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169939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0787A-6B64-466B-92B4-094C2BBFC2DE}"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2302994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90787A-6B64-466B-92B4-094C2BBFC2DE}" type="datetimeFigureOut">
              <a:rPr lang="en-US" smtClean="0"/>
              <a:t>4/14/2021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A37D7-6A6E-48BC-A698-C1D1D3358D91}" type="slidenum">
              <a:rPr lang="en-US" smtClean="0"/>
              <a:t>‹#›</a:t>
            </a:fld>
            <a:endParaRPr lang="en-US"/>
          </a:p>
        </p:txBody>
      </p:sp>
    </p:spTree>
    <p:extLst>
      <p:ext uri="{BB962C8B-B14F-4D97-AF65-F5344CB8AC3E}">
        <p14:creationId xmlns:p14="http://schemas.microsoft.com/office/powerpoint/2010/main" val="300870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90787A-6B64-466B-92B4-094C2BBFC2DE}" type="datetimeFigureOut">
              <a:rPr lang="en-US" smtClean="0"/>
              <a:t>4/14/2021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A37D7-6A6E-48BC-A698-C1D1D3358D91}" type="slidenum">
              <a:rPr lang="en-US" smtClean="0"/>
              <a:t>‹#›</a:t>
            </a:fld>
            <a:endParaRPr lang="en-US"/>
          </a:p>
        </p:txBody>
      </p:sp>
    </p:spTree>
    <p:extLst>
      <p:ext uri="{BB962C8B-B14F-4D97-AF65-F5344CB8AC3E}">
        <p14:creationId xmlns:p14="http://schemas.microsoft.com/office/powerpoint/2010/main" val="33812356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normAutofit fontScale="77500" lnSpcReduction="20000"/>
          </a:bodyPr>
          <a:lstStyle/>
          <a:p>
            <a:pPr algn="l"/>
            <a:r>
              <a:rPr lang="en-US" b="1"/>
              <a:t>What is an Array?</a:t>
            </a:r>
          </a:p>
          <a:p>
            <a:pPr algn="l"/>
            <a:r>
              <a:rPr lang="en-US"/>
              <a:t>An array is an object that can store a </a:t>
            </a:r>
            <a:r>
              <a:rPr lang="en-US" b="1"/>
              <a:t>collection of items</a:t>
            </a:r>
            <a:r>
              <a:rPr lang="en-US"/>
              <a:t>. Arrays become really useful when you need to store large amounts of data of the same type. Suppose you want to store details of 500 employees. If you are using variables, you will have to create 500 variables whereas you can do the same with a single array. You can access the items in an array by referring to its </a:t>
            </a:r>
            <a:r>
              <a:rPr lang="en-US" b="1"/>
              <a:t>indexnumber</a:t>
            </a:r>
            <a:r>
              <a:rPr lang="en-US"/>
              <a:t> and the index of the first element of an array is zero.</a:t>
            </a:r>
          </a:p>
          <a:p>
            <a:pPr algn="l"/>
            <a:endParaRPr lang="en-US"/>
          </a:p>
        </p:txBody>
      </p:sp>
    </p:spTree>
    <p:extLst>
      <p:ext uri="{BB962C8B-B14F-4D97-AF65-F5344CB8AC3E}">
        <p14:creationId xmlns:p14="http://schemas.microsoft.com/office/powerpoint/2010/main" val="2599789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a:t>JavaScript Create Array</a:t>
            </a:r>
          </a:p>
          <a:p>
            <a:r>
              <a:rPr lang="en-US"/>
              <a:t>You can create an array in JavaScript as given below.</a:t>
            </a:r>
          </a:p>
          <a:p>
            <a:pPr marL="0" indent="0">
              <a:buNone/>
            </a:pPr>
            <a:r>
              <a:rPr lang="en-US" smtClean="0"/>
              <a:t>Var student=[“ali”, “ciise” ,“abdi”];</a:t>
            </a:r>
          </a:p>
          <a:p>
            <a:pPr marL="0" indent="0">
              <a:buNone/>
            </a:pPr>
            <a:endParaRPr lang="en-US" smtClean="0"/>
          </a:p>
          <a:p>
            <a:pPr marL="0" indent="0">
              <a:buNone/>
            </a:pPr>
            <a:r>
              <a:rPr lang="en-US" smtClean="0"/>
              <a:t>document.write(student[1]);</a:t>
            </a:r>
          </a:p>
          <a:p>
            <a:pPr marL="0" indent="0">
              <a:buNone/>
            </a:pPr>
            <a:endParaRPr lang="en-US"/>
          </a:p>
        </p:txBody>
      </p:sp>
    </p:spTree>
    <p:extLst>
      <p:ext uri="{BB962C8B-B14F-4D97-AF65-F5344CB8AC3E}">
        <p14:creationId xmlns:p14="http://schemas.microsoft.com/office/powerpoint/2010/main" val="1151684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A.ASSIS-ICT</dc:creator>
  <cp:lastModifiedBy>A.ASSIS-ICT</cp:lastModifiedBy>
  <cp:revision>1</cp:revision>
  <dcterms:created xsi:type="dcterms:W3CDTF">2021-04-14T05:08:53Z</dcterms:created>
  <dcterms:modified xsi:type="dcterms:W3CDTF">2021-04-14T05:09:16Z</dcterms:modified>
</cp:coreProperties>
</file>