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Script? The term “scripting language” is also used loosely to refer to dynamic high-level general-purpose languages, such as JavaScript, VBScript, Perl and Python, with the term “script”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8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Advantages of Scripting Languages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1. Easy to learn and use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Minimum programming knowledge or experience required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3. Allow complex tasks to be performed in relatively few </a:t>
            </a:r>
            <a:r>
              <a:rPr lang="en-US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4. Allow simple creation and editing in a variety of text editors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Allow the addition of dynamic and interactive activates to web pages</a:t>
            </a:r>
            <a:r>
              <a:rPr lang="en-US"/>
              <a:t>.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6</a:t>
            </a:r>
            <a:r>
              <a:rPr lang="en-US" dirty="0"/>
              <a:t>. Editing and running code is fast.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1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A.ASSIS-ICT</dc:creator>
  <cp:lastModifiedBy>A.ASSIS-ICT</cp:lastModifiedBy>
  <cp:revision>1</cp:revision>
  <dcterms:created xsi:type="dcterms:W3CDTF">2021-03-15T07:37:30Z</dcterms:created>
  <dcterms:modified xsi:type="dcterms:W3CDTF">2021-03-15T07:38:05Z</dcterms:modified>
</cp:coreProperties>
</file>