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7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6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5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9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3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8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80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7ADAB-1B9B-4761-BAB5-D610450B2A7C}" type="datetimeFigureOut">
              <a:rPr lang="en-US" smtClean="0"/>
              <a:t>3/15/2021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0A32D-A52A-4B50-A260-9E548D71E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9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Script? The term “scripting language” is also used loosely to refer to dynamic high-level general-purpose languages, such as JavaScript, VBScript, Perl and Python, with the term “script”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82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Advantages of Scripting Languages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1. Easy to learn and use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Minimum programming knowledge or experience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3. Allow complex tasks to be performed in relatively few </a:t>
            </a:r>
            <a:r>
              <a:rPr lang="en-US" dirty="0" smtClean="0"/>
              <a:t>steps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4. Allow simple creation and editing in a variety of text editors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5</a:t>
            </a:r>
            <a:r>
              <a:rPr lang="en-US" dirty="0"/>
              <a:t>. Allow the addition of dynamic and interactive activates to web pages.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</a:t>
            </a:r>
            <a:r>
              <a:rPr lang="en-US" dirty="0"/>
              <a:t>. Editing and running code is fast.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1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 of Scripting: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Scripts </a:t>
            </a:r>
            <a:r>
              <a:rPr lang="en-US" dirty="0"/>
              <a:t>are classified into the following two types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1. Client Side Scripts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Server side Scripts</a:t>
            </a:r>
          </a:p>
        </p:txBody>
      </p:sp>
    </p:spTree>
    <p:extLst>
      <p:ext uri="{BB962C8B-B14F-4D97-AF65-F5344CB8AC3E}">
        <p14:creationId xmlns:p14="http://schemas.microsoft.com/office/powerpoint/2010/main" val="84345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A.ASSIS-ICT</dc:creator>
  <cp:lastModifiedBy>A.ASSIS-ICT</cp:lastModifiedBy>
  <cp:revision>2</cp:revision>
  <dcterms:created xsi:type="dcterms:W3CDTF">2021-03-15T07:37:30Z</dcterms:created>
  <dcterms:modified xsi:type="dcterms:W3CDTF">2021-03-15T07:49:44Z</dcterms:modified>
</cp:coreProperties>
</file>