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11117" y="218643"/>
            <a:ext cx="1921764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066800"/>
          </a:xfrm>
          <a:custGeom>
            <a:avLst/>
            <a:gdLst/>
            <a:ahLst/>
            <a:cxnLst/>
            <a:rect l="l" t="t" r="r" b="b"/>
            <a:pathLst>
              <a:path w="9144000" h="1066800">
                <a:moveTo>
                  <a:pt x="0" y="1066800"/>
                </a:moveTo>
                <a:lnTo>
                  <a:pt x="9144000" y="1066800"/>
                </a:lnTo>
                <a:lnTo>
                  <a:pt x="91440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335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971" y="6583483"/>
            <a:ext cx="7331709" cy="238125"/>
          </a:xfrm>
          <a:custGeom>
            <a:avLst/>
            <a:gdLst/>
            <a:ahLst/>
            <a:cxnLst/>
            <a:rect l="l" t="t" r="r" b="b"/>
            <a:pathLst>
              <a:path w="7331709" h="238125">
                <a:moveTo>
                  <a:pt x="7194039" y="0"/>
                </a:moveTo>
                <a:lnTo>
                  <a:pt x="0" y="0"/>
                </a:lnTo>
                <a:lnTo>
                  <a:pt x="0" y="237934"/>
                </a:lnTo>
                <a:lnTo>
                  <a:pt x="7331674" y="237934"/>
                </a:lnTo>
                <a:lnTo>
                  <a:pt x="7194039" y="0"/>
                </a:lnTo>
                <a:close/>
              </a:path>
            </a:pathLst>
          </a:custGeom>
          <a:solidFill>
            <a:srgbClr val="86B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971" y="6634465"/>
            <a:ext cx="7414259" cy="224154"/>
          </a:xfrm>
          <a:custGeom>
            <a:avLst/>
            <a:gdLst/>
            <a:ahLst/>
            <a:cxnLst/>
            <a:rect l="l" t="t" r="r" b="b"/>
            <a:pathLst>
              <a:path w="7414259" h="224154">
                <a:moveTo>
                  <a:pt x="7280107" y="0"/>
                </a:moveTo>
                <a:lnTo>
                  <a:pt x="0" y="0"/>
                </a:lnTo>
                <a:lnTo>
                  <a:pt x="0" y="223533"/>
                </a:lnTo>
                <a:lnTo>
                  <a:pt x="7414197" y="223533"/>
                </a:lnTo>
                <a:lnTo>
                  <a:pt x="7280107" y="0"/>
                </a:lnTo>
                <a:close/>
              </a:path>
            </a:pathLst>
          </a:custGeom>
          <a:solidFill>
            <a:srgbClr val="0047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7824204" y="6337058"/>
            <a:ext cx="370205" cy="382905"/>
          </a:xfrm>
          <a:custGeom>
            <a:avLst/>
            <a:gdLst/>
            <a:ahLst/>
            <a:cxnLst/>
            <a:rect l="l" t="t" r="r" b="b"/>
            <a:pathLst>
              <a:path w="370204" h="382904">
                <a:moveTo>
                  <a:pt x="111911" y="263422"/>
                </a:moveTo>
                <a:lnTo>
                  <a:pt x="0" y="263422"/>
                </a:lnTo>
                <a:lnTo>
                  <a:pt x="0" y="280420"/>
                </a:lnTo>
                <a:lnTo>
                  <a:pt x="7497" y="325030"/>
                </a:lnTo>
                <a:lnTo>
                  <a:pt x="34378" y="356900"/>
                </a:lnTo>
                <a:lnTo>
                  <a:pt x="86036" y="376012"/>
                </a:lnTo>
                <a:lnTo>
                  <a:pt x="163479" y="382385"/>
                </a:lnTo>
                <a:lnTo>
                  <a:pt x="225242" y="376471"/>
                </a:lnTo>
                <a:lnTo>
                  <a:pt x="275420" y="359544"/>
                </a:lnTo>
                <a:lnTo>
                  <a:pt x="312782" y="332829"/>
                </a:lnTo>
                <a:lnTo>
                  <a:pt x="319342" y="322903"/>
                </a:lnTo>
                <a:lnTo>
                  <a:pt x="163479" y="322903"/>
                </a:lnTo>
                <a:lnTo>
                  <a:pt x="144518" y="318521"/>
                </a:lnTo>
                <a:lnTo>
                  <a:pt x="128003" y="306969"/>
                </a:lnTo>
                <a:lnTo>
                  <a:pt x="116334" y="290639"/>
                </a:lnTo>
                <a:lnTo>
                  <a:pt x="111911" y="271921"/>
                </a:lnTo>
                <a:lnTo>
                  <a:pt x="111911" y="263422"/>
                </a:lnTo>
                <a:close/>
              </a:path>
              <a:path w="370204" h="382904">
                <a:moveTo>
                  <a:pt x="223702" y="0"/>
                </a:moveTo>
                <a:lnTo>
                  <a:pt x="162872" y="5030"/>
                </a:lnTo>
                <a:lnTo>
                  <a:pt x="114817" y="19848"/>
                </a:lnTo>
                <a:lnTo>
                  <a:pt x="79963" y="44048"/>
                </a:lnTo>
                <a:lnTo>
                  <a:pt x="58737" y="77222"/>
                </a:lnTo>
                <a:lnTo>
                  <a:pt x="51567" y="118962"/>
                </a:lnTo>
                <a:lnTo>
                  <a:pt x="55077" y="142992"/>
                </a:lnTo>
                <a:lnTo>
                  <a:pt x="66668" y="164634"/>
                </a:lnTo>
                <a:lnTo>
                  <a:pt x="87928" y="184685"/>
                </a:lnTo>
                <a:lnTo>
                  <a:pt x="120445" y="203941"/>
                </a:lnTo>
                <a:lnTo>
                  <a:pt x="189323" y="237925"/>
                </a:lnTo>
                <a:lnTo>
                  <a:pt x="201947" y="244565"/>
                </a:lnTo>
                <a:lnTo>
                  <a:pt x="212958" y="252798"/>
                </a:lnTo>
                <a:lnTo>
                  <a:pt x="220747" y="264219"/>
                </a:lnTo>
                <a:lnTo>
                  <a:pt x="223702" y="280420"/>
                </a:lnTo>
                <a:lnTo>
                  <a:pt x="219126" y="297810"/>
                </a:lnTo>
                <a:lnTo>
                  <a:pt x="206482" y="311219"/>
                </a:lnTo>
                <a:lnTo>
                  <a:pt x="187392" y="319849"/>
                </a:lnTo>
                <a:lnTo>
                  <a:pt x="163479" y="322903"/>
                </a:lnTo>
                <a:lnTo>
                  <a:pt x="319342" y="322903"/>
                </a:lnTo>
                <a:lnTo>
                  <a:pt x="336101" y="297547"/>
                </a:lnTo>
                <a:lnTo>
                  <a:pt x="344147" y="254923"/>
                </a:lnTo>
                <a:lnTo>
                  <a:pt x="339455" y="231021"/>
                </a:lnTo>
                <a:lnTo>
                  <a:pt x="325907" y="210309"/>
                </a:lnTo>
                <a:lnTo>
                  <a:pt x="304289" y="192784"/>
                </a:lnTo>
                <a:lnTo>
                  <a:pt x="206512" y="144459"/>
                </a:lnTo>
                <a:lnTo>
                  <a:pt x="188885" y="136491"/>
                </a:lnTo>
                <a:lnTo>
                  <a:pt x="175304" y="125336"/>
                </a:lnTo>
                <a:lnTo>
                  <a:pt x="166568" y="110994"/>
                </a:lnTo>
                <a:lnTo>
                  <a:pt x="163479" y="93465"/>
                </a:lnTo>
                <a:lnTo>
                  <a:pt x="167921" y="80984"/>
                </a:lnTo>
                <a:lnTo>
                  <a:pt x="179632" y="70099"/>
                </a:lnTo>
                <a:lnTo>
                  <a:pt x="196188" y="62401"/>
                </a:lnTo>
                <a:lnTo>
                  <a:pt x="215168" y="59481"/>
                </a:lnTo>
                <a:lnTo>
                  <a:pt x="360441" y="59481"/>
                </a:lnTo>
                <a:lnTo>
                  <a:pt x="356820" y="46596"/>
                </a:lnTo>
                <a:lnTo>
                  <a:pt x="322676" y="18052"/>
                </a:lnTo>
                <a:lnTo>
                  <a:pt x="275617" y="3849"/>
                </a:lnTo>
                <a:lnTo>
                  <a:pt x="223702" y="0"/>
                </a:lnTo>
                <a:close/>
              </a:path>
              <a:path w="370204" h="382904">
                <a:moveTo>
                  <a:pt x="360441" y="59481"/>
                </a:moveTo>
                <a:lnTo>
                  <a:pt x="215168" y="59481"/>
                </a:lnTo>
                <a:lnTo>
                  <a:pt x="232744" y="62533"/>
                </a:lnTo>
                <a:lnTo>
                  <a:pt x="246331" y="71161"/>
                </a:lnTo>
                <a:lnTo>
                  <a:pt x="255095" y="84569"/>
                </a:lnTo>
                <a:lnTo>
                  <a:pt x="258202" y="101964"/>
                </a:lnTo>
                <a:lnTo>
                  <a:pt x="258202" y="110463"/>
                </a:lnTo>
                <a:lnTo>
                  <a:pt x="369992" y="110463"/>
                </a:lnTo>
                <a:lnTo>
                  <a:pt x="369992" y="93465"/>
                </a:lnTo>
                <a:lnTo>
                  <a:pt x="360441" y="59481"/>
                </a:lnTo>
                <a:close/>
              </a:path>
            </a:pathLst>
          </a:custGeom>
          <a:solidFill>
            <a:srgbClr val="0047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108129" y="6337058"/>
            <a:ext cx="327660" cy="382905"/>
          </a:xfrm>
          <a:custGeom>
            <a:avLst/>
            <a:gdLst/>
            <a:ahLst/>
            <a:cxnLst/>
            <a:rect l="l" t="t" r="r" b="b"/>
            <a:pathLst>
              <a:path w="327659" h="382904">
                <a:moveTo>
                  <a:pt x="68878" y="263422"/>
                </a:moveTo>
                <a:lnTo>
                  <a:pt x="64436" y="288779"/>
                </a:lnTo>
                <a:lnTo>
                  <a:pt x="52725" y="313343"/>
                </a:lnTo>
                <a:lnTo>
                  <a:pt x="36168" y="336316"/>
                </a:lnTo>
                <a:lnTo>
                  <a:pt x="17189" y="356900"/>
                </a:lnTo>
                <a:lnTo>
                  <a:pt x="8655" y="356900"/>
                </a:lnTo>
                <a:lnTo>
                  <a:pt x="0" y="365387"/>
                </a:lnTo>
                <a:lnTo>
                  <a:pt x="22337" y="371628"/>
                </a:lnTo>
                <a:lnTo>
                  <a:pt x="49510" y="377073"/>
                </a:lnTo>
                <a:lnTo>
                  <a:pt x="79905" y="380924"/>
                </a:lnTo>
                <a:lnTo>
                  <a:pt x="111911" y="382385"/>
                </a:lnTo>
                <a:lnTo>
                  <a:pt x="173675" y="376471"/>
                </a:lnTo>
                <a:lnTo>
                  <a:pt x="223853" y="359544"/>
                </a:lnTo>
                <a:lnTo>
                  <a:pt x="261215" y="332829"/>
                </a:lnTo>
                <a:lnTo>
                  <a:pt x="267775" y="322903"/>
                </a:lnTo>
                <a:lnTo>
                  <a:pt x="120567" y="322903"/>
                </a:lnTo>
                <a:lnTo>
                  <a:pt x="97936" y="318521"/>
                </a:lnTo>
                <a:lnTo>
                  <a:pt x="81785" y="306969"/>
                </a:lnTo>
                <a:lnTo>
                  <a:pt x="72103" y="290639"/>
                </a:lnTo>
                <a:lnTo>
                  <a:pt x="68878" y="271921"/>
                </a:lnTo>
                <a:lnTo>
                  <a:pt x="68878" y="263422"/>
                </a:lnTo>
                <a:close/>
              </a:path>
              <a:path w="327659" h="382904">
                <a:moveTo>
                  <a:pt x="180790" y="0"/>
                </a:moveTo>
                <a:lnTo>
                  <a:pt x="145132" y="1458"/>
                </a:lnTo>
                <a:lnTo>
                  <a:pt x="115142" y="5305"/>
                </a:lnTo>
                <a:lnTo>
                  <a:pt x="89998" y="10746"/>
                </a:lnTo>
                <a:lnTo>
                  <a:pt x="68878" y="16986"/>
                </a:lnTo>
                <a:lnTo>
                  <a:pt x="81501" y="31328"/>
                </a:lnTo>
                <a:lnTo>
                  <a:pt x="92513" y="48856"/>
                </a:lnTo>
                <a:lnTo>
                  <a:pt x="100302" y="69568"/>
                </a:lnTo>
                <a:lnTo>
                  <a:pt x="103256" y="93465"/>
                </a:lnTo>
                <a:lnTo>
                  <a:pt x="103256" y="101964"/>
                </a:lnTo>
                <a:lnTo>
                  <a:pt x="94722" y="110463"/>
                </a:lnTo>
                <a:lnTo>
                  <a:pt x="94722" y="118962"/>
                </a:lnTo>
                <a:lnTo>
                  <a:pt x="0" y="118962"/>
                </a:lnTo>
                <a:lnTo>
                  <a:pt x="4710" y="142992"/>
                </a:lnTo>
                <a:lnTo>
                  <a:pt x="18301" y="164634"/>
                </a:lnTo>
                <a:lnTo>
                  <a:pt x="39961" y="184685"/>
                </a:lnTo>
                <a:lnTo>
                  <a:pt x="68878" y="203941"/>
                </a:lnTo>
                <a:lnTo>
                  <a:pt x="137756" y="237925"/>
                </a:lnTo>
                <a:lnTo>
                  <a:pt x="150379" y="244565"/>
                </a:lnTo>
                <a:lnTo>
                  <a:pt x="161391" y="252798"/>
                </a:lnTo>
                <a:lnTo>
                  <a:pt x="169180" y="264219"/>
                </a:lnTo>
                <a:lnTo>
                  <a:pt x="172134" y="280420"/>
                </a:lnTo>
                <a:lnTo>
                  <a:pt x="168911" y="297810"/>
                </a:lnTo>
                <a:lnTo>
                  <a:pt x="159242" y="311219"/>
                </a:lnTo>
                <a:lnTo>
                  <a:pt x="143128" y="319849"/>
                </a:lnTo>
                <a:lnTo>
                  <a:pt x="120567" y="322903"/>
                </a:lnTo>
                <a:lnTo>
                  <a:pt x="267775" y="322903"/>
                </a:lnTo>
                <a:lnTo>
                  <a:pt x="284534" y="297547"/>
                </a:lnTo>
                <a:lnTo>
                  <a:pt x="292580" y="254923"/>
                </a:lnTo>
                <a:lnTo>
                  <a:pt x="289222" y="231021"/>
                </a:lnTo>
                <a:lnTo>
                  <a:pt x="259922" y="192784"/>
                </a:lnTo>
                <a:lnTo>
                  <a:pt x="163479" y="144459"/>
                </a:lnTo>
                <a:lnTo>
                  <a:pt x="145922" y="136491"/>
                </a:lnTo>
                <a:lnTo>
                  <a:pt x="132377" y="125336"/>
                </a:lnTo>
                <a:lnTo>
                  <a:pt x="123655" y="110994"/>
                </a:lnTo>
                <a:lnTo>
                  <a:pt x="120567" y="93465"/>
                </a:lnTo>
                <a:lnTo>
                  <a:pt x="123655" y="80984"/>
                </a:lnTo>
                <a:lnTo>
                  <a:pt x="132377" y="70099"/>
                </a:lnTo>
                <a:lnTo>
                  <a:pt x="145922" y="62401"/>
                </a:lnTo>
                <a:lnTo>
                  <a:pt x="163479" y="59481"/>
                </a:lnTo>
                <a:lnTo>
                  <a:pt x="316647" y="59481"/>
                </a:lnTo>
                <a:lnTo>
                  <a:pt x="312691" y="46596"/>
                </a:lnTo>
                <a:lnTo>
                  <a:pt x="276518" y="18052"/>
                </a:lnTo>
                <a:lnTo>
                  <a:pt x="229054" y="3849"/>
                </a:lnTo>
                <a:lnTo>
                  <a:pt x="180790" y="0"/>
                </a:lnTo>
                <a:close/>
              </a:path>
              <a:path w="327659" h="382904">
                <a:moveTo>
                  <a:pt x="316647" y="59481"/>
                </a:moveTo>
                <a:lnTo>
                  <a:pt x="163479" y="59481"/>
                </a:lnTo>
                <a:lnTo>
                  <a:pt x="186110" y="62533"/>
                </a:lnTo>
                <a:lnTo>
                  <a:pt x="202261" y="71161"/>
                </a:lnTo>
                <a:lnTo>
                  <a:pt x="211943" y="84569"/>
                </a:lnTo>
                <a:lnTo>
                  <a:pt x="215168" y="101964"/>
                </a:lnTo>
                <a:lnTo>
                  <a:pt x="206512" y="110463"/>
                </a:lnTo>
                <a:lnTo>
                  <a:pt x="327080" y="110463"/>
                </a:lnTo>
                <a:lnTo>
                  <a:pt x="327080" y="93465"/>
                </a:lnTo>
                <a:lnTo>
                  <a:pt x="316647" y="59481"/>
                </a:lnTo>
                <a:close/>
              </a:path>
            </a:pathLst>
          </a:custGeom>
          <a:solidFill>
            <a:srgbClr val="0047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8349143" y="6337058"/>
            <a:ext cx="422275" cy="365760"/>
          </a:xfrm>
          <a:custGeom>
            <a:avLst/>
            <a:gdLst/>
            <a:ahLst/>
            <a:cxnLst/>
            <a:rect l="l" t="t" r="r" b="b"/>
            <a:pathLst>
              <a:path w="422275" h="365759">
                <a:moveTo>
                  <a:pt x="180668" y="8487"/>
                </a:moveTo>
                <a:lnTo>
                  <a:pt x="51567" y="8487"/>
                </a:lnTo>
                <a:lnTo>
                  <a:pt x="51567" y="16986"/>
                </a:lnTo>
                <a:lnTo>
                  <a:pt x="72846" y="31328"/>
                </a:lnTo>
                <a:lnTo>
                  <a:pt x="86021" y="48856"/>
                </a:lnTo>
                <a:lnTo>
                  <a:pt x="92728" y="69568"/>
                </a:lnTo>
                <a:lnTo>
                  <a:pt x="94600" y="93465"/>
                </a:lnTo>
                <a:lnTo>
                  <a:pt x="94600" y="118962"/>
                </a:lnTo>
                <a:lnTo>
                  <a:pt x="25844" y="118962"/>
                </a:lnTo>
                <a:lnTo>
                  <a:pt x="24356" y="131709"/>
                </a:lnTo>
                <a:lnTo>
                  <a:pt x="20434" y="144453"/>
                </a:lnTo>
                <a:lnTo>
                  <a:pt x="14889" y="157198"/>
                </a:lnTo>
                <a:lnTo>
                  <a:pt x="8533" y="169944"/>
                </a:lnTo>
                <a:lnTo>
                  <a:pt x="31164" y="189198"/>
                </a:lnTo>
                <a:lnTo>
                  <a:pt x="47315" y="209247"/>
                </a:lnTo>
                <a:lnTo>
                  <a:pt x="56997" y="230888"/>
                </a:lnTo>
                <a:lnTo>
                  <a:pt x="60222" y="254923"/>
                </a:lnTo>
                <a:lnTo>
                  <a:pt x="56997" y="285194"/>
                </a:lnTo>
                <a:lnTo>
                  <a:pt x="47315" y="312281"/>
                </a:lnTo>
                <a:lnTo>
                  <a:pt x="31164" y="336183"/>
                </a:lnTo>
                <a:lnTo>
                  <a:pt x="8533" y="356900"/>
                </a:lnTo>
                <a:lnTo>
                  <a:pt x="0" y="365387"/>
                </a:lnTo>
                <a:lnTo>
                  <a:pt x="86067" y="365387"/>
                </a:lnTo>
                <a:lnTo>
                  <a:pt x="137634" y="178444"/>
                </a:lnTo>
                <a:lnTo>
                  <a:pt x="152551" y="141002"/>
                </a:lnTo>
                <a:lnTo>
                  <a:pt x="173125" y="108337"/>
                </a:lnTo>
                <a:lnTo>
                  <a:pt x="201768" y="85231"/>
                </a:lnTo>
                <a:lnTo>
                  <a:pt x="240891" y="76467"/>
                </a:lnTo>
                <a:lnTo>
                  <a:pt x="163479" y="76467"/>
                </a:lnTo>
                <a:lnTo>
                  <a:pt x="180668" y="8487"/>
                </a:lnTo>
                <a:close/>
              </a:path>
              <a:path w="422275" h="365759">
                <a:moveTo>
                  <a:pt x="318424" y="0"/>
                </a:moveTo>
                <a:lnTo>
                  <a:pt x="278459" y="4778"/>
                </a:lnTo>
                <a:lnTo>
                  <a:pt x="237706" y="19115"/>
                </a:lnTo>
                <a:lnTo>
                  <a:pt x="198575" y="43011"/>
                </a:lnTo>
                <a:lnTo>
                  <a:pt x="163479" y="76467"/>
                </a:lnTo>
                <a:lnTo>
                  <a:pt x="240891" y="76467"/>
                </a:lnTo>
                <a:lnTo>
                  <a:pt x="258518" y="78193"/>
                </a:lnTo>
                <a:lnTo>
                  <a:pt x="272099" y="83904"/>
                </a:lnTo>
                <a:lnTo>
                  <a:pt x="280835" y="94395"/>
                </a:lnTo>
                <a:lnTo>
                  <a:pt x="283924" y="110463"/>
                </a:lnTo>
                <a:lnTo>
                  <a:pt x="283791" y="118298"/>
                </a:lnTo>
                <a:lnTo>
                  <a:pt x="282858" y="128522"/>
                </a:lnTo>
                <a:lnTo>
                  <a:pt x="280324" y="140338"/>
                </a:lnTo>
                <a:lnTo>
                  <a:pt x="275391" y="152946"/>
                </a:lnTo>
                <a:lnTo>
                  <a:pt x="223702" y="322903"/>
                </a:lnTo>
                <a:lnTo>
                  <a:pt x="215046" y="348401"/>
                </a:lnTo>
                <a:lnTo>
                  <a:pt x="215046" y="365387"/>
                </a:lnTo>
                <a:lnTo>
                  <a:pt x="344147" y="365387"/>
                </a:lnTo>
                <a:lnTo>
                  <a:pt x="404370" y="161445"/>
                </a:lnTo>
                <a:lnTo>
                  <a:pt x="413025" y="127461"/>
                </a:lnTo>
                <a:lnTo>
                  <a:pt x="418029" y="119759"/>
                </a:lnTo>
                <a:lnTo>
                  <a:pt x="420599" y="110463"/>
                </a:lnTo>
                <a:lnTo>
                  <a:pt x="421546" y="101167"/>
                </a:lnTo>
                <a:lnTo>
                  <a:pt x="421681" y="93465"/>
                </a:lnTo>
                <a:lnTo>
                  <a:pt x="414016" y="53767"/>
                </a:lnTo>
                <a:lnTo>
                  <a:pt x="392636" y="24427"/>
                </a:lnTo>
                <a:lnTo>
                  <a:pt x="359965" y="6239"/>
                </a:lnTo>
                <a:lnTo>
                  <a:pt x="318424" y="0"/>
                </a:lnTo>
                <a:close/>
              </a:path>
            </a:pathLst>
          </a:custGeom>
          <a:solidFill>
            <a:srgbClr val="0047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4015" y="218643"/>
            <a:ext cx="1775968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98776" y="1213078"/>
            <a:ext cx="5346446" cy="1391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20" Type="http://schemas.openxmlformats.org/officeDocument/2006/relationships/image" Target="../media/image25.png"/><Relationship Id="rId21" Type="http://schemas.openxmlformats.org/officeDocument/2006/relationships/image" Target="../media/image2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0396" y="6046975"/>
            <a:ext cx="1539126" cy="636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66800"/>
          </a:xfrm>
          <a:custGeom>
            <a:avLst/>
            <a:gdLst/>
            <a:ahLst/>
            <a:cxnLst/>
            <a:rect l="l" t="t" r="r" b="b"/>
            <a:pathLst>
              <a:path w="9144000" h="1066800">
                <a:moveTo>
                  <a:pt x="0" y="1066800"/>
                </a:moveTo>
                <a:lnTo>
                  <a:pt x="9144000" y="1066800"/>
                </a:lnTo>
                <a:lnTo>
                  <a:pt x="91440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335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05001" y="3880484"/>
            <a:ext cx="7007859" cy="2147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160145" marR="1156335" indent="2540">
              <a:lnSpc>
                <a:spcPct val="120000"/>
              </a:lnSpc>
              <a:spcBef>
                <a:spcPts val="100"/>
              </a:spcBef>
            </a:pPr>
            <a:r>
              <a:rPr dirty="0" sz="2400" spc="175">
                <a:latin typeface="Arial"/>
                <a:cs typeface="Arial"/>
              </a:rPr>
              <a:t>Dr. </a:t>
            </a:r>
            <a:r>
              <a:rPr dirty="0" sz="2400" spc="15">
                <a:latin typeface="Arial"/>
                <a:cs typeface="Arial"/>
              </a:rPr>
              <a:t>P. </a:t>
            </a:r>
            <a:r>
              <a:rPr dirty="0" sz="2400" spc="140">
                <a:latin typeface="Arial"/>
                <a:cs typeface="Arial"/>
              </a:rPr>
              <a:t>Vijayalakshmi  </a:t>
            </a:r>
            <a:r>
              <a:rPr dirty="0" sz="2400" spc="90">
                <a:latin typeface="Arial"/>
                <a:cs typeface="Arial"/>
              </a:rPr>
              <a:t>Professor, </a:t>
            </a:r>
            <a:r>
              <a:rPr dirty="0" sz="2400" spc="229">
                <a:latin typeface="Arial"/>
                <a:cs typeface="Arial"/>
              </a:rPr>
              <a:t>Department </a:t>
            </a:r>
            <a:r>
              <a:rPr dirty="0" sz="2400" spc="120">
                <a:latin typeface="Arial"/>
                <a:cs typeface="Arial"/>
              </a:rPr>
              <a:t>of </a:t>
            </a:r>
            <a:r>
              <a:rPr dirty="0" sz="2400">
                <a:latin typeface="Arial"/>
                <a:cs typeface="Arial"/>
              </a:rPr>
              <a:t>ECE  </a:t>
            </a:r>
            <a:r>
              <a:rPr dirty="0" sz="2400" spc="10">
                <a:latin typeface="Arial"/>
                <a:cs typeface="Arial"/>
              </a:rPr>
              <a:t>SSNCE</a:t>
            </a:r>
            <a:endParaRPr sz="2400">
              <a:latin typeface="Arial"/>
              <a:cs typeface="Arial"/>
            </a:endParaRPr>
          </a:p>
          <a:p>
            <a:pPr algn="ctr" marL="12700" marR="5080">
              <a:lnSpc>
                <a:spcPct val="100000"/>
              </a:lnSpc>
              <a:spcBef>
                <a:spcPts val="575"/>
              </a:spcBef>
            </a:pPr>
            <a:r>
              <a:rPr dirty="0" sz="2400" spc="65">
                <a:latin typeface="Arial"/>
                <a:cs typeface="Arial"/>
              </a:rPr>
              <a:t>Reference </a:t>
            </a:r>
            <a:r>
              <a:rPr dirty="0" sz="2400" spc="45">
                <a:latin typeface="Arial"/>
                <a:cs typeface="Arial"/>
              </a:rPr>
              <a:t>: </a:t>
            </a:r>
            <a:r>
              <a:rPr dirty="0" sz="2400" spc="170">
                <a:latin typeface="Arial"/>
                <a:cs typeface="Arial"/>
              </a:rPr>
              <a:t>Digital </a:t>
            </a:r>
            <a:r>
              <a:rPr dirty="0" sz="2400" spc="114">
                <a:latin typeface="Arial"/>
                <a:cs typeface="Arial"/>
              </a:rPr>
              <a:t>Image </a:t>
            </a:r>
            <a:r>
              <a:rPr dirty="0" sz="2400" spc="65">
                <a:latin typeface="Arial"/>
                <a:cs typeface="Arial"/>
              </a:rPr>
              <a:t>processing </a:t>
            </a:r>
            <a:r>
              <a:rPr dirty="0" sz="2400" spc="595" i="1">
                <a:latin typeface="Arial"/>
                <a:cs typeface="Arial"/>
              </a:rPr>
              <a:t>– </a:t>
            </a:r>
            <a:r>
              <a:rPr dirty="0" sz="2400" spc="75">
                <a:latin typeface="Arial"/>
                <a:cs typeface="Arial"/>
              </a:rPr>
              <a:t>Rafael  </a:t>
            </a:r>
            <a:r>
              <a:rPr dirty="0" sz="2400" spc="60">
                <a:latin typeface="Arial"/>
                <a:cs typeface="Arial"/>
              </a:rPr>
              <a:t>Gonzalez, </a:t>
            </a:r>
            <a:r>
              <a:rPr dirty="0" sz="2400" spc="155">
                <a:latin typeface="Arial"/>
                <a:cs typeface="Arial"/>
              </a:rPr>
              <a:t>Richard </a:t>
            </a:r>
            <a:r>
              <a:rPr dirty="0" sz="2400" spc="-15">
                <a:latin typeface="Arial"/>
                <a:cs typeface="Arial"/>
              </a:rPr>
              <a:t>E.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55">
                <a:latin typeface="Arial"/>
                <a:cs typeface="Arial"/>
              </a:rPr>
              <a:t>Woods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463675" marR="5080" indent="-1379855">
              <a:lnSpc>
                <a:spcPct val="140100"/>
              </a:lnSpc>
              <a:spcBef>
                <a:spcPts val="95"/>
              </a:spcBef>
            </a:pPr>
            <a:r>
              <a:rPr dirty="0" spc="245"/>
              <a:t>Histogram </a:t>
            </a:r>
            <a:r>
              <a:rPr dirty="0" spc="155"/>
              <a:t>equalization </a:t>
            </a:r>
            <a:r>
              <a:rPr dirty="0" spc="825"/>
              <a:t>&amp;  </a:t>
            </a:r>
            <a:r>
              <a:rPr dirty="0" spc="150"/>
              <a:t>specification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5297" y="218643"/>
            <a:ext cx="515366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10"/>
              <a:t>Distributions </a:t>
            </a:r>
            <a:r>
              <a:rPr dirty="0" spc="175"/>
              <a:t>(PMF,</a:t>
            </a:r>
            <a:r>
              <a:rPr dirty="0" spc="480"/>
              <a:t> </a:t>
            </a:r>
            <a:r>
              <a:rPr dirty="0" spc="45"/>
              <a:t>CDF)</a:t>
            </a:r>
          </a:p>
        </p:txBody>
      </p:sp>
      <p:sp>
        <p:nvSpPr>
          <p:cNvPr id="3" name="object 3"/>
          <p:cNvSpPr/>
          <p:nvPr/>
        </p:nvSpPr>
        <p:spPr>
          <a:xfrm>
            <a:off x="3286842" y="2362715"/>
            <a:ext cx="2362835" cy="0"/>
          </a:xfrm>
          <a:custGeom>
            <a:avLst/>
            <a:gdLst/>
            <a:ahLst/>
            <a:cxnLst/>
            <a:rect l="l" t="t" r="r" b="b"/>
            <a:pathLst>
              <a:path w="2362835" h="0">
                <a:moveTo>
                  <a:pt x="0" y="0"/>
                </a:moveTo>
                <a:lnTo>
                  <a:pt x="23625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56307" y="2367722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86842" y="3264118"/>
            <a:ext cx="2362835" cy="0"/>
          </a:xfrm>
          <a:custGeom>
            <a:avLst/>
            <a:gdLst/>
            <a:ahLst/>
            <a:cxnLst/>
            <a:rect l="l" t="t" r="r" b="b"/>
            <a:pathLst>
              <a:path w="2362835" h="0">
                <a:moveTo>
                  <a:pt x="0" y="0"/>
                </a:moveTo>
                <a:lnTo>
                  <a:pt x="23625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56307" y="3269125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49362" y="2362715"/>
            <a:ext cx="0" cy="901700"/>
          </a:xfrm>
          <a:custGeom>
            <a:avLst/>
            <a:gdLst/>
            <a:ahLst/>
            <a:cxnLst/>
            <a:rect l="l" t="t" r="r" b="b"/>
            <a:pathLst>
              <a:path w="0" h="901700">
                <a:moveTo>
                  <a:pt x="0" y="90140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56307" y="2367722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86842" y="2362715"/>
            <a:ext cx="0" cy="901700"/>
          </a:xfrm>
          <a:custGeom>
            <a:avLst/>
            <a:gdLst/>
            <a:ahLst/>
            <a:cxnLst/>
            <a:rect l="l" t="t" r="r" b="b"/>
            <a:pathLst>
              <a:path w="0" h="901700">
                <a:moveTo>
                  <a:pt x="0" y="90140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93809" y="2367722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86842" y="3264118"/>
            <a:ext cx="2362835" cy="0"/>
          </a:xfrm>
          <a:custGeom>
            <a:avLst/>
            <a:gdLst/>
            <a:ahLst/>
            <a:cxnLst/>
            <a:rect l="l" t="t" r="r" b="b"/>
            <a:pathLst>
              <a:path w="2362835" h="0">
                <a:moveTo>
                  <a:pt x="0" y="0"/>
                </a:moveTo>
                <a:lnTo>
                  <a:pt x="23625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656307" y="3269125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86842" y="2362715"/>
            <a:ext cx="0" cy="901700"/>
          </a:xfrm>
          <a:custGeom>
            <a:avLst/>
            <a:gdLst/>
            <a:ahLst/>
            <a:cxnLst/>
            <a:rect l="l" t="t" r="r" b="b"/>
            <a:pathLst>
              <a:path w="0" h="901700">
                <a:moveTo>
                  <a:pt x="0" y="90140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93809" y="2367722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86842" y="3243777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203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93809" y="324878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86842" y="2362715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0" y="0"/>
                </a:moveTo>
                <a:lnTo>
                  <a:pt x="0" y="100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93809" y="237773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73989" y="3243777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203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80934" y="324878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73989" y="2362715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0" y="0"/>
                </a:moveTo>
                <a:lnTo>
                  <a:pt x="0" y="100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80934" y="237773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819535" y="3280826"/>
            <a:ext cx="126364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235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61114" y="3243777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203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68080" y="324878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461114" y="2362715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0" y="0"/>
                </a:moveTo>
                <a:lnTo>
                  <a:pt x="0" y="100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468080" y="237773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406681" y="3280826"/>
            <a:ext cx="126364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235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048261" y="3243777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203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055205" y="324878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845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048261" y="2362715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0" y="0"/>
                </a:moveTo>
                <a:lnTo>
                  <a:pt x="0" y="100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055205" y="237773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845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993806" y="3280826"/>
            <a:ext cx="126364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235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649362" y="3243777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203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656307" y="324878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649362" y="2362715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0" y="0"/>
                </a:moveTo>
                <a:lnTo>
                  <a:pt x="0" y="100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656307" y="237773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5594343" y="3280826"/>
            <a:ext cx="126364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235"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286842" y="326411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307720" y="3269125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 h="0">
                <a:moveTo>
                  <a:pt x="0" y="0"/>
                </a:moveTo>
                <a:lnTo>
                  <a:pt x="14453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621583" y="326411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 h="0">
                <a:moveTo>
                  <a:pt x="2777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628528" y="3269125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3120536" y="3170673"/>
            <a:ext cx="238760" cy="2927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1035"/>
              </a:lnSpc>
              <a:spcBef>
                <a:spcPts val="130"/>
              </a:spcBef>
            </a:pPr>
            <a:r>
              <a:rPr dirty="0" sz="1000" spc="235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124460">
              <a:lnSpc>
                <a:spcPts val="1035"/>
              </a:lnSpc>
            </a:pPr>
            <a:r>
              <a:rPr dirty="0" sz="1000" spc="235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286842" y="2813495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307720" y="2818345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 h="0">
                <a:moveTo>
                  <a:pt x="0" y="0"/>
                </a:moveTo>
                <a:lnTo>
                  <a:pt x="14453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621583" y="2813495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 h="0">
                <a:moveTo>
                  <a:pt x="2777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628528" y="2818345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286842" y="2362715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307720" y="2367722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 h="0">
                <a:moveTo>
                  <a:pt x="0" y="0"/>
                </a:moveTo>
                <a:lnTo>
                  <a:pt x="14453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621583" y="2362715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 h="0">
                <a:moveTo>
                  <a:pt x="2777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628528" y="2367722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2966929" y="2269114"/>
            <a:ext cx="280035" cy="63373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210">
                <a:latin typeface="Arial"/>
                <a:cs typeface="Arial"/>
              </a:rPr>
              <a:t>0</a:t>
            </a:r>
            <a:r>
              <a:rPr dirty="0" sz="1000" spc="155">
                <a:latin typeface="Arial"/>
                <a:cs typeface="Arial"/>
              </a:rPr>
              <a:t>.</a:t>
            </a:r>
            <a:r>
              <a:rPr dirty="0" sz="1000" spc="235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210">
                <a:latin typeface="Arial"/>
                <a:cs typeface="Arial"/>
              </a:rPr>
              <a:t>0</a:t>
            </a:r>
            <a:r>
              <a:rPr dirty="0" sz="1000" spc="155">
                <a:latin typeface="Arial"/>
                <a:cs typeface="Arial"/>
              </a:rPr>
              <a:t>.</a:t>
            </a:r>
            <a:r>
              <a:rPr dirty="0" sz="1000" spc="235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286842" y="2362715"/>
            <a:ext cx="2362835" cy="0"/>
          </a:xfrm>
          <a:custGeom>
            <a:avLst/>
            <a:gdLst/>
            <a:ahLst/>
            <a:cxnLst/>
            <a:rect l="l" t="t" r="r" b="b"/>
            <a:pathLst>
              <a:path w="2362835" h="0">
                <a:moveTo>
                  <a:pt x="0" y="0"/>
                </a:moveTo>
                <a:lnTo>
                  <a:pt x="23625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656307" y="2367722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286842" y="3264118"/>
            <a:ext cx="2362835" cy="0"/>
          </a:xfrm>
          <a:custGeom>
            <a:avLst/>
            <a:gdLst/>
            <a:ahLst/>
            <a:cxnLst/>
            <a:rect l="l" t="t" r="r" b="b"/>
            <a:pathLst>
              <a:path w="2362835" h="0">
                <a:moveTo>
                  <a:pt x="0" y="0"/>
                </a:moveTo>
                <a:lnTo>
                  <a:pt x="23625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656307" y="3269125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649362" y="2362715"/>
            <a:ext cx="0" cy="901700"/>
          </a:xfrm>
          <a:custGeom>
            <a:avLst/>
            <a:gdLst/>
            <a:ahLst/>
            <a:cxnLst/>
            <a:rect l="l" t="t" r="r" b="b"/>
            <a:pathLst>
              <a:path w="0" h="901700">
                <a:moveTo>
                  <a:pt x="0" y="90140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656307" y="2367722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286842" y="2362715"/>
            <a:ext cx="0" cy="901700"/>
          </a:xfrm>
          <a:custGeom>
            <a:avLst/>
            <a:gdLst/>
            <a:ahLst/>
            <a:cxnLst/>
            <a:rect l="l" t="t" r="r" b="b"/>
            <a:pathLst>
              <a:path w="0" h="901700">
                <a:moveTo>
                  <a:pt x="0" y="90140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293809" y="2367722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523174" y="2792162"/>
            <a:ext cx="114484" cy="82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817018" y="2651811"/>
            <a:ext cx="114462" cy="825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110319" y="2741779"/>
            <a:ext cx="114464" cy="82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404141" y="2862100"/>
            <a:ext cx="113945" cy="828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697445" y="3042351"/>
            <a:ext cx="114485" cy="828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990746" y="3082250"/>
            <a:ext cx="114550" cy="82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284549" y="3152504"/>
            <a:ext cx="114592" cy="825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591848" y="3152503"/>
            <a:ext cx="114376" cy="825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580687" y="2833366"/>
            <a:ext cx="0" cy="431165"/>
          </a:xfrm>
          <a:custGeom>
            <a:avLst/>
            <a:gdLst/>
            <a:ahLst/>
            <a:cxnLst/>
            <a:rect l="l" t="t" r="r" b="b"/>
            <a:pathLst>
              <a:path w="0" h="431164">
                <a:moveTo>
                  <a:pt x="0" y="43075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873989" y="2693172"/>
            <a:ext cx="0" cy="571500"/>
          </a:xfrm>
          <a:custGeom>
            <a:avLst/>
            <a:gdLst/>
            <a:ahLst/>
            <a:cxnLst/>
            <a:rect l="l" t="t" r="r" b="b"/>
            <a:pathLst>
              <a:path w="0" h="571500">
                <a:moveTo>
                  <a:pt x="0" y="57094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167812" y="2783453"/>
            <a:ext cx="0" cy="480695"/>
          </a:xfrm>
          <a:custGeom>
            <a:avLst/>
            <a:gdLst/>
            <a:ahLst/>
            <a:cxnLst/>
            <a:rect l="l" t="t" r="r" b="b"/>
            <a:pathLst>
              <a:path w="0" h="480695">
                <a:moveTo>
                  <a:pt x="0" y="4806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461114" y="2903306"/>
            <a:ext cx="0" cy="361315"/>
          </a:xfrm>
          <a:custGeom>
            <a:avLst/>
            <a:gdLst/>
            <a:ahLst/>
            <a:cxnLst/>
            <a:rect l="l" t="t" r="r" b="b"/>
            <a:pathLst>
              <a:path w="0" h="361314">
                <a:moveTo>
                  <a:pt x="0" y="36081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754416" y="308355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1805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048261" y="3123924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14019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341628" y="319386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25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649362" y="319386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25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286842" y="3264118"/>
            <a:ext cx="2362835" cy="0"/>
          </a:xfrm>
          <a:custGeom>
            <a:avLst/>
            <a:gdLst/>
            <a:ahLst/>
            <a:cxnLst/>
            <a:rect l="l" t="t" r="r" b="b"/>
            <a:pathLst>
              <a:path w="2362835" h="0">
                <a:moveTo>
                  <a:pt x="0" y="0"/>
                </a:moveTo>
                <a:lnTo>
                  <a:pt x="23625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286842" y="3614602"/>
            <a:ext cx="2362835" cy="0"/>
          </a:xfrm>
          <a:custGeom>
            <a:avLst/>
            <a:gdLst/>
            <a:ahLst/>
            <a:cxnLst/>
            <a:rect l="l" t="t" r="r" b="b"/>
            <a:pathLst>
              <a:path w="2362835" h="0">
                <a:moveTo>
                  <a:pt x="0" y="0"/>
                </a:moveTo>
                <a:lnTo>
                  <a:pt x="23625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656307" y="3619609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286842" y="4525705"/>
            <a:ext cx="2362835" cy="0"/>
          </a:xfrm>
          <a:custGeom>
            <a:avLst/>
            <a:gdLst/>
            <a:ahLst/>
            <a:cxnLst/>
            <a:rect l="l" t="t" r="r" b="b"/>
            <a:pathLst>
              <a:path w="2362835" h="0">
                <a:moveTo>
                  <a:pt x="0" y="0"/>
                </a:moveTo>
                <a:lnTo>
                  <a:pt x="23625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656307" y="4530712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649362" y="3614602"/>
            <a:ext cx="0" cy="911225"/>
          </a:xfrm>
          <a:custGeom>
            <a:avLst/>
            <a:gdLst/>
            <a:ahLst/>
            <a:cxnLst/>
            <a:rect l="l" t="t" r="r" b="b"/>
            <a:pathLst>
              <a:path w="0" h="911225">
                <a:moveTo>
                  <a:pt x="0" y="91110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656307" y="3619609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286842" y="3614602"/>
            <a:ext cx="0" cy="911225"/>
          </a:xfrm>
          <a:custGeom>
            <a:avLst/>
            <a:gdLst/>
            <a:ahLst/>
            <a:cxnLst/>
            <a:rect l="l" t="t" r="r" b="b"/>
            <a:pathLst>
              <a:path w="0" h="911225">
                <a:moveTo>
                  <a:pt x="0" y="91110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293809" y="3619609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286842" y="4525705"/>
            <a:ext cx="2362835" cy="0"/>
          </a:xfrm>
          <a:custGeom>
            <a:avLst/>
            <a:gdLst/>
            <a:ahLst/>
            <a:cxnLst/>
            <a:rect l="l" t="t" r="r" b="b"/>
            <a:pathLst>
              <a:path w="2362835" h="0">
                <a:moveTo>
                  <a:pt x="0" y="0"/>
                </a:moveTo>
                <a:lnTo>
                  <a:pt x="23625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656307" y="4530712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286842" y="3614602"/>
            <a:ext cx="0" cy="911225"/>
          </a:xfrm>
          <a:custGeom>
            <a:avLst/>
            <a:gdLst/>
            <a:ahLst/>
            <a:cxnLst/>
            <a:rect l="l" t="t" r="r" b="b"/>
            <a:pathLst>
              <a:path w="0" h="911225">
                <a:moveTo>
                  <a:pt x="0" y="91110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293809" y="3619609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286842" y="4505678"/>
            <a:ext cx="0" cy="20320"/>
          </a:xfrm>
          <a:custGeom>
            <a:avLst/>
            <a:gdLst/>
            <a:ahLst/>
            <a:cxnLst/>
            <a:rect l="l" t="t" r="r" b="b"/>
            <a:pathLst>
              <a:path w="0" h="20320">
                <a:moveTo>
                  <a:pt x="0" y="2002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293809" y="4510685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286842" y="3614602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0" y="0"/>
                </a:moveTo>
                <a:lnTo>
                  <a:pt x="0" y="100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293809" y="3629623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873989" y="4505678"/>
            <a:ext cx="0" cy="20320"/>
          </a:xfrm>
          <a:custGeom>
            <a:avLst/>
            <a:gdLst/>
            <a:ahLst/>
            <a:cxnLst/>
            <a:rect l="l" t="t" r="r" b="b"/>
            <a:pathLst>
              <a:path w="0" h="20320">
                <a:moveTo>
                  <a:pt x="0" y="2002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880934" y="4510685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873989" y="3614602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0" y="0"/>
                </a:moveTo>
                <a:lnTo>
                  <a:pt x="0" y="100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880934" y="3629623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3819535" y="4542429"/>
            <a:ext cx="126364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235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4461114" y="4505678"/>
            <a:ext cx="0" cy="20320"/>
          </a:xfrm>
          <a:custGeom>
            <a:avLst/>
            <a:gdLst/>
            <a:ahLst/>
            <a:cxnLst/>
            <a:rect l="l" t="t" r="r" b="b"/>
            <a:pathLst>
              <a:path w="0" h="20320">
                <a:moveTo>
                  <a:pt x="0" y="2002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468081" y="4510685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461114" y="3614602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0" y="0"/>
                </a:moveTo>
                <a:lnTo>
                  <a:pt x="0" y="100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468080" y="3629623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4406681" y="4542429"/>
            <a:ext cx="126364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235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5048261" y="4505678"/>
            <a:ext cx="0" cy="20320"/>
          </a:xfrm>
          <a:custGeom>
            <a:avLst/>
            <a:gdLst/>
            <a:ahLst/>
            <a:cxnLst/>
            <a:rect l="l" t="t" r="r" b="b"/>
            <a:pathLst>
              <a:path w="0" h="20320">
                <a:moveTo>
                  <a:pt x="0" y="2002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055206" y="4510685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845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048261" y="3614602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0" y="0"/>
                </a:moveTo>
                <a:lnTo>
                  <a:pt x="0" y="100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055205" y="3629623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845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 txBox="1"/>
          <p:nvPr/>
        </p:nvSpPr>
        <p:spPr>
          <a:xfrm>
            <a:off x="4993806" y="4542429"/>
            <a:ext cx="126364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235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5649362" y="4505678"/>
            <a:ext cx="0" cy="20320"/>
          </a:xfrm>
          <a:custGeom>
            <a:avLst/>
            <a:gdLst/>
            <a:ahLst/>
            <a:cxnLst/>
            <a:rect l="l" t="t" r="r" b="b"/>
            <a:pathLst>
              <a:path w="0" h="20320">
                <a:moveTo>
                  <a:pt x="0" y="2002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656307" y="4510685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649362" y="3614602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0" y="0"/>
                </a:moveTo>
                <a:lnTo>
                  <a:pt x="0" y="100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656307" y="3629623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 txBox="1"/>
          <p:nvPr/>
        </p:nvSpPr>
        <p:spPr>
          <a:xfrm>
            <a:off x="5594343" y="4542429"/>
            <a:ext cx="126364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235"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3286842" y="4525705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307720" y="4530712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 h="0">
                <a:moveTo>
                  <a:pt x="0" y="0"/>
                </a:moveTo>
                <a:lnTo>
                  <a:pt x="14453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621583" y="4525705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 h="0">
                <a:moveTo>
                  <a:pt x="2777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628528" y="4530712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3120536" y="4432574"/>
            <a:ext cx="238760" cy="2927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1030"/>
              </a:lnSpc>
              <a:spcBef>
                <a:spcPts val="130"/>
              </a:spcBef>
            </a:pPr>
            <a:r>
              <a:rPr dirty="0" sz="1000" spc="235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124460">
              <a:lnSpc>
                <a:spcPts val="1030"/>
              </a:lnSpc>
            </a:pPr>
            <a:r>
              <a:rPr dirty="0" sz="1000" spc="235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3286842" y="4065382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307720" y="4070389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 h="0">
                <a:moveTo>
                  <a:pt x="0" y="0"/>
                </a:moveTo>
                <a:lnTo>
                  <a:pt x="14453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5621583" y="4065382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 h="0">
                <a:moveTo>
                  <a:pt x="2777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5628528" y="4070389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286842" y="3614602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307720" y="3619609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 h="0">
                <a:moveTo>
                  <a:pt x="0" y="0"/>
                </a:moveTo>
                <a:lnTo>
                  <a:pt x="14453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621583" y="3614602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 h="0">
                <a:moveTo>
                  <a:pt x="2777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628528" y="3619609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 txBox="1"/>
          <p:nvPr/>
        </p:nvSpPr>
        <p:spPr>
          <a:xfrm>
            <a:off x="2966929" y="3521002"/>
            <a:ext cx="280035" cy="63373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65735">
              <a:lnSpc>
                <a:spcPct val="100000"/>
              </a:lnSpc>
              <a:spcBef>
                <a:spcPts val="130"/>
              </a:spcBef>
            </a:pPr>
            <a:r>
              <a:rPr dirty="0" sz="1000" spc="235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210">
                <a:latin typeface="Arial"/>
                <a:cs typeface="Arial"/>
              </a:rPr>
              <a:t>0</a:t>
            </a:r>
            <a:r>
              <a:rPr dirty="0" sz="1000" spc="155">
                <a:latin typeface="Arial"/>
                <a:cs typeface="Arial"/>
              </a:rPr>
              <a:t>.</a:t>
            </a:r>
            <a:r>
              <a:rPr dirty="0" sz="1000" spc="235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3286842" y="3614602"/>
            <a:ext cx="2362835" cy="0"/>
          </a:xfrm>
          <a:custGeom>
            <a:avLst/>
            <a:gdLst/>
            <a:ahLst/>
            <a:cxnLst/>
            <a:rect l="l" t="t" r="r" b="b"/>
            <a:pathLst>
              <a:path w="2362835" h="0">
                <a:moveTo>
                  <a:pt x="0" y="0"/>
                </a:moveTo>
                <a:lnTo>
                  <a:pt x="23625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656307" y="3619609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286842" y="4525705"/>
            <a:ext cx="2362835" cy="0"/>
          </a:xfrm>
          <a:custGeom>
            <a:avLst/>
            <a:gdLst/>
            <a:ahLst/>
            <a:cxnLst/>
            <a:rect l="l" t="t" r="r" b="b"/>
            <a:pathLst>
              <a:path w="2362835" h="0">
                <a:moveTo>
                  <a:pt x="0" y="0"/>
                </a:moveTo>
                <a:lnTo>
                  <a:pt x="23625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656307" y="4530712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649362" y="3614602"/>
            <a:ext cx="0" cy="911225"/>
          </a:xfrm>
          <a:custGeom>
            <a:avLst/>
            <a:gdLst/>
            <a:ahLst/>
            <a:cxnLst/>
            <a:rect l="l" t="t" r="r" b="b"/>
            <a:pathLst>
              <a:path w="0" h="911225">
                <a:moveTo>
                  <a:pt x="0" y="91110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656307" y="3619609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3286842" y="3614602"/>
            <a:ext cx="0" cy="911225"/>
          </a:xfrm>
          <a:custGeom>
            <a:avLst/>
            <a:gdLst/>
            <a:ahLst/>
            <a:cxnLst/>
            <a:rect l="l" t="t" r="r" b="b"/>
            <a:pathLst>
              <a:path w="0" h="911225">
                <a:moveTo>
                  <a:pt x="0" y="91110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293809" y="3619609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524479" y="4305558"/>
            <a:ext cx="112395" cy="80010"/>
          </a:xfrm>
          <a:custGeom>
            <a:avLst/>
            <a:gdLst/>
            <a:ahLst/>
            <a:cxnLst/>
            <a:rect l="l" t="t" r="r" b="b"/>
            <a:pathLst>
              <a:path w="112395" h="80010">
                <a:moveTo>
                  <a:pt x="0" y="39898"/>
                </a:moveTo>
                <a:lnTo>
                  <a:pt x="4793" y="54606"/>
                </a:lnTo>
                <a:lnTo>
                  <a:pt x="17467" y="67436"/>
                </a:lnTo>
                <a:lnTo>
                  <a:pt x="35459" y="76512"/>
                </a:lnTo>
                <a:lnTo>
                  <a:pt x="56208" y="79954"/>
                </a:lnTo>
                <a:lnTo>
                  <a:pt x="76643" y="76512"/>
                </a:lnTo>
                <a:lnTo>
                  <a:pt x="94474" y="67436"/>
                </a:lnTo>
                <a:lnTo>
                  <a:pt x="107088" y="54606"/>
                </a:lnTo>
                <a:lnTo>
                  <a:pt x="111873" y="39898"/>
                </a:lnTo>
                <a:lnTo>
                  <a:pt x="107088" y="25281"/>
                </a:lnTo>
                <a:lnTo>
                  <a:pt x="94474" y="12497"/>
                </a:lnTo>
                <a:lnTo>
                  <a:pt x="76643" y="3439"/>
                </a:lnTo>
                <a:lnTo>
                  <a:pt x="56208" y="0"/>
                </a:lnTo>
                <a:lnTo>
                  <a:pt x="35459" y="3439"/>
                </a:lnTo>
                <a:lnTo>
                  <a:pt x="17467" y="12497"/>
                </a:lnTo>
                <a:lnTo>
                  <a:pt x="4793" y="25281"/>
                </a:lnTo>
                <a:lnTo>
                  <a:pt x="0" y="3989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817018" y="4074090"/>
            <a:ext cx="114462" cy="825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110320" y="3883513"/>
            <a:ext cx="114464" cy="828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404143" y="3743633"/>
            <a:ext cx="113943" cy="8240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697444" y="3673222"/>
            <a:ext cx="114486" cy="830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990748" y="3613297"/>
            <a:ext cx="114549" cy="8256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5284549" y="3583413"/>
            <a:ext cx="114591" cy="8240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5591847" y="3572927"/>
            <a:ext cx="114378" cy="8303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3580687" y="4345456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1802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3873989" y="4115294"/>
            <a:ext cx="0" cy="410845"/>
          </a:xfrm>
          <a:custGeom>
            <a:avLst/>
            <a:gdLst/>
            <a:ahLst/>
            <a:cxnLst/>
            <a:rect l="l" t="t" r="r" b="b"/>
            <a:pathLst>
              <a:path w="0" h="410845">
                <a:moveTo>
                  <a:pt x="0" y="41041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167812" y="3925031"/>
            <a:ext cx="0" cy="600710"/>
          </a:xfrm>
          <a:custGeom>
            <a:avLst/>
            <a:gdLst/>
            <a:ahLst/>
            <a:cxnLst/>
            <a:rect l="l" t="t" r="r" b="b"/>
            <a:pathLst>
              <a:path w="0" h="600710">
                <a:moveTo>
                  <a:pt x="0" y="60067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461114" y="3784837"/>
            <a:ext cx="0" cy="741045"/>
          </a:xfrm>
          <a:custGeom>
            <a:avLst/>
            <a:gdLst/>
            <a:ahLst/>
            <a:cxnLst/>
            <a:rect l="l" t="t" r="r" b="b"/>
            <a:pathLst>
              <a:path w="0" h="741045">
                <a:moveTo>
                  <a:pt x="0" y="74086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754416" y="3714584"/>
            <a:ext cx="0" cy="811530"/>
          </a:xfrm>
          <a:custGeom>
            <a:avLst/>
            <a:gdLst/>
            <a:ahLst/>
            <a:cxnLst/>
            <a:rect l="l" t="t" r="r" b="b"/>
            <a:pathLst>
              <a:path w="0" h="811529">
                <a:moveTo>
                  <a:pt x="0" y="81112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5048261" y="3654658"/>
            <a:ext cx="0" cy="871219"/>
          </a:xfrm>
          <a:custGeom>
            <a:avLst/>
            <a:gdLst/>
            <a:ahLst/>
            <a:cxnLst/>
            <a:rect l="l" t="t" r="r" b="b"/>
            <a:pathLst>
              <a:path w="0" h="871220">
                <a:moveTo>
                  <a:pt x="0" y="87104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5341628" y="3624616"/>
            <a:ext cx="0" cy="901700"/>
          </a:xfrm>
          <a:custGeom>
            <a:avLst/>
            <a:gdLst/>
            <a:ahLst/>
            <a:cxnLst/>
            <a:rect l="l" t="t" r="r" b="b"/>
            <a:pathLst>
              <a:path w="0" h="901700">
                <a:moveTo>
                  <a:pt x="0" y="90108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649362" y="3614602"/>
            <a:ext cx="0" cy="911225"/>
          </a:xfrm>
          <a:custGeom>
            <a:avLst/>
            <a:gdLst/>
            <a:ahLst/>
            <a:cxnLst/>
            <a:rect l="l" t="t" r="r" b="b"/>
            <a:pathLst>
              <a:path w="0" h="911225">
                <a:moveTo>
                  <a:pt x="0" y="91110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3286842" y="4525705"/>
            <a:ext cx="2362835" cy="0"/>
          </a:xfrm>
          <a:custGeom>
            <a:avLst/>
            <a:gdLst/>
            <a:ahLst/>
            <a:cxnLst/>
            <a:rect l="l" t="t" r="r" b="b"/>
            <a:pathLst>
              <a:path w="2362835" h="0">
                <a:moveTo>
                  <a:pt x="0" y="0"/>
                </a:moveTo>
                <a:lnTo>
                  <a:pt x="23625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3286842" y="4876550"/>
            <a:ext cx="2362835" cy="0"/>
          </a:xfrm>
          <a:custGeom>
            <a:avLst/>
            <a:gdLst/>
            <a:ahLst/>
            <a:cxnLst/>
            <a:rect l="l" t="t" r="r" b="b"/>
            <a:pathLst>
              <a:path w="2362835" h="0">
                <a:moveTo>
                  <a:pt x="0" y="0"/>
                </a:moveTo>
                <a:lnTo>
                  <a:pt x="23625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5656307" y="4881541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286843" y="5787638"/>
            <a:ext cx="2362835" cy="0"/>
          </a:xfrm>
          <a:custGeom>
            <a:avLst/>
            <a:gdLst/>
            <a:ahLst/>
            <a:cxnLst/>
            <a:rect l="l" t="t" r="r" b="b"/>
            <a:pathLst>
              <a:path w="2362835" h="0">
                <a:moveTo>
                  <a:pt x="0" y="0"/>
                </a:moveTo>
                <a:lnTo>
                  <a:pt x="23625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5656307" y="5792629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5649362" y="4876550"/>
            <a:ext cx="0" cy="911225"/>
          </a:xfrm>
          <a:custGeom>
            <a:avLst/>
            <a:gdLst/>
            <a:ahLst/>
            <a:cxnLst/>
            <a:rect l="l" t="t" r="r" b="b"/>
            <a:pathLst>
              <a:path w="0" h="911225">
                <a:moveTo>
                  <a:pt x="0" y="91108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5656307" y="4881541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286842" y="4876550"/>
            <a:ext cx="0" cy="911225"/>
          </a:xfrm>
          <a:custGeom>
            <a:avLst/>
            <a:gdLst/>
            <a:ahLst/>
            <a:cxnLst/>
            <a:rect l="l" t="t" r="r" b="b"/>
            <a:pathLst>
              <a:path w="0" h="911225">
                <a:moveTo>
                  <a:pt x="0" y="91108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3293809" y="4881541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3286843" y="5787638"/>
            <a:ext cx="2362835" cy="0"/>
          </a:xfrm>
          <a:custGeom>
            <a:avLst/>
            <a:gdLst/>
            <a:ahLst/>
            <a:cxnLst/>
            <a:rect l="l" t="t" r="r" b="b"/>
            <a:pathLst>
              <a:path w="2362835" h="0">
                <a:moveTo>
                  <a:pt x="0" y="0"/>
                </a:moveTo>
                <a:lnTo>
                  <a:pt x="23625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5656307" y="5792629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3286842" y="4876550"/>
            <a:ext cx="0" cy="911225"/>
          </a:xfrm>
          <a:custGeom>
            <a:avLst/>
            <a:gdLst/>
            <a:ahLst/>
            <a:cxnLst/>
            <a:rect l="l" t="t" r="r" b="b"/>
            <a:pathLst>
              <a:path w="0" h="911225">
                <a:moveTo>
                  <a:pt x="0" y="91108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3293809" y="4881541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3286843" y="5767657"/>
            <a:ext cx="0" cy="20320"/>
          </a:xfrm>
          <a:custGeom>
            <a:avLst/>
            <a:gdLst/>
            <a:ahLst/>
            <a:cxnLst/>
            <a:rect l="l" t="t" r="r" b="b"/>
            <a:pathLst>
              <a:path w="0" h="20320">
                <a:moveTo>
                  <a:pt x="0" y="1998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3293809" y="577264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3286842" y="4876550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0" y="0"/>
                </a:moveTo>
                <a:lnTo>
                  <a:pt x="0" y="99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3293809" y="489152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3873989" y="5767657"/>
            <a:ext cx="0" cy="20320"/>
          </a:xfrm>
          <a:custGeom>
            <a:avLst/>
            <a:gdLst/>
            <a:ahLst/>
            <a:cxnLst/>
            <a:rect l="l" t="t" r="r" b="b"/>
            <a:pathLst>
              <a:path w="0" h="20320">
                <a:moveTo>
                  <a:pt x="0" y="1998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3880934" y="577264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3873989" y="4876550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0" y="0"/>
                </a:moveTo>
                <a:lnTo>
                  <a:pt x="0" y="99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3880934" y="489152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 txBox="1"/>
          <p:nvPr/>
        </p:nvSpPr>
        <p:spPr>
          <a:xfrm>
            <a:off x="3819535" y="5804361"/>
            <a:ext cx="126364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235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4461114" y="5767657"/>
            <a:ext cx="0" cy="20320"/>
          </a:xfrm>
          <a:custGeom>
            <a:avLst/>
            <a:gdLst/>
            <a:ahLst/>
            <a:cxnLst/>
            <a:rect l="l" t="t" r="r" b="b"/>
            <a:pathLst>
              <a:path w="0" h="20320">
                <a:moveTo>
                  <a:pt x="0" y="1998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468081" y="577264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4461114" y="4876550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0" y="0"/>
                </a:moveTo>
                <a:lnTo>
                  <a:pt x="0" y="99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4468081" y="489152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 txBox="1"/>
          <p:nvPr/>
        </p:nvSpPr>
        <p:spPr>
          <a:xfrm>
            <a:off x="4406681" y="5804361"/>
            <a:ext cx="126364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235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5048261" y="5767657"/>
            <a:ext cx="0" cy="20320"/>
          </a:xfrm>
          <a:custGeom>
            <a:avLst/>
            <a:gdLst/>
            <a:ahLst/>
            <a:cxnLst/>
            <a:rect l="l" t="t" r="r" b="b"/>
            <a:pathLst>
              <a:path w="0" h="20320">
                <a:moveTo>
                  <a:pt x="0" y="1998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5055206" y="577264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845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5048261" y="4876550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0" y="0"/>
                </a:moveTo>
                <a:lnTo>
                  <a:pt x="0" y="99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5055206" y="489152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845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 txBox="1"/>
          <p:nvPr/>
        </p:nvSpPr>
        <p:spPr>
          <a:xfrm>
            <a:off x="4993806" y="5804361"/>
            <a:ext cx="126364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235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5649362" y="5767657"/>
            <a:ext cx="0" cy="20320"/>
          </a:xfrm>
          <a:custGeom>
            <a:avLst/>
            <a:gdLst/>
            <a:ahLst/>
            <a:cxnLst/>
            <a:rect l="l" t="t" r="r" b="b"/>
            <a:pathLst>
              <a:path w="0" h="20320">
                <a:moveTo>
                  <a:pt x="0" y="1998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5656307" y="577264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5649362" y="4876550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0" y="0"/>
                </a:moveTo>
                <a:lnTo>
                  <a:pt x="0" y="99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5656307" y="489152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 txBox="1"/>
          <p:nvPr/>
        </p:nvSpPr>
        <p:spPr>
          <a:xfrm>
            <a:off x="5594343" y="5804361"/>
            <a:ext cx="126364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235"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3286843" y="57876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3307720" y="5792629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 h="0">
                <a:moveTo>
                  <a:pt x="0" y="0"/>
                </a:moveTo>
                <a:lnTo>
                  <a:pt x="14453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621583" y="578763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 h="0">
                <a:moveTo>
                  <a:pt x="2777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628528" y="5792629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 txBox="1"/>
          <p:nvPr/>
        </p:nvSpPr>
        <p:spPr>
          <a:xfrm>
            <a:off x="3120536" y="5694084"/>
            <a:ext cx="238760" cy="2927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1035"/>
              </a:lnSpc>
              <a:spcBef>
                <a:spcPts val="130"/>
              </a:spcBef>
            </a:pPr>
            <a:r>
              <a:rPr dirty="0" sz="1000" spc="235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124460">
              <a:lnSpc>
                <a:spcPts val="1035"/>
              </a:lnSpc>
            </a:pPr>
            <a:r>
              <a:rPr dirty="0" sz="1000" spc="235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3286843" y="5326907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3307720" y="5331898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 h="0">
                <a:moveTo>
                  <a:pt x="0" y="0"/>
                </a:moveTo>
                <a:lnTo>
                  <a:pt x="14453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5621583" y="5326907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 h="0">
                <a:moveTo>
                  <a:pt x="2777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5628528" y="533189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3286842" y="4876550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3307720" y="4881541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 h="0">
                <a:moveTo>
                  <a:pt x="0" y="0"/>
                </a:moveTo>
                <a:lnTo>
                  <a:pt x="14453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5621583" y="487655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 h="0">
                <a:moveTo>
                  <a:pt x="2777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5628528" y="4881541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 txBox="1"/>
          <p:nvPr/>
        </p:nvSpPr>
        <p:spPr>
          <a:xfrm>
            <a:off x="2966929" y="4782980"/>
            <a:ext cx="280035" cy="63373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65735">
              <a:lnSpc>
                <a:spcPct val="100000"/>
              </a:lnSpc>
              <a:spcBef>
                <a:spcPts val="130"/>
              </a:spcBef>
            </a:pPr>
            <a:r>
              <a:rPr dirty="0" sz="1000" spc="235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210">
                <a:latin typeface="Arial"/>
                <a:cs typeface="Arial"/>
              </a:rPr>
              <a:t>0</a:t>
            </a:r>
            <a:r>
              <a:rPr dirty="0" sz="1000" spc="155">
                <a:latin typeface="Arial"/>
                <a:cs typeface="Arial"/>
              </a:rPr>
              <a:t>.</a:t>
            </a:r>
            <a:r>
              <a:rPr dirty="0" sz="1000" spc="235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3286842" y="4876550"/>
            <a:ext cx="2362835" cy="0"/>
          </a:xfrm>
          <a:custGeom>
            <a:avLst/>
            <a:gdLst/>
            <a:ahLst/>
            <a:cxnLst/>
            <a:rect l="l" t="t" r="r" b="b"/>
            <a:pathLst>
              <a:path w="2362835" h="0">
                <a:moveTo>
                  <a:pt x="0" y="0"/>
                </a:moveTo>
                <a:lnTo>
                  <a:pt x="23625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5656307" y="4881541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3286843" y="5787638"/>
            <a:ext cx="2362835" cy="0"/>
          </a:xfrm>
          <a:custGeom>
            <a:avLst/>
            <a:gdLst/>
            <a:ahLst/>
            <a:cxnLst/>
            <a:rect l="l" t="t" r="r" b="b"/>
            <a:pathLst>
              <a:path w="2362835" h="0">
                <a:moveTo>
                  <a:pt x="0" y="0"/>
                </a:moveTo>
                <a:lnTo>
                  <a:pt x="23625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5656307" y="5792629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5649362" y="4876550"/>
            <a:ext cx="0" cy="911225"/>
          </a:xfrm>
          <a:custGeom>
            <a:avLst/>
            <a:gdLst/>
            <a:ahLst/>
            <a:cxnLst/>
            <a:rect l="l" t="t" r="r" b="b"/>
            <a:pathLst>
              <a:path w="0" h="911225">
                <a:moveTo>
                  <a:pt x="0" y="91108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5656307" y="4881541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3286842" y="4876550"/>
            <a:ext cx="0" cy="911225"/>
          </a:xfrm>
          <a:custGeom>
            <a:avLst/>
            <a:gdLst/>
            <a:ahLst/>
            <a:cxnLst/>
            <a:rect l="l" t="t" r="r" b="b"/>
            <a:pathLst>
              <a:path w="0" h="911225">
                <a:moveTo>
                  <a:pt x="0" y="91108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3293809" y="4881541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3524479" y="5747676"/>
            <a:ext cx="112395" cy="80010"/>
          </a:xfrm>
          <a:custGeom>
            <a:avLst/>
            <a:gdLst/>
            <a:ahLst/>
            <a:cxnLst/>
            <a:rect l="l" t="t" r="r" b="b"/>
            <a:pathLst>
              <a:path w="112395" h="80010">
                <a:moveTo>
                  <a:pt x="0" y="39961"/>
                </a:moveTo>
                <a:lnTo>
                  <a:pt x="4793" y="54634"/>
                </a:lnTo>
                <a:lnTo>
                  <a:pt x="17467" y="67435"/>
                </a:lnTo>
                <a:lnTo>
                  <a:pt x="35459" y="76488"/>
                </a:lnTo>
                <a:lnTo>
                  <a:pt x="56208" y="79922"/>
                </a:lnTo>
                <a:lnTo>
                  <a:pt x="76643" y="76488"/>
                </a:lnTo>
                <a:lnTo>
                  <a:pt x="94474" y="67435"/>
                </a:lnTo>
                <a:lnTo>
                  <a:pt x="107088" y="54634"/>
                </a:lnTo>
                <a:lnTo>
                  <a:pt x="111873" y="39961"/>
                </a:lnTo>
                <a:lnTo>
                  <a:pt x="107088" y="25288"/>
                </a:lnTo>
                <a:lnTo>
                  <a:pt x="94474" y="12487"/>
                </a:lnTo>
                <a:lnTo>
                  <a:pt x="76643" y="3434"/>
                </a:lnTo>
                <a:lnTo>
                  <a:pt x="56208" y="0"/>
                </a:lnTo>
                <a:lnTo>
                  <a:pt x="35459" y="3434"/>
                </a:lnTo>
                <a:lnTo>
                  <a:pt x="17467" y="12487"/>
                </a:lnTo>
                <a:lnTo>
                  <a:pt x="4793" y="25288"/>
                </a:lnTo>
                <a:lnTo>
                  <a:pt x="0" y="3996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3818324" y="5567458"/>
            <a:ext cx="112395" cy="80010"/>
          </a:xfrm>
          <a:custGeom>
            <a:avLst/>
            <a:gdLst/>
            <a:ahLst/>
            <a:cxnLst/>
            <a:rect l="l" t="t" r="r" b="b"/>
            <a:pathLst>
              <a:path w="112395" h="80010">
                <a:moveTo>
                  <a:pt x="0" y="39961"/>
                </a:moveTo>
                <a:lnTo>
                  <a:pt x="4782" y="54634"/>
                </a:lnTo>
                <a:lnTo>
                  <a:pt x="17391" y="67435"/>
                </a:lnTo>
                <a:lnTo>
                  <a:pt x="35221" y="76488"/>
                </a:lnTo>
                <a:lnTo>
                  <a:pt x="55665" y="79922"/>
                </a:lnTo>
                <a:lnTo>
                  <a:pt x="76182" y="76488"/>
                </a:lnTo>
                <a:lnTo>
                  <a:pt x="94191" y="67435"/>
                </a:lnTo>
                <a:lnTo>
                  <a:pt x="106985" y="54634"/>
                </a:lnTo>
                <a:lnTo>
                  <a:pt x="111851" y="39961"/>
                </a:lnTo>
                <a:lnTo>
                  <a:pt x="106985" y="25288"/>
                </a:lnTo>
                <a:lnTo>
                  <a:pt x="94191" y="12487"/>
                </a:lnTo>
                <a:lnTo>
                  <a:pt x="76182" y="3434"/>
                </a:lnTo>
                <a:lnTo>
                  <a:pt x="55665" y="0"/>
                </a:lnTo>
                <a:lnTo>
                  <a:pt x="35221" y="3434"/>
                </a:lnTo>
                <a:lnTo>
                  <a:pt x="17391" y="12487"/>
                </a:lnTo>
                <a:lnTo>
                  <a:pt x="4782" y="25288"/>
                </a:lnTo>
                <a:lnTo>
                  <a:pt x="0" y="3996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4111626" y="5747676"/>
            <a:ext cx="112395" cy="80010"/>
          </a:xfrm>
          <a:custGeom>
            <a:avLst/>
            <a:gdLst/>
            <a:ahLst/>
            <a:cxnLst/>
            <a:rect l="l" t="t" r="r" b="b"/>
            <a:pathLst>
              <a:path w="112395" h="80010">
                <a:moveTo>
                  <a:pt x="0" y="39961"/>
                </a:moveTo>
                <a:lnTo>
                  <a:pt x="4790" y="54634"/>
                </a:lnTo>
                <a:lnTo>
                  <a:pt x="17456" y="67435"/>
                </a:lnTo>
                <a:lnTo>
                  <a:pt x="35441" y="76488"/>
                </a:lnTo>
                <a:lnTo>
                  <a:pt x="56186" y="79922"/>
                </a:lnTo>
                <a:lnTo>
                  <a:pt x="76630" y="76488"/>
                </a:lnTo>
                <a:lnTo>
                  <a:pt x="94460" y="67435"/>
                </a:lnTo>
                <a:lnTo>
                  <a:pt x="107069" y="54634"/>
                </a:lnTo>
                <a:lnTo>
                  <a:pt x="111851" y="39961"/>
                </a:lnTo>
                <a:lnTo>
                  <a:pt x="107069" y="25288"/>
                </a:lnTo>
                <a:lnTo>
                  <a:pt x="94460" y="12487"/>
                </a:lnTo>
                <a:lnTo>
                  <a:pt x="76630" y="3434"/>
                </a:lnTo>
                <a:lnTo>
                  <a:pt x="56186" y="0"/>
                </a:lnTo>
                <a:lnTo>
                  <a:pt x="35441" y="3434"/>
                </a:lnTo>
                <a:lnTo>
                  <a:pt x="17456" y="12487"/>
                </a:lnTo>
                <a:lnTo>
                  <a:pt x="4790" y="25288"/>
                </a:lnTo>
                <a:lnTo>
                  <a:pt x="0" y="3996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4404142" y="5335582"/>
            <a:ext cx="113945" cy="8292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4697445" y="5746371"/>
            <a:ext cx="114484" cy="825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4990747" y="5145383"/>
            <a:ext cx="114551" cy="8291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5284549" y="4935187"/>
            <a:ext cx="114592" cy="8253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5591847" y="4834891"/>
            <a:ext cx="114378" cy="8292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3566776" y="5777639"/>
            <a:ext cx="41910" cy="11430"/>
          </a:xfrm>
          <a:custGeom>
            <a:avLst/>
            <a:gdLst/>
            <a:ahLst/>
            <a:cxnLst/>
            <a:rect l="l" t="t" r="r" b="b"/>
            <a:pathLst>
              <a:path w="41910" h="11429">
                <a:moveTo>
                  <a:pt x="13910" y="0"/>
                </a:moveTo>
                <a:lnTo>
                  <a:pt x="0" y="0"/>
                </a:lnTo>
                <a:lnTo>
                  <a:pt x="0" y="11156"/>
                </a:lnTo>
                <a:lnTo>
                  <a:pt x="41355" y="11156"/>
                </a:lnTo>
                <a:lnTo>
                  <a:pt x="41732" y="9998"/>
                </a:lnTo>
                <a:lnTo>
                  <a:pt x="39341" y="4217"/>
                </a:lnTo>
                <a:lnTo>
                  <a:pt x="33038" y="1249"/>
                </a:lnTo>
                <a:lnTo>
                  <a:pt x="24126" y="156"/>
                </a:lnTo>
                <a:lnTo>
                  <a:pt x="139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3873989" y="5607420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18021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4153359" y="5777639"/>
            <a:ext cx="42545" cy="11430"/>
          </a:xfrm>
          <a:custGeom>
            <a:avLst/>
            <a:gdLst/>
            <a:ahLst/>
            <a:cxnLst/>
            <a:rect l="l" t="t" r="r" b="b"/>
            <a:pathLst>
              <a:path w="42545" h="11429">
                <a:moveTo>
                  <a:pt x="14453" y="0"/>
                </a:moveTo>
                <a:lnTo>
                  <a:pt x="0" y="0"/>
                </a:lnTo>
                <a:lnTo>
                  <a:pt x="0" y="11156"/>
                </a:lnTo>
                <a:lnTo>
                  <a:pt x="41919" y="11156"/>
                </a:lnTo>
                <a:lnTo>
                  <a:pt x="42297" y="9998"/>
                </a:lnTo>
                <a:lnTo>
                  <a:pt x="39902" y="4217"/>
                </a:lnTo>
                <a:lnTo>
                  <a:pt x="33591" y="1249"/>
                </a:lnTo>
                <a:lnTo>
                  <a:pt x="24672" y="156"/>
                </a:lnTo>
                <a:lnTo>
                  <a:pt x="144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4461114" y="5377242"/>
            <a:ext cx="0" cy="410845"/>
          </a:xfrm>
          <a:custGeom>
            <a:avLst/>
            <a:gdLst/>
            <a:ahLst/>
            <a:cxnLst/>
            <a:rect l="l" t="t" r="r" b="b"/>
            <a:pathLst>
              <a:path w="0" h="410845">
                <a:moveTo>
                  <a:pt x="0" y="41039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4740505" y="5777639"/>
            <a:ext cx="42545" cy="11430"/>
          </a:xfrm>
          <a:custGeom>
            <a:avLst/>
            <a:gdLst/>
            <a:ahLst/>
            <a:cxnLst/>
            <a:rect l="l" t="t" r="r" b="b"/>
            <a:pathLst>
              <a:path w="42545" h="11429">
                <a:moveTo>
                  <a:pt x="13910" y="0"/>
                </a:moveTo>
                <a:lnTo>
                  <a:pt x="0" y="0"/>
                </a:lnTo>
                <a:lnTo>
                  <a:pt x="0" y="11156"/>
                </a:lnTo>
                <a:lnTo>
                  <a:pt x="41896" y="11156"/>
                </a:lnTo>
                <a:lnTo>
                  <a:pt x="42275" y="9998"/>
                </a:lnTo>
                <a:lnTo>
                  <a:pt x="39876" y="4217"/>
                </a:lnTo>
                <a:lnTo>
                  <a:pt x="33513" y="1249"/>
                </a:lnTo>
                <a:lnTo>
                  <a:pt x="24440" y="156"/>
                </a:lnTo>
                <a:lnTo>
                  <a:pt x="139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5048261" y="5186650"/>
            <a:ext cx="0" cy="601345"/>
          </a:xfrm>
          <a:custGeom>
            <a:avLst/>
            <a:gdLst/>
            <a:ahLst/>
            <a:cxnLst/>
            <a:rect l="l" t="t" r="r" b="b"/>
            <a:pathLst>
              <a:path w="0" h="601345">
                <a:moveTo>
                  <a:pt x="0" y="60098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5341628" y="4976453"/>
            <a:ext cx="0" cy="811530"/>
          </a:xfrm>
          <a:custGeom>
            <a:avLst/>
            <a:gdLst/>
            <a:ahLst/>
            <a:cxnLst/>
            <a:rect l="l" t="t" r="r" b="b"/>
            <a:pathLst>
              <a:path w="0" h="811529">
                <a:moveTo>
                  <a:pt x="0" y="81118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5649362" y="4876550"/>
            <a:ext cx="0" cy="911225"/>
          </a:xfrm>
          <a:custGeom>
            <a:avLst/>
            <a:gdLst/>
            <a:ahLst/>
            <a:cxnLst/>
            <a:rect l="l" t="t" r="r" b="b"/>
            <a:pathLst>
              <a:path w="0" h="911225">
                <a:moveTo>
                  <a:pt x="0" y="91108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3286843" y="5787638"/>
            <a:ext cx="2362835" cy="0"/>
          </a:xfrm>
          <a:custGeom>
            <a:avLst/>
            <a:gdLst/>
            <a:ahLst/>
            <a:cxnLst/>
            <a:rect l="l" t="t" r="r" b="b"/>
            <a:pathLst>
              <a:path w="2362835" h="0">
                <a:moveTo>
                  <a:pt x="0" y="0"/>
                </a:moveTo>
                <a:lnTo>
                  <a:pt x="23625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3602" y="218643"/>
            <a:ext cx="179895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35"/>
              <a:t>Mapping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59738"/>
            <a:ext cx="15532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spc="130">
                <a:latin typeface="Arial"/>
                <a:cs typeface="Arial"/>
              </a:rPr>
              <a:t>Mapping: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5250" y="2279650"/>
          <a:ext cx="6115050" cy="3619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639445">
                <a:tc>
                  <a:txBody>
                    <a:bodyPr/>
                    <a:lstStyle/>
                    <a:p>
                      <a:pPr marL="97790" marR="33147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800" spc="114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Old </a:t>
                      </a:r>
                      <a:r>
                        <a:rPr dirty="0" sz="1800" spc="13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gray </a:t>
                      </a:r>
                      <a:r>
                        <a:rPr dirty="0" sz="1800" spc="3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level  </a:t>
                      </a:r>
                      <a:r>
                        <a:rPr dirty="0" sz="1800" spc="2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values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2260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800" spc="12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New </a:t>
                      </a:r>
                      <a:r>
                        <a:rPr dirty="0" sz="1800" spc="13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gray </a:t>
                      </a:r>
                      <a:r>
                        <a:rPr dirty="0" sz="1800" spc="3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level  </a:t>
                      </a:r>
                      <a:r>
                        <a:rPr dirty="0" sz="1800" spc="2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values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marR="4572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800" spc="7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Frequency </a:t>
                      </a:r>
                      <a:r>
                        <a:rPr dirty="0" sz="1800" spc="8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of  </a:t>
                      </a:r>
                      <a:r>
                        <a:rPr dirty="0" sz="1800" spc="7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occurrence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235">
                          <a:latin typeface="Arial"/>
                          <a:cs typeface="Arial"/>
                        </a:rPr>
                        <a:t>790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235">
                          <a:latin typeface="Arial"/>
                          <a:cs typeface="Arial"/>
                        </a:rPr>
                        <a:t>1023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46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46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235">
                          <a:latin typeface="Arial"/>
                          <a:cs typeface="Arial"/>
                        </a:rPr>
                        <a:t>850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46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46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235">
                          <a:latin typeface="Arial"/>
                          <a:cs typeface="Arial"/>
                        </a:rPr>
                        <a:t>656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235">
                          <a:latin typeface="Arial"/>
                          <a:cs typeface="Arial"/>
                        </a:rPr>
                        <a:t>329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235">
                          <a:latin typeface="Arial"/>
                          <a:cs typeface="Arial"/>
                        </a:rPr>
                        <a:t>245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235">
                          <a:latin typeface="Arial"/>
                          <a:cs typeface="Arial"/>
                        </a:rPr>
                        <a:t>122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235">
                          <a:latin typeface="Arial"/>
                          <a:cs typeface="Arial"/>
                        </a:rPr>
                        <a:t>81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3332" y="218643"/>
            <a:ext cx="473964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45"/>
              <a:t>Histogram</a:t>
            </a:r>
            <a:r>
              <a:rPr dirty="0" spc="335"/>
              <a:t> </a:t>
            </a:r>
            <a:r>
              <a:rPr dirty="0" spc="155"/>
              <a:t>equalization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898172" y="4008075"/>
            <a:ext cx="1960198" cy="2365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69019" y="3974298"/>
            <a:ext cx="3541395" cy="0"/>
          </a:xfrm>
          <a:custGeom>
            <a:avLst/>
            <a:gdLst/>
            <a:ahLst/>
            <a:cxnLst/>
            <a:rect l="l" t="t" r="r" b="b"/>
            <a:pathLst>
              <a:path w="3541395" h="0">
                <a:moveTo>
                  <a:pt x="0" y="0"/>
                </a:moveTo>
                <a:lnTo>
                  <a:pt x="35409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13995" y="3977675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69019" y="6108255"/>
            <a:ext cx="3541395" cy="0"/>
          </a:xfrm>
          <a:custGeom>
            <a:avLst/>
            <a:gdLst/>
            <a:ahLst/>
            <a:cxnLst/>
            <a:rect l="l" t="t" r="r" b="b"/>
            <a:pathLst>
              <a:path w="3541395" h="0">
                <a:moveTo>
                  <a:pt x="0" y="0"/>
                </a:moveTo>
                <a:lnTo>
                  <a:pt x="35409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13995" y="6111621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09930" y="3974298"/>
            <a:ext cx="0" cy="2134235"/>
          </a:xfrm>
          <a:custGeom>
            <a:avLst/>
            <a:gdLst/>
            <a:ahLst/>
            <a:cxnLst/>
            <a:rect l="l" t="t" r="r" b="b"/>
            <a:pathLst>
              <a:path w="0" h="2134235">
                <a:moveTo>
                  <a:pt x="0" y="21339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13995" y="3977675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69019" y="3974298"/>
            <a:ext cx="0" cy="2134235"/>
          </a:xfrm>
          <a:custGeom>
            <a:avLst/>
            <a:gdLst/>
            <a:ahLst/>
            <a:cxnLst/>
            <a:rect l="l" t="t" r="r" b="b"/>
            <a:pathLst>
              <a:path w="0" h="2134235">
                <a:moveTo>
                  <a:pt x="0" y="21339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73096" y="3977675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69019" y="6108255"/>
            <a:ext cx="3541395" cy="0"/>
          </a:xfrm>
          <a:custGeom>
            <a:avLst/>
            <a:gdLst/>
            <a:ahLst/>
            <a:cxnLst/>
            <a:rect l="l" t="t" r="r" b="b"/>
            <a:pathLst>
              <a:path w="3541395" h="0">
                <a:moveTo>
                  <a:pt x="0" y="0"/>
                </a:moveTo>
                <a:lnTo>
                  <a:pt x="35409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413995" y="6111621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69019" y="3974298"/>
            <a:ext cx="0" cy="2134235"/>
          </a:xfrm>
          <a:custGeom>
            <a:avLst/>
            <a:gdLst/>
            <a:ahLst/>
            <a:cxnLst/>
            <a:rect l="l" t="t" r="r" b="b"/>
            <a:pathLst>
              <a:path w="0" h="2134235">
                <a:moveTo>
                  <a:pt x="0" y="21339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73096" y="3977675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69019" y="6074305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89">
                <a:moveTo>
                  <a:pt x="0" y="339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73096" y="6077680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69019" y="3974298"/>
            <a:ext cx="0" cy="27305"/>
          </a:xfrm>
          <a:custGeom>
            <a:avLst/>
            <a:gdLst/>
            <a:ahLst/>
            <a:cxnLst/>
            <a:rect l="l" t="t" r="r" b="b"/>
            <a:pathLst>
              <a:path w="0" h="27304">
                <a:moveTo>
                  <a:pt x="0" y="0"/>
                </a:moveTo>
                <a:lnTo>
                  <a:pt x="0" y="269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73096" y="4004578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62590" y="6074305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89">
                <a:moveTo>
                  <a:pt x="0" y="339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566654" y="6077680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562590" y="3974298"/>
            <a:ext cx="0" cy="27305"/>
          </a:xfrm>
          <a:custGeom>
            <a:avLst/>
            <a:gdLst/>
            <a:ahLst/>
            <a:cxnLst/>
            <a:rect l="l" t="t" r="r" b="b"/>
            <a:pathLst>
              <a:path w="0" h="27304">
                <a:moveTo>
                  <a:pt x="0" y="0"/>
                </a:moveTo>
                <a:lnTo>
                  <a:pt x="0" y="269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566654" y="4004578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256072" y="6074305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89">
                <a:moveTo>
                  <a:pt x="0" y="339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260136" y="6077680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256072" y="3974298"/>
            <a:ext cx="0" cy="27305"/>
          </a:xfrm>
          <a:custGeom>
            <a:avLst/>
            <a:gdLst/>
            <a:ahLst/>
            <a:cxnLst/>
            <a:rect l="l" t="t" r="r" b="b"/>
            <a:pathLst>
              <a:path w="0" h="27304">
                <a:moveTo>
                  <a:pt x="0" y="0"/>
                </a:moveTo>
                <a:lnTo>
                  <a:pt x="0" y="269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260136" y="4004578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949554" y="6074305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89">
                <a:moveTo>
                  <a:pt x="0" y="339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953618" y="6077680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949554" y="3974298"/>
            <a:ext cx="0" cy="27305"/>
          </a:xfrm>
          <a:custGeom>
            <a:avLst/>
            <a:gdLst/>
            <a:ahLst/>
            <a:cxnLst/>
            <a:rect l="l" t="t" r="r" b="b"/>
            <a:pathLst>
              <a:path w="0" h="27304">
                <a:moveTo>
                  <a:pt x="0" y="0"/>
                </a:moveTo>
                <a:lnTo>
                  <a:pt x="0" y="269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953618" y="4004578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643036" y="6074305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89">
                <a:moveTo>
                  <a:pt x="0" y="339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647101" y="6077680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43036" y="3974298"/>
            <a:ext cx="0" cy="27305"/>
          </a:xfrm>
          <a:custGeom>
            <a:avLst/>
            <a:gdLst/>
            <a:ahLst/>
            <a:cxnLst/>
            <a:rect l="l" t="t" r="r" b="b"/>
            <a:pathLst>
              <a:path w="0" h="27304">
                <a:moveTo>
                  <a:pt x="0" y="0"/>
                </a:moveTo>
                <a:lnTo>
                  <a:pt x="0" y="269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647100" y="4004578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336518" y="6074305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89">
                <a:moveTo>
                  <a:pt x="0" y="339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340710" y="6077680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336518" y="3974298"/>
            <a:ext cx="0" cy="27305"/>
          </a:xfrm>
          <a:custGeom>
            <a:avLst/>
            <a:gdLst/>
            <a:ahLst/>
            <a:cxnLst/>
            <a:rect l="l" t="t" r="r" b="b"/>
            <a:pathLst>
              <a:path w="0" h="27304">
                <a:moveTo>
                  <a:pt x="0" y="0"/>
                </a:moveTo>
                <a:lnTo>
                  <a:pt x="0" y="269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340710" y="4004578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869019" y="6108255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 h="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905979" y="6111621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369160" y="6108255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373225" y="6111621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869019" y="5844742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 h="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905979" y="5848107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369160" y="5844742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373225" y="5848107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869019" y="5588234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 h="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905979" y="5591599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369160" y="5588234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373225" y="5591599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869019" y="5331483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 h="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905979" y="5334859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369160" y="5331483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373225" y="5334859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869019" y="5074901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 h="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905979" y="5078277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369160" y="5074901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373225" y="5078277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869019" y="4818424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 h="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905979" y="4821800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369160" y="4818424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373225" y="4821800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869019" y="4561631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 h="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905979" y="4565007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369160" y="4561631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373224" y="4565007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869019" y="4305154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 h="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905979" y="4308530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369160" y="4305154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373224" y="4308530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869019" y="4041926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 h="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905979" y="4045301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369160" y="4041926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373224" y="4045301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3595386" y="3974675"/>
            <a:ext cx="255904" cy="2197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55">
                <a:latin typeface="Arial"/>
                <a:cs typeface="Arial"/>
              </a:rPr>
              <a:t>1600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700" spc="55">
                <a:latin typeface="Arial"/>
                <a:cs typeface="Arial"/>
              </a:rPr>
              <a:t>1400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700" spc="55">
                <a:latin typeface="Arial"/>
                <a:cs typeface="Arial"/>
              </a:rPr>
              <a:t>1200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700" spc="55">
                <a:latin typeface="Arial"/>
                <a:cs typeface="Arial"/>
              </a:rPr>
              <a:t>1000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/>
              <a:cs typeface="Times New Roman"/>
            </a:endParaRPr>
          </a:p>
          <a:p>
            <a:pPr algn="ctr" marL="54610">
              <a:lnSpc>
                <a:spcPct val="100000"/>
              </a:lnSpc>
            </a:pPr>
            <a:r>
              <a:rPr dirty="0" sz="700" spc="55">
                <a:latin typeface="Arial"/>
                <a:cs typeface="Arial"/>
              </a:rPr>
              <a:t>800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/>
              <a:cs typeface="Times New Roman"/>
            </a:endParaRPr>
          </a:p>
          <a:p>
            <a:pPr algn="ctr" marL="54610">
              <a:lnSpc>
                <a:spcPct val="100000"/>
              </a:lnSpc>
              <a:spcBef>
                <a:spcPts val="5"/>
              </a:spcBef>
            </a:pPr>
            <a:r>
              <a:rPr dirty="0" sz="700" spc="55">
                <a:latin typeface="Arial"/>
                <a:cs typeface="Arial"/>
              </a:rPr>
              <a:t>600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algn="ctr" marL="54610">
              <a:lnSpc>
                <a:spcPct val="100000"/>
              </a:lnSpc>
            </a:pPr>
            <a:r>
              <a:rPr dirty="0" sz="700" spc="55">
                <a:latin typeface="Arial"/>
                <a:cs typeface="Arial"/>
              </a:rPr>
              <a:t>400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/>
              <a:cs typeface="Times New Roman"/>
            </a:endParaRPr>
          </a:p>
          <a:p>
            <a:pPr algn="ctr" marL="54610">
              <a:lnSpc>
                <a:spcPct val="100000"/>
              </a:lnSpc>
            </a:pPr>
            <a:r>
              <a:rPr dirty="0" sz="700" spc="55">
                <a:latin typeface="Arial"/>
                <a:cs typeface="Arial"/>
              </a:rPr>
              <a:t>200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700" spc="75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3869019" y="3974298"/>
            <a:ext cx="3541395" cy="0"/>
          </a:xfrm>
          <a:custGeom>
            <a:avLst/>
            <a:gdLst/>
            <a:ahLst/>
            <a:cxnLst/>
            <a:rect l="l" t="t" r="r" b="b"/>
            <a:pathLst>
              <a:path w="3541395" h="0">
                <a:moveTo>
                  <a:pt x="0" y="0"/>
                </a:moveTo>
                <a:lnTo>
                  <a:pt x="35409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413995" y="3977675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869019" y="6108255"/>
            <a:ext cx="3541395" cy="0"/>
          </a:xfrm>
          <a:custGeom>
            <a:avLst/>
            <a:gdLst/>
            <a:ahLst/>
            <a:cxnLst/>
            <a:rect l="l" t="t" r="r" b="b"/>
            <a:pathLst>
              <a:path w="3541395" h="0">
                <a:moveTo>
                  <a:pt x="0" y="0"/>
                </a:moveTo>
                <a:lnTo>
                  <a:pt x="35409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413995" y="6111621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409930" y="3974298"/>
            <a:ext cx="0" cy="2134235"/>
          </a:xfrm>
          <a:custGeom>
            <a:avLst/>
            <a:gdLst/>
            <a:ahLst/>
            <a:cxnLst/>
            <a:rect l="l" t="t" r="r" b="b"/>
            <a:pathLst>
              <a:path w="0" h="2134235">
                <a:moveTo>
                  <a:pt x="0" y="21339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413995" y="3977675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869019" y="3974298"/>
            <a:ext cx="0" cy="2134235"/>
          </a:xfrm>
          <a:custGeom>
            <a:avLst/>
            <a:gdLst/>
            <a:ahLst/>
            <a:cxnLst/>
            <a:rect l="l" t="t" r="r" b="b"/>
            <a:pathLst>
              <a:path w="0" h="2134235">
                <a:moveTo>
                  <a:pt x="0" y="21339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873096" y="3977675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869019" y="3974298"/>
            <a:ext cx="0" cy="2134235"/>
          </a:xfrm>
          <a:custGeom>
            <a:avLst/>
            <a:gdLst/>
            <a:ahLst/>
            <a:cxnLst/>
            <a:rect l="l" t="t" r="r" b="b"/>
            <a:pathLst>
              <a:path w="0" h="2134235">
                <a:moveTo>
                  <a:pt x="0" y="21339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869019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741" y="0"/>
                </a:moveTo>
                <a:lnTo>
                  <a:pt x="0" y="0"/>
                </a:lnTo>
                <a:lnTo>
                  <a:pt x="0" y="8028"/>
                </a:lnTo>
                <a:lnTo>
                  <a:pt x="24741" y="8028"/>
                </a:lnTo>
                <a:lnTo>
                  <a:pt x="2474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885302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754" y="0"/>
                </a:moveTo>
                <a:lnTo>
                  <a:pt x="0" y="0"/>
                </a:lnTo>
                <a:lnTo>
                  <a:pt x="0" y="8028"/>
                </a:lnTo>
                <a:lnTo>
                  <a:pt x="24754" y="8028"/>
                </a:lnTo>
                <a:lnTo>
                  <a:pt x="2475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901915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424" y="0"/>
                </a:moveTo>
                <a:lnTo>
                  <a:pt x="0" y="0"/>
                </a:lnTo>
                <a:lnTo>
                  <a:pt x="0" y="8028"/>
                </a:lnTo>
                <a:lnTo>
                  <a:pt x="24424" y="8028"/>
                </a:lnTo>
                <a:lnTo>
                  <a:pt x="2442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910056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424" y="0"/>
                </a:moveTo>
                <a:lnTo>
                  <a:pt x="0" y="0"/>
                </a:lnTo>
                <a:lnTo>
                  <a:pt x="0" y="8028"/>
                </a:lnTo>
                <a:lnTo>
                  <a:pt x="24424" y="8028"/>
                </a:lnTo>
                <a:lnTo>
                  <a:pt x="2442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926339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436" y="0"/>
                </a:moveTo>
                <a:lnTo>
                  <a:pt x="0" y="0"/>
                </a:lnTo>
                <a:lnTo>
                  <a:pt x="0" y="8028"/>
                </a:lnTo>
                <a:lnTo>
                  <a:pt x="24436" y="8028"/>
                </a:lnTo>
                <a:lnTo>
                  <a:pt x="244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950776" y="4149960"/>
            <a:ext cx="0" cy="1958339"/>
          </a:xfrm>
          <a:custGeom>
            <a:avLst/>
            <a:gdLst/>
            <a:ahLst/>
            <a:cxnLst/>
            <a:rect l="l" t="t" r="r" b="b"/>
            <a:pathLst>
              <a:path w="0" h="1958339">
                <a:moveTo>
                  <a:pt x="0" y="195829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950776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436" y="0"/>
                </a:moveTo>
                <a:lnTo>
                  <a:pt x="0" y="0"/>
                </a:lnTo>
                <a:lnTo>
                  <a:pt x="0" y="8028"/>
                </a:lnTo>
                <a:lnTo>
                  <a:pt x="24436" y="8028"/>
                </a:lnTo>
                <a:lnTo>
                  <a:pt x="244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967059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436" y="0"/>
                </a:moveTo>
                <a:lnTo>
                  <a:pt x="0" y="0"/>
                </a:lnTo>
                <a:lnTo>
                  <a:pt x="0" y="8028"/>
                </a:lnTo>
                <a:lnTo>
                  <a:pt x="24436" y="8028"/>
                </a:lnTo>
                <a:lnTo>
                  <a:pt x="244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983354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424" y="0"/>
                </a:moveTo>
                <a:lnTo>
                  <a:pt x="0" y="0"/>
                </a:lnTo>
                <a:lnTo>
                  <a:pt x="0" y="8028"/>
                </a:lnTo>
                <a:lnTo>
                  <a:pt x="24424" y="8028"/>
                </a:lnTo>
                <a:lnTo>
                  <a:pt x="2442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999637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436" y="0"/>
                </a:moveTo>
                <a:lnTo>
                  <a:pt x="0" y="0"/>
                </a:lnTo>
                <a:lnTo>
                  <a:pt x="0" y="8028"/>
                </a:lnTo>
                <a:lnTo>
                  <a:pt x="24436" y="8028"/>
                </a:lnTo>
                <a:lnTo>
                  <a:pt x="244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007779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436" y="0"/>
                </a:moveTo>
                <a:lnTo>
                  <a:pt x="0" y="0"/>
                </a:lnTo>
                <a:lnTo>
                  <a:pt x="0" y="8028"/>
                </a:lnTo>
                <a:lnTo>
                  <a:pt x="24436" y="8028"/>
                </a:lnTo>
                <a:lnTo>
                  <a:pt x="244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032215" y="3974298"/>
            <a:ext cx="0" cy="2134235"/>
          </a:xfrm>
          <a:custGeom>
            <a:avLst/>
            <a:gdLst/>
            <a:ahLst/>
            <a:cxnLst/>
            <a:rect l="l" t="t" r="r" b="b"/>
            <a:pathLst>
              <a:path w="0" h="2134235">
                <a:moveTo>
                  <a:pt x="0" y="21339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040357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436" y="0"/>
                </a:moveTo>
                <a:lnTo>
                  <a:pt x="0" y="0"/>
                </a:lnTo>
                <a:lnTo>
                  <a:pt x="0" y="8028"/>
                </a:lnTo>
                <a:lnTo>
                  <a:pt x="24436" y="8028"/>
                </a:lnTo>
                <a:lnTo>
                  <a:pt x="244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048499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754" y="0"/>
                </a:moveTo>
                <a:lnTo>
                  <a:pt x="0" y="0"/>
                </a:lnTo>
                <a:lnTo>
                  <a:pt x="0" y="8028"/>
                </a:lnTo>
                <a:lnTo>
                  <a:pt x="24754" y="8028"/>
                </a:lnTo>
                <a:lnTo>
                  <a:pt x="2475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073253" y="3974298"/>
            <a:ext cx="0" cy="2134235"/>
          </a:xfrm>
          <a:custGeom>
            <a:avLst/>
            <a:gdLst/>
            <a:ahLst/>
            <a:cxnLst/>
            <a:rect l="l" t="t" r="r" b="b"/>
            <a:pathLst>
              <a:path w="0" h="2134235">
                <a:moveTo>
                  <a:pt x="0" y="21339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081395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436" y="0"/>
                </a:moveTo>
                <a:lnTo>
                  <a:pt x="0" y="0"/>
                </a:lnTo>
                <a:lnTo>
                  <a:pt x="0" y="8028"/>
                </a:lnTo>
                <a:lnTo>
                  <a:pt x="24436" y="8028"/>
                </a:lnTo>
                <a:lnTo>
                  <a:pt x="244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089536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436" y="0"/>
                </a:moveTo>
                <a:lnTo>
                  <a:pt x="0" y="0"/>
                </a:lnTo>
                <a:lnTo>
                  <a:pt x="0" y="8028"/>
                </a:lnTo>
                <a:lnTo>
                  <a:pt x="24436" y="8028"/>
                </a:lnTo>
                <a:lnTo>
                  <a:pt x="244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113973" y="3974298"/>
            <a:ext cx="0" cy="2134235"/>
          </a:xfrm>
          <a:custGeom>
            <a:avLst/>
            <a:gdLst/>
            <a:ahLst/>
            <a:cxnLst/>
            <a:rect l="l" t="t" r="r" b="b"/>
            <a:pathLst>
              <a:path w="0" h="2134235">
                <a:moveTo>
                  <a:pt x="0" y="21339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122115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436" y="0"/>
                </a:moveTo>
                <a:lnTo>
                  <a:pt x="0" y="0"/>
                </a:lnTo>
                <a:lnTo>
                  <a:pt x="0" y="8028"/>
                </a:lnTo>
                <a:lnTo>
                  <a:pt x="24436" y="8028"/>
                </a:lnTo>
                <a:lnTo>
                  <a:pt x="244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138410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424" y="0"/>
                </a:moveTo>
                <a:lnTo>
                  <a:pt x="0" y="0"/>
                </a:lnTo>
                <a:lnTo>
                  <a:pt x="0" y="8028"/>
                </a:lnTo>
                <a:lnTo>
                  <a:pt x="24424" y="8028"/>
                </a:lnTo>
                <a:lnTo>
                  <a:pt x="2442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146551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424" y="0"/>
                </a:moveTo>
                <a:lnTo>
                  <a:pt x="0" y="0"/>
                </a:lnTo>
                <a:lnTo>
                  <a:pt x="0" y="8028"/>
                </a:lnTo>
                <a:lnTo>
                  <a:pt x="24424" y="8028"/>
                </a:lnTo>
                <a:lnTo>
                  <a:pt x="2442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162834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436" y="0"/>
                </a:moveTo>
                <a:lnTo>
                  <a:pt x="0" y="0"/>
                </a:lnTo>
                <a:lnTo>
                  <a:pt x="0" y="8028"/>
                </a:lnTo>
                <a:lnTo>
                  <a:pt x="24436" y="8028"/>
                </a:lnTo>
                <a:lnTo>
                  <a:pt x="244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179130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424" y="0"/>
                </a:moveTo>
                <a:lnTo>
                  <a:pt x="0" y="0"/>
                </a:lnTo>
                <a:lnTo>
                  <a:pt x="0" y="8028"/>
                </a:lnTo>
                <a:lnTo>
                  <a:pt x="24424" y="8028"/>
                </a:lnTo>
                <a:lnTo>
                  <a:pt x="2442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187271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436" y="0"/>
                </a:moveTo>
                <a:lnTo>
                  <a:pt x="0" y="0"/>
                </a:lnTo>
                <a:lnTo>
                  <a:pt x="0" y="8028"/>
                </a:lnTo>
                <a:lnTo>
                  <a:pt x="24436" y="8028"/>
                </a:lnTo>
                <a:lnTo>
                  <a:pt x="244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211708" y="4041926"/>
            <a:ext cx="0" cy="2066925"/>
          </a:xfrm>
          <a:custGeom>
            <a:avLst/>
            <a:gdLst/>
            <a:ahLst/>
            <a:cxnLst/>
            <a:rect l="l" t="t" r="r" b="b"/>
            <a:pathLst>
              <a:path w="0" h="2066925">
                <a:moveTo>
                  <a:pt x="0" y="206632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219850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424" y="0"/>
                </a:moveTo>
                <a:lnTo>
                  <a:pt x="0" y="0"/>
                </a:lnTo>
                <a:lnTo>
                  <a:pt x="0" y="8028"/>
                </a:lnTo>
                <a:lnTo>
                  <a:pt x="24424" y="8028"/>
                </a:lnTo>
                <a:lnTo>
                  <a:pt x="2442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227991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741" y="0"/>
                </a:moveTo>
                <a:lnTo>
                  <a:pt x="0" y="0"/>
                </a:lnTo>
                <a:lnTo>
                  <a:pt x="0" y="8028"/>
                </a:lnTo>
                <a:lnTo>
                  <a:pt x="24741" y="8028"/>
                </a:lnTo>
                <a:lnTo>
                  <a:pt x="2474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252733" y="3974298"/>
            <a:ext cx="0" cy="2134235"/>
          </a:xfrm>
          <a:custGeom>
            <a:avLst/>
            <a:gdLst/>
            <a:ahLst/>
            <a:cxnLst/>
            <a:rect l="l" t="t" r="r" b="b"/>
            <a:pathLst>
              <a:path w="0" h="2134235">
                <a:moveTo>
                  <a:pt x="0" y="21339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260887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424" y="0"/>
                </a:moveTo>
                <a:lnTo>
                  <a:pt x="0" y="0"/>
                </a:lnTo>
                <a:lnTo>
                  <a:pt x="0" y="8028"/>
                </a:lnTo>
                <a:lnTo>
                  <a:pt x="24424" y="8028"/>
                </a:lnTo>
                <a:lnTo>
                  <a:pt x="2442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277170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436" y="0"/>
                </a:moveTo>
                <a:lnTo>
                  <a:pt x="0" y="0"/>
                </a:lnTo>
                <a:lnTo>
                  <a:pt x="0" y="8028"/>
                </a:lnTo>
                <a:lnTo>
                  <a:pt x="24436" y="8028"/>
                </a:lnTo>
                <a:lnTo>
                  <a:pt x="244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285311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436" y="0"/>
                </a:moveTo>
                <a:lnTo>
                  <a:pt x="0" y="0"/>
                </a:lnTo>
                <a:lnTo>
                  <a:pt x="0" y="8028"/>
                </a:lnTo>
                <a:lnTo>
                  <a:pt x="24436" y="8028"/>
                </a:lnTo>
                <a:lnTo>
                  <a:pt x="244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301607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424" y="0"/>
                </a:moveTo>
                <a:lnTo>
                  <a:pt x="0" y="0"/>
                </a:lnTo>
                <a:lnTo>
                  <a:pt x="0" y="8028"/>
                </a:lnTo>
                <a:lnTo>
                  <a:pt x="24424" y="8028"/>
                </a:lnTo>
                <a:lnTo>
                  <a:pt x="2442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317890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436" y="0"/>
                </a:moveTo>
                <a:lnTo>
                  <a:pt x="0" y="0"/>
                </a:lnTo>
                <a:lnTo>
                  <a:pt x="0" y="8028"/>
                </a:lnTo>
                <a:lnTo>
                  <a:pt x="24436" y="8028"/>
                </a:lnTo>
                <a:lnTo>
                  <a:pt x="244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334172" y="3974298"/>
            <a:ext cx="0" cy="2134235"/>
          </a:xfrm>
          <a:custGeom>
            <a:avLst/>
            <a:gdLst/>
            <a:ahLst/>
            <a:cxnLst/>
            <a:rect l="l" t="t" r="r" b="b"/>
            <a:pathLst>
              <a:path w="0" h="2134235">
                <a:moveTo>
                  <a:pt x="0" y="21339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342327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424" y="0"/>
                </a:moveTo>
                <a:lnTo>
                  <a:pt x="0" y="0"/>
                </a:lnTo>
                <a:lnTo>
                  <a:pt x="0" y="8028"/>
                </a:lnTo>
                <a:lnTo>
                  <a:pt x="24424" y="8028"/>
                </a:lnTo>
                <a:lnTo>
                  <a:pt x="2442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358609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436" y="0"/>
                </a:moveTo>
                <a:lnTo>
                  <a:pt x="0" y="0"/>
                </a:lnTo>
                <a:lnTo>
                  <a:pt x="0" y="8028"/>
                </a:lnTo>
                <a:lnTo>
                  <a:pt x="24436" y="8028"/>
                </a:lnTo>
                <a:lnTo>
                  <a:pt x="244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366751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436" y="0"/>
                </a:moveTo>
                <a:lnTo>
                  <a:pt x="0" y="0"/>
                </a:lnTo>
                <a:lnTo>
                  <a:pt x="0" y="8028"/>
                </a:lnTo>
                <a:lnTo>
                  <a:pt x="24436" y="8028"/>
                </a:lnTo>
                <a:lnTo>
                  <a:pt x="244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383047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424" y="0"/>
                </a:moveTo>
                <a:lnTo>
                  <a:pt x="0" y="0"/>
                </a:lnTo>
                <a:lnTo>
                  <a:pt x="0" y="8028"/>
                </a:lnTo>
                <a:lnTo>
                  <a:pt x="24424" y="8028"/>
                </a:lnTo>
                <a:lnTo>
                  <a:pt x="2442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399329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436" y="0"/>
                </a:moveTo>
                <a:lnTo>
                  <a:pt x="0" y="0"/>
                </a:lnTo>
                <a:lnTo>
                  <a:pt x="0" y="8028"/>
                </a:lnTo>
                <a:lnTo>
                  <a:pt x="24436" y="8028"/>
                </a:lnTo>
                <a:lnTo>
                  <a:pt x="244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423766" y="4163464"/>
            <a:ext cx="0" cy="1945005"/>
          </a:xfrm>
          <a:custGeom>
            <a:avLst/>
            <a:gdLst/>
            <a:ahLst/>
            <a:cxnLst/>
            <a:rect l="l" t="t" r="r" b="b"/>
            <a:pathLst>
              <a:path w="0" h="1945004">
                <a:moveTo>
                  <a:pt x="0" y="194479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423766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741" y="0"/>
                </a:moveTo>
                <a:lnTo>
                  <a:pt x="0" y="0"/>
                </a:lnTo>
                <a:lnTo>
                  <a:pt x="0" y="8028"/>
                </a:lnTo>
                <a:lnTo>
                  <a:pt x="24741" y="8028"/>
                </a:lnTo>
                <a:lnTo>
                  <a:pt x="2474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440367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436" y="0"/>
                </a:moveTo>
                <a:lnTo>
                  <a:pt x="0" y="0"/>
                </a:lnTo>
                <a:lnTo>
                  <a:pt x="0" y="8028"/>
                </a:lnTo>
                <a:lnTo>
                  <a:pt x="24436" y="8028"/>
                </a:lnTo>
                <a:lnTo>
                  <a:pt x="244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456650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436" y="0"/>
                </a:moveTo>
                <a:lnTo>
                  <a:pt x="0" y="0"/>
                </a:lnTo>
                <a:lnTo>
                  <a:pt x="0" y="8028"/>
                </a:lnTo>
                <a:lnTo>
                  <a:pt x="24436" y="8028"/>
                </a:lnTo>
                <a:lnTo>
                  <a:pt x="244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464804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424" y="0"/>
                </a:moveTo>
                <a:lnTo>
                  <a:pt x="0" y="0"/>
                </a:lnTo>
                <a:lnTo>
                  <a:pt x="0" y="8028"/>
                </a:lnTo>
                <a:lnTo>
                  <a:pt x="24424" y="8028"/>
                </a:lnTo>
                <a:lnTo>
                  <a:pt x="2442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481086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436" y="0"/>
                </a:moveTo>
                <a:lnTo>
                  <a:pt x="0" y="0"/>
                </a:lnTo>
                <a:lnTo>
                  <a:pt x="0" y="8028"/>
                </a:lnTo>
                <a:lnTo>
                  <a:pt x="24436" y="8028"/>
                </a:lnTo>
                <a:lnTo>
                  <a:pt x="244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505523" y="3974298"/>
            <a:ext cx="0" cy="2134235"/>
          </a:xfrm>
          <a:custGeom>
            <a:avLst/>
            <a:gdLst/>
            <a:ahLst/>
            <a:cxnLst/>
            <a:rect l="l" t="t" r="r" b="b"/>
            <a:pathLst>
              <a:path w="0" h="2134235">
                <a:moveTo>
                  <a:pt x="0" y="21339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505524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424" y="0"/>
                </a:moveTo>
                <a:lnTo>
                  <a:pt x="0" y="0"/>
                </a:lnTo>
                <a:lnTo>
                  <a:pt x="0" y="8028"/>
                </a:lnTo>
                <a:lnTo>
                  <a:pt x="24424" y="8028"/>
                </a:lnTo>
                <a:lnTo>
                  <a:pt x="2442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521806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98" y="0"/>
                </a:moveTo>
                <a:lnTo>
                  <a:pt x="0" y="0"/>
                </a:lnTo>
                <a:lnTo>
                  <a:pt x="0" y="8028"/>
                </a:lnTo>
                <a:lnTo>
                  <a:pt x="24398" y="8028"/>
                </a:lnTo>
                <a:lnTo>
                  <a:pt x="243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546205" y="3974298"/>
            <a:ext cx="0" cy="2134235"/>
          </a:xfrm>
          <a:custGeom>
            <a:avLst/>
            <a:gdLst/>
            <a:ahLst/>
            <a:cxnLst/>
            <a:rect l="l" t="t" r="r" b="b"/>
            <a:pathLst>
              <a:path w="0" h="2134235">
                <a:moveTo>
                  <a:pt x="0" y="21339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4554334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562590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586976" y="4318658"/>
            <a:ext cx="0" cy="1790064"/>
          </a:xfrm>
          <a:custGeom>
            <a:avLst/>
            <a:gdLst/>
            <a:ahLst/>
            <a:cxnLst/>
            <a:rect l="l" t="t" r="r" b="b"/>
            <a:pathLst>
              <a:path w="0" h="1790064">
                <a:moveTo>
                  <a:pt x="0" y="178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595105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767" y="0"/>
                </a:moveTo>
                <a:lnTo>
                  <a:pt x="0" y="0"/>
                </a:lnTo>
                <a:lnTo>
                  <a:pt x="0" y="8028"/>
                </a:lnTo>
                <a:lnTo>
                  <a:pt x="24767" y="8028"/>
                </a:lnTo>
                <a:lnTo>
                  <a:pt x="2476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603234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767" y="0"/>
                </a:moveTo>
                <a:lnTo>
                  <a:pt x="0" y="0"/>
                </a:lnTo>
                <a:lnTo>
                  <a:pt x="0" y="8028"/>
                </a:lnTo>
                <a:lnTo>
                  <a:pt x="24767" y="8028"/>
                </a:lnTo>
                <a:lnTo>
                  <a:pt x="2476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619872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636129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652387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668771" y="4082333"/>
            <a:ext cx="0" cy="2026285"/>
          </a:xfrm>
          <a:custGeom>
            <a:avLst/>
            <a:gdLst/>
            <a:ahLst/>
            <a:cxnLst/>
            <a:rect l="l" t="t" r="r" b="b"/>
            <a:pathLst>
              <a:path w="0" h="2026285">
                <a:moveTo>
                  <a:pt x="0" y="202592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676900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693158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709415" y="3974298"/>
            <a:ext cx="0" cy="2134235"/>
          </a:xfrm>
          <a:custGeom>
            <a:avLst/>
            <a:gdLst/>
            <a:ahLst/>
            <a:cxnLst/>
            <a:rect l="l" t="t" r="r" b="b"/>
            <a:pathLst>
              <a:path w="0" h="2134235">
                <a:moveTo>
                  <a:pt x="0" y="21339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717544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733928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742057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766443" y="3974298"/>
            <a:ext cx="0" cy="2134235"/>
          </a:xfrm>
          <a:custGeom>
            <a:avLst/>
            <a:gdLst/>
            <a:ahLst/>
            <a:cxnLst/>
            <a:rect l="l" t="t" r="r" b="b"/>
            <a:pathLst>
              <a:path w="0" h="2134235">
                <a:moveTo>
                  <a:pt x="0" y="21339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774572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767" y="0"/>
                </a:moveTo>
                <a:lnTo>
                  <a:pt x="0" y="0"/>
                </a:lnTo>
                <a:lnTo>
                  <a:pt x="0" y="8028"/>
                </a:lnTo>
                <a:lnTo>
                  <a:pt x="24767" y="8028"/>
                </a:lnTo>
                <a:lnTo>
                  <a:pt x="2476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791210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799339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4815597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831854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848238" y="4318658"/>
            <a:ext cx="0" cy="1790064"/>
          </a:xfrm>
          <a:custGeom>
            <a:avLst/>
            <a:gdLst/>
            <a:ahLst/>
            <a:cxnLst/>
            <a:rect l="l" t="t" r="r" b="b"/>
            <a:pathLst>
              <a:path w="0" h="1790064">
                <a:moveTo>
                  <a:pt x="0" y="178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856367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872625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888882" y="4534728"/>
            <a:ext cx="0" cy="1573530"/>
          </a:xfrm>
          <a:custGeom>
            <a:avLst/>
            <a:gdLst/>
            <a:ahLst/>
            <a:cxnLst/>
            <a:rect l="l" t="t" r="r" b="b"/>
            <a:pathLst>
              <a:path w="0" h="1573529">
                <a:moveTo>
                  <a:pt x="0" y="157352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897011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913395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937781" y="4446844"/>
            <a:ext cx="0" cy="1661795"/>
          </a:xfrm>
          <a:custGeom>
            <a:avLst/>
            <a:gdLst/>
            <a:ahLst/>
            <a:cxnLst/>
            <a:rect l="l" t="t" r="r" b="b"/>
            <a:pathLst>
              <a:path w="0" h="1661795">
                <a:moveTo>
                  <a:pt x="0" y="166141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937781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954039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767" y="0"/>
                </a:moveTo>
                <a:lnTo>
                  <a:pt x="0" y="0"/>
                </a:lnTo>
                <a:lnTo>
                  <a:pt x="0" y="8028"/>
                </a:lnTo>
                <a:lnTo>
                  <a:pt x="24767" y="8028"/>
                </a:lnTo>
                <a:lnTo>
                  <a:pt x="2476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970677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978806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995064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5019576" y="4419941"/>
            <a:ext cx="0" cy="1688464"/>
          </a:xfrm>
          <a:custGeom>
            <a:avLst/>
            <a:gdLst/>
            <a:ahLst/>
            <a:cxnLst/>
            <a:rect l="l" t="t" r="r" b="b"/>
            <a:pathLst>
              <a:path w="0" h="1688464">
                <a:moveTo>
                  <a:pt x="0" y="168831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5019577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035834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5060220" y="4446844"/>
            <a:ext cx="0" cy="1661795"/>
          </a:xfrm>
          <a:custGeom>
            <a:avLst/>
            <a:gdLst/>
            <a:ahLst/>
            <a:cxnLst/>
            <a:rect l="l" t="t" r="r" b="b"/>
            <a:pathLst>
              <a:path w="0" h="1661795">
                <a:moveTo>
                  <a:pt x="0" y="166141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5068349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5076605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5100991" y="4730646"/>
            <a:ext cx="0" cy="1377950"/>
          </a:xfrm>
          <a:custGeom>
            <a:avLst/>
            <a:gdLst/>
            <a:ahLst/>
            <a:cxnLst/>
            <a:rect l="l" t="t" r="r" b="b"/>
            <a:pathLst>
              <a:path w="0" h="1377950">
                <a:moveTo>
                  <a:pt x="0" y="137760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5109120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5117248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5141762" y="5162784"/>
            <a:ext cx="0" cy="945515"/>
          </a:xfrm>
          <a:custGeom>
            <a:avLst/>
            <a:gdLst/>
            <a:ahLst/>
            <a:cxnLst/>
            <a:rect l="l" t="t" r="r" b="b"/>
            <a:pathLst>
              <a:path w="0" h="945514">
                <a:moveTo>
                  <a:pt x="0" y="94547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5150144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5158273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5182786" y="5284323"/>
            <a:ext cx="0" cy="824230"/>
          </a:xfrm>
          <a:custGeom>
            <a:avLst/>
            <a:gdLst/>
            <a:ahLst/>
            <a:cxnLst/>
            <a:rect l="l" t="t" r="r" b="b"/>
            <a:pathLst>
              <a:path w="0" h="824229">
                <a:moveTo>
                  <a:pt x="0" y="82393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5190915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5207172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5223430" y="5385605"/>
            <a:ext cx="0" cy="723265"/>
          </a:xfrm>
          <a:custGeom>
            <a:avLst/>
            <a:gdLst/>
            <a:ahLst/>
            <a:cxnLst/>
            <a:rect l="l" t="t" r="r" b="b"/>
            <a:pathLst>
              <a:path w="0" h="723264">
                <a:moveTo>
                  <a:pt x="0" y="7226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5231559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5247943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5256072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5272329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5288587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5313100" y="5365455"/>
            <a:ext cx="0" cy="742950"/>
          </a:xfrm>
          <a:custGeom>
            <a:avLst/>
            <a:gdLst/>
            <a:ahLst/>
            <a:cxnLst/>
            <a:rect l="l" t="t" r="r" b="b"/>
            <a:pathLst>
              <a:path w="0" h="742950">
                <a:moveTo>
                  <a:pt x="0" y="7428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5313100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640" y="0"/>
                </a:moveTo>
                <a:lnTo>
                  <a:pt x="0" y="0"/>
                </a:lnTo>
                <a:lnTo>
                  <a:pt x="0" y="8028"/>
                </a:lnTo>
                <a:lnTo>
                  <a:pt x="24640" y="8028"/>
                </a:lnTo>
                <a:lnTo>
                  <a:pt x="2464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329611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345996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5362253" y="5453233"/>
            <a:ext cx="0" cy="655320"/>
          </a:xfrm>
          <a:custGeom>
            <a:avLst/>
            <a:gdLst/>
            <a:ahLst/>
            <a:cxnLst/>
            <a:rect l="l" t="t" r="r" b="b"/>
            <a:pathLst>
              <a:path w="0" h="655320">
                <a:moveTo>
                  <a:pt x="0" y="65502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5370382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5386640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5402897" y="5459984"/>
            <a:ext cx="0" cy="648335"/>
          </a:xfrm>
          <a:custGeom>
            <a:avLst/>
            <a:gdLst/>
            <a:ahLst/>
            <a:cxnLst/>
            <a:rect l="l" t="t" r="r" b="b"/>
            <a:pathLst>
              <a:path w="0" h="648335">
                <a:moveTo>
                  <a:pt x="0" y="64827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5411153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5427410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5443668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5451797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5468054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5492567" y="5439517"/>
            <a:ext cx="0" cy="669290"/>
          </a:xfrm>
          <a:custGeom>
            <a:avLst/>
            <a:gdLst/>
            <a:ahLst/>
            <a:cxnLst/>
            <a:rect l="l" t="t" r="r" b="b"/>
            <a:pathLst>
              <a:path w="0" h="669289">
                <a:moveTo>
                  <a:pt x="0" y="66873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5492567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767" y="0"/>
                </a:moveTo>
                <a:lnTo>
                  <a:pt x="0" y="0"/>
                </a:lnTo>
                <a:lnTo>
                  <a:pt x="0" y="8028"/>
                </a:lnTo>
                <a:lnTo>
                  <a:pt x="24767" y="8028"/>
                </a:lnTo>
                <a:lnTo>
                  <a:pt x="2476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5509079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5533592" y="5493640"/>
            <a:ext cx="0" cy="614680"/>
          </a:xfrm>
          <a:custGeom>
            <a:avLst/>
            <a:gdLst/>
            <a:ahLst/>
            <a:cxnLst/>
            <a:rect l="l" t="t" r="r" b="b"/>
            <a:pathLst>
              <a:path w="0" h="614679">
                <a:moveTo>
                  <a:pt x="0" y="61461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5533592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5549849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5566107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5582491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5590620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5615006" y="5473489"/>
            <a:ext cx="0" cy="635000"/>
          </a:xfrm>
          <a:custGeom>
            <a:avLst/>
            <a:gdLst/>
            <a:ahLst/>
            <a:cxnLst/>
            <a:rect l="l" t="t" r="r" b="b"/>
            <a:pathLst>
              <a:path w="0" h="635000">
                <a:moveTo>
                  <a:pt x="0" y="63476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5623135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5631264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5655777" y="5331483"/>
            <a:ext cx="0" cy="777240"/>
          </a:xfrm>
          <a:custGeom>
            <a:avLst/>
            <a:gdLst/>
            <a:ahLst/>
            <a:cxnLst/>
            <a:rect l="l" t="t" r="r" b="b"/>
            <a:pathLst>
              <a:path w="0" h="777239">
                <a:moveTo>
                  <a:pt x="0" y="77677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5663905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767" y="0"/>
                </a:moveTo>
                <a:lnTo>
                  <a:pt x="0" y="0"/>
                </a:lnTo>
                <a:lnTo>
                  <a:pt x="0" y="8028"/>
                </a:lnTo>
                <a:lnTo>
                  <a:pt x="24767" y="8028"/>
                </a:lnTo>
                <a:lnTo>
                  <a:pt x="2476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5672034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767" y="0"/>
                </a:moveTo>
                <a:lnTo>
                  <a:pt x="0" y="0"/>
                </a:lnTo>
                <a:lnTo>
                  <a:pt x="0" y="8028"/>
                </a:lnTo>
                <a:lnTo>
                  <a:pt x="24767" y="8028"/>
                </a:lnTo>
                <a:lnTo>
                  <a:pt x="2476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5696801" y="4480816"/>
            <a:ext cx="0" cy="1627505"/>
          </a:xfrm>
          <a:custGeom>
            <a:avLst/>
            <a:gdLst/>
            <a:ahLst/>
            <a:cxnLst/>
            <a:rect l="l" t="t" r="r" b="b"/>
            <a:pathLst>
              <a:path w="0" h="1627504">
                <a:moveTo>
                  <a:pt x="0" y="16274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5704930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5721187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5737445" y="5223448"/>
            <a:ext cx="0" cy="885190"/>
          </a:xfrm>
          <a:custGeom>
            <a:avLst/>
            <a:gdLst/>
            <a:ahLst/>
            <a:cxnLst/>
            <a:rect l="l" t="t" r="r" b="b"/>
            <a:pathLst>
              <a:path w="0" h="885189">
                <a:moveTo>
                  <a:pt x="0" y="88480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5745574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5761958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5778215" y="5196439"/>
            <a:ext cx="0" cy="911860"/>
          </a:xfrm>
          <a:custGeom>
            <a:avLst/>
            <a:gdLst/>
            <a:ahLst/>
            <a:cxnLst/>
            <a:rect l="l" t="t" r="r" b="b"/>
            <a:pathLst>
              <a:path w="0" h="911860">
                <a:moveTo>
                  <a:pt x="0" y="91181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5786344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5802602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5810730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5827115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5843372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767" y="0"/>
                </a:moveTo>
                <a:lnTo>
                  <a:pt x="0" y="0"/>
                </a:lnTo>
                <a:lnTo>
                  <a:pt x="0" y="8028"/>
                </a:lnTo>
                <a:lnTo>
                  <a:pt x="24767" y="8028"/>
                </a:lnTo>
                <a:lnTo>
                  <a:pt x="2476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5868140" y="5169536"/>
            <a:ext cx="0" cy="939165"/>
          </a:xfrm>
          <a:custGeom>
            <a:avLst/>
            <a:gdLst/>
            <a:ahLst/>
            <a:cxnLst/>
            <a:rect l="l" t="t" r="r" b="b"/>
            <a:pathLst>
              <a:path w="0" h="939164">
                <a:moveTo>
                  <a:pt x="0" y="93871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5868140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5884397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5908783" y="5068254"/>
            <a:ext cx="0" cy="1040130"/>
          </a:xfrm>
          <a:custGeom>
            <a:avLst/>
            <a:gdLst/>
            <a:ahLst/>
            <a:cxnLst/>
            <a:rect l="l" t="t" r="r" b="b"/>
            <a:pathLst>
              <a:path w="0" h="1040129">
                <a:moveTo>
                  <a:pt x="0" y="104000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5908783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5925168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5941425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5957683" y="4872336"/>
            <a:ext cx="0" cy="1236345"/>
          </a:xfrm>
          <a:custGeom>
            <a:avLst/>
            <a:gdLst/>
            <a:ahLst/>
            <a:cxnLst/>
            <a:rect l="l" t="t" r="r" b="b"/>
            <a:pathLst>
              <a:path w="0" h="1236345">
                <a:moveTo>
                  <a:pt x="0" y="123591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5965811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5982069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6006582" y="3974298"/>
            <a:ext cx="0" cy="2134235"/>
          </a:xfrm>
          <a:custGeom>
            <a:avLst/>
            <a:gdLst/>
            <a:ahLst/>
            <a:cxnLst/>
            <a:rect l="l" t="t" r="r" b="b"/>
            <a:pathLst>
              <a:path w="0" h="2134235">
                <a:moveTo>
                  <a:pt x="0" y="21339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6006582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6022840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767" y="0"/>
                </a:moveTo>
                <a:lnTo>
                  <a:pt x="0" y="0"/>
                </a:lnTo>
                <a:lnTo>
                  <a:pt x="0" y="8028"/>
                </a:lnTo>
                <a:lnTo>
                  <a:pt x="24767" y="8028"/>
                </a:lnTo>
                <a:lnTo>
                  <a:pt x="2476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6039478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6047607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6063864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6088377" y="4561631"/>
            <a:ext cx="0" cy="1546860"/>
          </a:xfrm>
          <a:custGeom>
            <a:avLst/>
            <a:gdLst/>
            <a:ahLst/>
            <a:cxnLst/>
            <a:rect l="l" t="t" r="r" b="b"/>
            <a:pathLst>
              <a:path w="0" h="1546860">
                <a:moveTo>
                  <a:pt x="0" y="154662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6096506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6104635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6129021" y="4852079"/>
            <a:ext cx="0" cy="1256665"/>
          </a:xfrm>
          <a:custGeom>
            <a:avLst/>
            <a:gdLst/>
            <a:ahLst/>
            <a:cxnLst/>
            <a:rect l="l" t="t" r="r" b="b"/>
            <a:pathLst>
              <a:path w="0" h="1256664">
                <a:moveTo>
                  <a:pt x="0" y="125617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6137150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6145279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6169792" y="4811672"/>
            <a:ext cx="0" cy="1296670"/>
          </a:xfrm>
          <a:custGeom>
            <a:avLst/>
            <a:gdLst/>
            <a:ahLst/>
            <a:cxnLst/>
            <a:rect l="l" t="t" r="r" b="b"/>
            <a:pathLst>
              <a:path w="0" h="1296670">
                <a:moveTo>
                  <a:pt x="0" y="129658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6177920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6186049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6210435" y="3974298"/>
            <a:ext cx="0" cy="2134235"/>
          </a:xfrm>
          <a:custGeom>
            <a:avLst/>
            <a:gdLst/>
            <a:ahLst/>
            <a:cxnLst/>
            <a:rect l="l" t="t" r="r" b="b"/>
            <a:pathLst>
              <a:path w="0" h="2134235">
                <a:moveTo>
                  <a:pt x="0" y="21339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6218945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6235203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6251460" y="4703637"/>
            <a:ext cx="0" cy="1404620"/>
          </a:xfrm>
          <a:custGeom>
            <a:avLst/>
            <a:gdLst/>
            <a:ahLst/>
            <a:cxnLst/>
            <a:rect l="l" t="t" r="r" b="b"/>
            <a:pathLst>
              <a:path w="0" h="1404620">
                <a:moveTo>
                  <a:pt x="0" y="140461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6259716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6275973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6284102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6300360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6316617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6333001" y="4953467"/>
            <a:ext cx="0" cy="1155065"/>
          </a:xfrm>
          <a:custGeom>
            <a:avLst/>
            <a:gdLst/>
            <a:ahLst/>
            <a:cxnLst/>
            <a:rect l="l" t="t" r="r" b="b"/>
            <a:pathLst>
              <a:path w="0" h="1155064">
                <a:moveTo>
                  <a:pt x="0" y="115478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6341130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6357387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6381774" y="3974298"/>
            <a:ext cx="0" cy="2134235"/>
          </a:xfrm>
          <a:custGeom>
            <a:avLst/>
            <a:gdLst/>
            <a:ahLst/>
            <a:cxnLst/>
            <a:rect l="l" t="t" r="r" b="b"/>
            <a:pathLst>
              <a:path w="0" h="2134235">
                <a:moveTo>
                  <a:pt x="0" y="21339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6381774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767" y="0"/>
                </a:moveTo>
                <a:lnTo>
                  <a:pt x="0" y="0"/>
                </a:lnTo>
                <a:lnTo>
                  <a:pt x="0" y="8028"/>
                </a:lnTo>
                <a:lnTo>
                  <a:pt x="24767" y="8028"/>
                </a:lnTo>
                <a:lnTo>
                  <a:pt x="2476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6398412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6422798" y="4825176"/>
            <a:ext cx="0" cy="1283335"/>
          </a:xfrm>
          <a:custGeom>
            <a:avLst/>
            <a:gdLst/>
            <a:ahLst/>
            <a:cxnLst/>
            <a:rect l="l" t="t" r="r" b="b"/>
            <a:pathLst>
              <a:path w="0" h="1283335">
                <a:moveTo>
                  <a:pt x="0" y="128307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6422798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6439183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6463569" y="5061502"/>
            <a:ext cx="0" cy="1047115"/>
          </a:xfrm>
          <a:custGeom>
            <a:avLst/>
            <a:gdLst/>
            <a:ahLst/>
            <a:cxnLst/>
            <a:rect l="l" t="t" r="r" b="b"/>
            <a:pathLst>
              <a:path w="0" h="1047114">
                <a:moveTo>
                  <a:pt x="0" y="104675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6463569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6479826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6496211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6512469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6520597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6536855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6553112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767" y="0"/>
                </a:moveTo>
                <a:lnTo>
                  <a:pt x="0" y="0"/>
                </a:lnTo>
                <a:lnTo>
                  <a:pt x="0" y="8028"/>
                </a:lnTo>
                <a:lnTo>
                  <a:pt x="24767" y="8028"/>
                </a:lnTo>
                <a:lnTo>
                  <a:pt x="2476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6561368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640" y="0"/>
                </a:moveTo>
                <a:lnTo>
                  <a:pt x="0" y="0"/>
                </a:lnTo>
                <a:lnTo>
                  <a:pt x="0" y="8028"/>
                </a:lnTo>
                <a:lnTo>
                  <a:pt x="24640" y="8028"/>
                </a:lnTo>
                <a:lnTo>
                  <a:pt x="2464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6577879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6602392" y="4224023"/>
            <a:ext cx="0" cy="1884680"/>
          </a:xfrm>
          <a:custGeom>
            <a:avLst/>
            <a:gdLst/>
            <a:ahLst/>
            <a:cxnLst/>
            <a:rect l="l" t="t" r="r" b="b"/>
            <a:pathLst>
              <a:path w="0" h="1884679">
                <a:moveTo>
                  <a:pt x="0" y="188423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6602393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6618650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6643036" y="5176288"/>
            <a:ext cx="0" cy="932180"/>
          </a:xfrm>
          <a:custGeom>
            <a:avLst/>
            <a:gdLst/>
            <a:ahLst/>
            <a:cxnLst/>
            <a:rect l="l" t="t" r="r" b="b"/>
            <a:pathLst>
              <a:path w="0" h="932179">
                <a:moveTo>
                  <a:pt x="0" y="93196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6651165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6659294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6683806" y="5365455"/>
            <a:ext cx="0" cy="742950"/>
          </a:xfrm>
          <a:custGeom>
            <a:avLst/>
            <a:gdLst/>
            <a:ahLst/>
            <a:cxnLst/>
            <a:rect l="l" t="t" r="r" b="b"/>
            <a:pathLst>
              <a:path w="0" h="742950">
                <a:moveTo>
                  <a:pt x="0" y="7428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6691935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6700064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6724450" y="5446269"/>
            <a:ext cx="0" cy="662305"/>
          </a:xfrm>
          <a:custGeom>
            <a:avLst/>
            <a:gdLst/>
            <a:ahLst/>
            <a:cxnLst/>
            <a:rect l="l" t="t" r="r" b="b"/>
            <a:pathLst>
              <a:path w="0" h="662304">
                <a:moveTo>
                  <a:pt x="0" y="66198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6732706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640" y="0"/>
                </a:moveTo>
                <a:lnTo>
                  <a:pt x="0" y="0"/>
                </a:lnTo>
                <a:lnTo>
                  <a:pt x="0" y="8028"/>
                </a:lnTo>
                <a:lnTo>
                  <a:pt x="24640" y="8028"/>
                </a:lnTo>
                <a:lnTo>
                  <a:pt x="2464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6748964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767" y="0"/>
                </a:moveTo>
                <a:lnTo>
                  <a:pt x="0" y="0"/>
                </a:lnTo>
                <a:lnTo>
                  <a:pt x="0" y="8028"/>
                </a:lnTo>
                <a:lnTo>
                  <a:pt x="24767" y="8028"/>
                </a:lnTo>
                <a:lnTo>
                  <a:pt x="2476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6765602" y="5527295"/>
            <a:ext cx="0" cy="581025"/>
          </a:xfrm>
          <a:custGeom>
            <a:avLst/>
            <a:gdLst/>
            <a:ahLst/>
            <a:cxnLst/>
            <a:rect l="l" t="t" r="r" b="b"/>
            <a:pathLst>
              <a:path w="0" h="581025">
                <a:moveTo>
                  <a:pt x="0" y="58096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6773731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6789988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6806245" y="5547552"/>
            <a:ext cx="0" cy="560705"/>
          </a:xfrm>
          <a:custGeom>
            <a:avLst/>
            <a:gdLst/>
            <a:ahLst/>
            <a:cxnLst/>
            <a:rect l="l" t="t" r="r" b="b"/>
            <a:pathLst>
              <a:path w="0" h="560704">
                <a:moveTo>
                  <a:pt x="0" y="56070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6814374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6830632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6847016" y="5621910"/>
            <a:ext cx="0" cy="486409"/>
          </a:xfrm>
          <a:custGeom>
            <a:avLst/>
            <a:gdLst/>
            <a:ahLst/>
            <a:cxnLst/>
            <a:rect l="l" t="t" r="r" b="b"/>
            <a:pathLst>
              <a:path w="0" h="486410">
                <a:moveTo>
                  <a:pt x="0" y="48634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6855145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6871403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6895789" y="5331483"/>
            <a:ext cx="0" cy="777240"/>
          </a:xfrm>
          <a:custGeom>
            <a:avLst/>
            <a:gdLst/>
            <a:ahLst/>
            <a:cxnLst/>
            <a:rect l="l" t="t" r="r" b="b"/>
            <a:pathLst>
              <a:path w="0" h="777239">
                <a:moveTo>
                  <a:pt x="0" y="77677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6895789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6912173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767" y="0"/>
                </a:moveTo>
                <a:lnTo>
                  <a:pt x="0" y="0"/>
                </a:lnTo>
                <a:lnTo>
                  <a:pt x="0" y="8028"/>
                </a:lnTo>
                <a:lnTo>
                  <a:pt x="24767" y="8028"/>
                </a:lnTo>
                <a:lnTo>
                  <a:pt x="2476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6936940" y="5723224"/>
            <a:ext cx="0" cy="385445"/>
          </a:xfrm>
          <a:custGeom>
            <a:avLst/>
            <a:gdLst/>
            <a:ahLst/>
            <a:cxnLst/>
            <a:rect l="l" t="t" r="r" b="b"/>
            <a:pathLst>
              <a:path w="0" h="385445">
                <a:moveTo>
                  <a:pt x="0" y="38503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6936940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6953198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6977584" y="5763642"/>
            <a:ext cx="0" cy="344805"/>
          </a:xfrm>
          <a:custGeom>
            <a:avLst/>
            <a:gdLst/>
            <a:ahLst/>
            <a:cxnLst/>
            <a:rect l="l" t="t" r="r" b="b"/>
            <a:pathLst>
              <a:path w="0" h="344804">
                <a:moveTo>
                  <a:pt x="0" y="34461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6977584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6993842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7010226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7026483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7034612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7058998" y="5648866"/>
            <a:ext cx="0" cy="459740"/>
          </a:xfrm>
          <a:custGeom>
            <a:avLst/>
            <a:gdLst/>
            <a:ahLst/>
            <a:cxnLst/>
            <a:rect l="l" t="t" r="r" b="b"/>
            <a:pathLst>
              <a:path w="0" h="459739">
                <a:moveTo>
                  <a:pt x="0" y="45938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7067127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7075382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7099769" y="5905627"/>
            <a:ext cx="0" cy="203200"/>
          </a:xfrm>
          <a:custGeom>
            <a:avLst/>
            <a:gdLst/>
            <a:ahLst/>
            <a:cxnLst/>
            <a:rect l="l" t="t" r="r" b="b"/>
            <a:pathLst>
              <a:path w="0" h="203200">
                <a:moveTo>
                  <a:pt x="0" y="20262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7108279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7116408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7132665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7157051" y="5946056"/>
            <a:ext cx="0" cy="162560"/>
          </a:xfrm>
          <a:custGeom>
            <a:avLst/>
            <a:gdLst/>
            <a:ahLst/>
            <a:cxnLst/>
            <a:rect l="l" t="t" r="r" b="b"/>
            <a:pathLst>
              <a:path w="0" h="162560">
                <a:moveTo>
                  <a:pt x="0" y="16219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7165180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7173435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7197821" y="5959528"/>
            <a:ext cx="0" cy="149225"/>
          </a:xfrm>
          <a:custGeom>
            <a:avLst/>
            <a:gdLst/>
            <a:ahLst/>
            <a:cxnLst/>
            <a:rect l="l" t="t" r="r" b="b"/>
            <a:pathLst>
              <a:path w="0" h="149225">
                <a:moveTo>
                  <a:pt x="0" y="14872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7205950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7214079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7238593" y="5959528"/>
            <a:ext cx="0" cy="149225"/>
          </a:xfrm>
          <a:custGeom>
            <a:avLst/>
            <a:gdLst/>
            <a:ahLst/>
            <a:cxnLst/>
            <a:rect l="l" t="t" r="r" b="b"/>
            <a:pathLst>
              <a:path w="0" h="149225">
                <a:moveTo>
                  <a:pt x="0" y="14872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7246721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7254850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7279236" y="5986474"/>
            <a:ext cx="0" cy="121920"/>
          </a:xfrm>
          <a:custGeom>
            <a:avLst/>
            <a:gdLst/>
            <a:ahLst/>
            <a:cxnLst/>
            <a:rect l="l" t="t" r="r" b="b"/>
            <a:pathLst>
              <a:path w="0" h="121920">
                <a:moveTo>
                  <a:pt x="0" y="12178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7287746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7304003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7320260" y="5892155"/>
            <a:ext cx="0" cy="216535"/>
          </a:xfrm>
          <a:custGeom>
            <a:avLst/>
            <a:gdLst/>
            <a:ahLst/>
            <a:cxnLst/>
            <a:rect l="l" t="t" r="r" b="b"/>
            <a:pathLst>
              <a:path w="0" h="216535">
                <a:moveTo>
                  <a:pt x="0" y="2161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7328389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7344774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7361032" y="6027156"/>
            <a:ext cx="0" cy="81280"/>
          </a:xfrm>
          <a:custGeom>
            <a:avLst/>
            <a:gdLst/>
            <a:ahLst/>
            <a:cxnLst/>
            <a:rect l="l" t="t" r="r" b="b"/>
            <a:pathLst>
              <a:path w="0" h="81279">
                <a:moveTo>
                  <a:pt x="0" y="8109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7369160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386" y="0"/>
                </a:moveTo>
                <a:lnTo>
                  <a:pt x="0" y="0"/>
                </a:lnTo>
                <a:lnTo>
                  <a:pt x="0" y="8028"/>
                </a:lnTo>
                <a:lnTo>
                  <a:pt x="24386" y="8028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7385418" y="6101260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5" h="8254">
                <a:moveTo>
                  <a:pt x="24513" y="0"/>
                </a:moveTo>
                <a:lnTo>
                  <a:pt x="0" y="0"/>
                </a:lnTo>
                <a:lnTo>
                  <a:pt x="0" y="8028"/>
                </a:lnTo>
                <a:lnTo>
                  <a:pt x="24513" y="8028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7409931" y="5183040"/>
            <a:ext cx="0" cy="925830"/>
          </a:xfrm>
          <a:custGeom>
            <a:avLst/>
            <a:gdLst/>
            <a:ahLst/>
            <a:cxnLst/>
            <a:rect l="l" t="t" r="r" b="b"/>
            <a:pathLst>
              <a:path w="0" h="925829">
                <a:moveTo>
                  <a:pt x="0" y="92521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3869019" y="6107517"/>
            <a:ext cx="3540911" cy="176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3869019" y="6108255"/>
            <a:ext cx="3541395" cy="175895"/>
          </a:xfrm>
          <a:custGeom>
            <a:avLst/>
            <a:gdLst/>
            <a:ahLst/>
            <a:cxnLst/>
            <a:rect l="l" t="t" r="r" b="b"/>
            <a:pathLst>
              <a:path w="3541395" h="175895">
                <a:moveTo>
                  <a:pt x="0" y="0"/>
                </a:moveTo>
                <a:lnTo>
                  <a:pt x="3540911" y="0"/>
                </a:lnTo>
                <a:lnTo>
                  <a:pt x="3540911" y="175408"/>
                </a:lnTo>
                <a:lnTo>
                  <a:pt x="0" y="175408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3869019" y="6283664"/>
            <a:ext cx="3541395" cy="0"/>
          </a:xfrm>
          <a:custGeom>
            <a:avLst/>
            <a:gdLst/>
            <a:ahLst/>
            <a:cxnLst/>
            <a:rect l="l" t="t" r="r" b="b"/>
            <a:pathLst>
              <a:path w="3541395" h="0">
                <a:moveTo>
                  <a:pt x="0" y="0"/>
                </a:moveTo>
                <a:lnTo>
                  <a:pt x="35409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7413995" y="6287029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3869019" y="6108255"/>
            <a:ext cx="3541395" cy="0"/>
          </a:xfrm>
          <a:custGeom>
            <a:avLst/>
            <a:gdLst/>
            <a:ahLst/>
            <a:cxnLst/>
            <a:rect l="l" t="t" r="r" b="b"/>
            <a:pathLst>
              <a:path w="3541395" h="0">
                <a:moveTo>
                  <a:pt x="0" y="0"/>
                </a:moveTo>
                <a:lnTo>
                  <a:pt x="35409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7413995" y="6111621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7409931" y="6108255"/>
            <a:ext cx="0" cy="175895"/>
          </a:xfrm>
          <a:custGeom>
            <a:avLst/>
            <a:gdLst/>
            <a:ahLst/>
            <a:cxnLst/>
            <a:rect l="l" t="t" r="r" b="b"/>
            <a:pathLst>
              <a:path w="0" h="175895">
                <a:moveTo>
                  <a:pt x="0" y="0"/>
                </a:moveTo>
                <a:lnTo>
                  <a:pt x="0" y="1754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7413995" y="6287029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3869019" y="6108255"/>
            <a:ext cx="0" cy="175895"/>
          </a:xfrm>
          <a:custGeom>
            <a:avLst/>
            <a:gdLst/>
            <a:ahLst/>
            <a:cxnLst/>
            <a:rect l="l" t="t" r="r" b="b"/>
            <a:pathLst>
              <a:path w="0" h="175895">
                <a:moveTo>
                  <a:pt x="0" y="0"/>
                </a:moveTo>
                <a:lnTo>
                  <a:pt x="0" y="1754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3873096" y="6287029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3869019" y="6283664"/>
            <a:ext cx="3541395" cy="0"/>
          </a:xfrm>
          <a:custGeom>
            <a:avLst/>
            <a:gdLst/>
            <a:ahLst/>
            <a:cxnLst/>
            <a:rect l="l" t="t" r="r" b="b"/>
            <a:pathLst>
              <a:path w="3541395" h="0">
                <a:moveTo>
                  <a:pt x="0" y="0"/>
                </a:moveTo>
                <a:lnTo>
                  <a:pt x="35409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7413995" y="6287029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3869019" y="6108255"/>
            <a:ext cx="0" cy="175895"/>
          </a:xfrm>
          <a:custGeom>
            <a:avLst/>
            <a:gdLst/>
            <a:ahLst/>
            <a:cxnLst/>
            <a:rect l="l" t="t" r="r" b="b"/>
            <a:pathLst>
              <a:path w="0" h="175895">
                <a:moveTo>
                  <a:pt x="0" y="0"/>
                </a:moveTo>
                <a:lnTo>
                  <a:pt x="0" y="1754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3873096" y="6287029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3869019" y="6249977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89">
                <a:moveTo>
                  <a:pt x="0" y="3368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3873096" y="6253353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3869019" y="6108255"/>
            <a:ext cx="0" cy="27305"/>
          </a:xfrm>
          <a:custGeom>
            <a:avLst/>
            <a:gdLst/>
            <a:ahLst/>
            <a:cxnLst/>
            <a:rect l="l" t="t" r="r" b="b"/>
            <a:pathLst>
              <a:path w="0" h="27304">
                <a:moveTo>
                  <a:pt x="0" y="0"/>
                </a:moveTo>
                <a:lnTo>
                  <a:pt x="0" y="269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3873096" y="6138566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 txBox="1"/>
          <p:nvPr/>
        </p:nvSpPr>
        <p:spPr>
          <a:xfrm>
            <a:off x="3831882" y="6290804"/>
            <a:ext cx="84455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75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360" name="object 360"/>
          <p:cNvSpPr/>
          <p:nvPr/>
        </p:nvSpPr>
        <p:spPr>
          <a:xfrm>
            <a:off x="4562590" y="6249977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89">
                <a:moveTo>
                  <a:pt x="0" y="3368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4566654" y="6253353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4562590" y="6108255"/>
            <a:ext cx="0" cy="27305"/>
          </a:xfrm>
          <a:custGeom>
            <a:avLst/>
            <a:gdLst/>
            <a:ahLst/>
            <a:cxnLst/>
            <a:rect l="l" t="t" r="r" b="b"/>
            <a:pathLst>
              <a:path w="0" h="27304">
                <a:moveTo>
                  <a:pt x="0" y="0"/>
                </a:moveTo>
                <a:lnTo>
                  <a:pt x="0" y="269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4566654" y="6138566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 txBox="1"/>
          <p:nvPr/>
        </p:nvSpPr>
        <p:spPr>
          <a:xfrm>
            <a:off x="4492824" y="6290804"/>
            <a:ext cx="139700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55">
                <a:latin typeface="Arial"/>
                <a:cs typeface="Arial"/>
              </a:rPr>
              <a:t>50</a:t>
            </a:r>
            <a:endParaRPr sz="700">
              <a:latin typeface="Arial"/>
              <a:cs typeface="Arial"/>
            </a:endParaRPr>
          </a:p>
        </p:txBody>
      </p:sp>
      <p:sp>
        <p:nvSpPr>
          <p:cNvPr id="365" name="object 365"/>
          <p:cNvSpPr/>
          <p:nvPr/>
        </p:nvSpPr>
        <p:spPr>
          <a:xfrm>
            <a:off x="5256072" y="6249977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89">
                <a:moveTo>
                  <a:pt x="0" y="3368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5260136" y="6253353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5256072" y="6108255"/>
            <a:ext cx="0" cy="27305"/>
          </a:xfrm>
          <a:custGeom>
            <a:avLst/>
            <a:gdLst/>
            <a:ahLst/>
            <a:cxnLst/>
            <a:rect l="l" t="t" r="r" b="b"/>
            <a:pathLst>
              <a:path w="0" h="27304">
                <a:moveTo>
                  <a:pt x="0" y="0"/>
                </a:moveTo>
                <a:lnTo>
                  <a:pt x="0" y="269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5260136" y="6138566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 txBox="1"/>
          <p:nvPr/>
        </p:nvSpPr>
        <p:spPr>
          <a:xfrm>
            <a:off x="5161958" y="6290804"/>
            <a:ext cx="196850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55">
                <a:latin typeface="Arial"/>
                <a:cs typeface="Arial"/>
              </a:rPr>
              <a:t>100</a:t>
            </a:r>
            <a:endParaRPr sz="700">
              <a:latin typeface="Arial"/>
              <a:cs typeface="Arial"/>
            </a:endParaRPr>
          </a:p>
        </p:txBody>
      </p:sp>
      <p:sp>
        <p:nvSpPr>
          <p:cNvPr id="370" name="object 370"/>
          <p:cNvSpPr/>
          <p:nvPr/>
        </p:nvSpPr>
        <p:spPr>
          <a:xfrm>
            <a:off x="5949554" y="6249977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89">
                <a:moveTo>
                  <a:pt x="0" y="3368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5953618" y="6253353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5949554" y="6108255"/>
            <a:ext cx="0" cy="27305"/>
          </a:xfrm>
          <a:custGeom>
            <a:avLst/>
            <a:gdLst/>
            <a:ahLst/>
            <a:cxnLst/>
            <a:rect l="l" t="t" r="r" b="b"/>
            <a:pathLst>
              <a:path w="0" h="27304">
                <a:moveTo>
                  <a:pt x="0" y="0"/>
                </a:moveTo>
                <a:lnTo>
                  <a:pt x="0" y="269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5953618" y="6138566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 txBox="1"/>
          <p:nvPr/>
        </p:nvSpPr>
        <p:spPr>
          <a:xfrm>
            <a:off x="5855440" y="6290804"/>
            <a:ext cx="196850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55">
                <a:latin typeface="Arial"/>
                <a:cs typeface="Arial"/>
              </a:rPr>
              <a:t>150</a:t>
            </a:r>
            <a:endParaRPr sz="700">
              <a:latin typeface="Arial"/>
              <a:cs typeface="Arial"/>
            </a:endParaRPr>
          </a:p>
        </p:txBody>
      </p:sp>
      <p:sp>
        <p:nvSpPr>
          <p:cNvPr id="375" name="object 375"/>
          <p:cNvSpPr/>
          <p:nvPr/>
        </p:nvSpPr>
        <p:spPr>
          <a:xfrm>
            <a:off x="6643036" y="6249977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89">
                <a:moveTo>
                  <a:pt x="0" y="3368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6647101" y="6253353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6643036" y="6108255"/>
            <a:ext cx="0" cy="27305"/>
          </a:xfrm>
          <a:custGeom>
            <a:avLst/>
            <a:gdLst/>
            <a:ahLst/>
            <a:cxnLst/>
            <a:rect l="l" t="t" r="r" b="b"/>
            <a:pathLst>
              <a:path w="0" h="27304">
                <a:moveTo>
                  <a:pt x="0" y="0"/>
                </a:moveTo>
                <a:lnTo>
                  <a:pt x="0" y="269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6647101" y="6138566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 txBox="1"/>
          <p:nvPr/>
        </p:nvSpPr>
        <p:spPr>
          <a:xfrm>
            <a:off x="6548668" y="6290804"/>
            <a:ext cx="196850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55">
                <a:latin typeface="Arial"/>
                <a:cs typeface="Arial"/>
              </a:rPr>
              <a:t>200</a:t>
            </a:r>
            <a:endParaRPr sz="700">
              <a:latin typeface="Arial"/>
              <a:cs typeface="Arial"/>
            </a:endParaRPr>
          </a:p>
        </p:txBody>
      </p:sp>
      <p:sp>
        <p:nvSpPr>
          <p:cNvPr id="380" name="object 380"/>
          <p:cNvSpPr/>
          <p:nvPr/>
        </p:nvSpPr>
        <p:spPr>
          <a:xfrm>
            <a:off x="7336518" y="6249977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89">
                <a:moveTo>
                  <a:pt x="0" y="3368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7340710" y="6253353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7336518" y="6108255"/>
            <a:ext cx="0" cy="27305"/>
          </a:xfrm>
          <a:custGeom>
            <a:avLst/>
            <a:gdLst/>
            <a:ahLst/>
            <a:cxnLst/>
            <a:rect l="l" t="t" r="r" b="b"/>
            <a:pathLst>
              <a:path w="0" h="27304">
                <a:moveTo>
                  <a:pt x="0" y="0"/>
                </a:moveTo>
                <a:lnTo>
                  <a:pt x="0" y="269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7340710" y="6138566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 txBox="1"/>
          <p:nvPr/>
        </p:nvSpPr>
        <p:spPr>
          <a:xfrm>
            <a:off x="7242150" y="6290804"/>
            <a:ext cx="196850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55">
                <a:latin typeface="Arial"/>
                <a:cs typeface="Arial"/>
              </a:rPr>
              <a:t>250</a:t>
            </a:r>
            <a:endParaRPr sz="700">
              <a:latin typeface="Arial"/>
              <a:cs typeface="Arial"/>
            </a:endParaRPr>
          </a:p>
        </p:txBody>
      </p:sp>
      <p:sp>
        <p:nvSpPr>
          <p:cNvPr id="385" name="object 385"/>
          <p:cNvSpPr/>
          <p:nvPr/>
        </p:nvSpPr>
        <p:spPr>
          <a:xfrm>
            <a:off x="3869019" y="6108255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 h="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3905979" y="6111621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7369160" y="6108255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7373225" y="6111621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3869019" y="6195833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 h="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3905979" y="6199199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7369160" y="6195833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7373225" y="6199199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3869019" y="6283664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 h="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3905979" y="6287029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7369160" y="6283664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7373225" y="6287029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3869019" y="6283664"/>
            <a:ext cx="3541395" cy="0"/>
          </a:xfrm>
          <a:custGeom>
            <a:avLst/>
            <a:gdLst/>
            <a:ahLst/>
            <a:cxnLst/>
            <a:rect l="l" t="t" r="r" b="b"/>
            <a:pathLst>
              <a:path w="3541395" h="0">
                <a:moveTo>
                  <a:pt x="0" y="0"/>
                </a:moveTo>
                <a:lnTo>
                  <a:pt x="35409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7413995" y="6287029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3869019" y="6108255"/>
            <a:ext cx="3541395" cy="0"/>
          </a:xfrm>
          <a:custGeom>
            <a:avLst/>
            <a:gdLst/>
            <a:ahLst/>
            <a:cxnLst/>
            <a:rect l="l" t="t" r="r" b="b"/>
            <a:pathLst>
              <a:path w="3541395" h="0">
                <a:moveTo>
                  <a:pt x="0" y="0"/>
                </a:moveTo>
                <a:lnTo>
                  <a:pt x="35409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7413995" y="6111621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7409931" y="6108255"/>
            <a:ext cx="0" cy="175895"/>
          </a:xfrm>
          <a:custGeom>
            <a:avLst/>
            <a:gdLst/>
            <a:ahLst/>
            <a:cxnLst/>
            <a:rect l="l" t="t" r="r" b="b"/>
            <a:pathLst>
              <a:path w="0" h="175895">
                <a:moveTo>
                  <a:pt x="0" y="0"/>
                </a:moveTo>
                <a:lnTo>
                  <a:pt x="0" y="1754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7413995" y="6287029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3869019" y="6108255"/>
            <a:ext cx="0" cy="175895"/>
          </a:xfrm>
          <a:custGeom>
            <a:avLst/>
            <a:gdLst/>
            <a:ahLst/>
            <a:cxnLst/>
            <a:rect l="l" t="t" r="r" b="b"/>
            <a:pathLst>
              <a:path w="0" h="175895">
                <a:moveTo>
                  <a:pt x="0" y="0"/>
                </a:moveTo>
                <a:lnTo>
                  <a:pt x="0" y="1754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3873096" y="6287029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228600" y="946403"/>
            <a:ext cx="3299460" cy="3066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3276600" y="940308"/>
            <a:ext cx="4565904" cy="2973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1842" y="218643"/>
            <a:ext cx="750189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45"/>
              <a:t>Histogram </a:t>
            </a:r>
            <a:r>
              <a:rPr dirty="0" spc="270"/>
              <a:t>matching </a:t>
            </a:r>
            <a:r>
              <a:rPr dirty="0" spc="295"/>
              <a:t>or</a:t>
            </a:r>
            <a:r>
              <a:rPr dirty="0" spc="580"/>
              <a:t> </a:t>
            </a:r>
            <a:r>
              <a:rPr dirty="0" spc="150"/>
              <a:t>specification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8877"/>
            <a:ext cx="8002905" cy="4032250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5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spc="80">
                <a:latin typeface="Arial"/>
                <a:cs typeface="Arial"/>
              </a:rPr>
              <a:t>Specify </a:t>
            </a:r>
            <a:r>
              <a:rPr dirty="0" sz="2000" spc="150">
                <a:latin typeface="Arial"/>
                <a:cs typeface="Arial"/>
              </a:rPr>
              <a:t>the </a:t>
            </a:r>
            <a:r>
              <a:rPr dirty="0" sz="2000" spc="30">
                <a:latin typeface="Arial"/>
                <a:cs typeface="Arial"/>
              </a:rPr>
              <a:t>shape </a:t>
            </a:r>
            <a:r>
              <a:rPr dirty="0" sz="2000" spc="100">
                <a:latin typeface="Arial"/>
                <a:cs typeface="Arial"/>
              </a:rPr>
              <a:t>of </a:t>
            </a:r>
            <a:r>
              <a:rPr dirty="0" sz="2000" spc="150">
                <a:latin typeface="Arial"/>
                <a:cs typeface="Arial"/>
              </a:rPr>
              <a:t>the histogram </a:t>
            </a:r>
            <a:r>
              <a:rPr dirty="0" sz="2000" spc="120">
                <a:latin typeface="Arial"/>
                <a:cs typeface="Arial"/>
              </a:rPr>
              <a:t>we </a:t>
            </a:r>
            <a:r>
              <a:rPr dirty="0" sz="2000" spc="105">
                <a:latin typeface="Arial"/>
                <a:cs typeface="Arial"/>
              </a:rPr>
              <a:t>wish </a:t>
            </a:r>
            <a:r>
              <a:rPr dirty="0" sz="2000" spc="150">
                <a:latin typeface="Arial"/>
                <a:cs typeface="Arial"/>
              </a:rPr>
              <a:t>the</a:t>
            </a:r>
            <a:r>
              <a:rPr dirty="0" sz="2000" spc="650">
                <a:latin typeface="Arial"/>
                <a:cs typeface="Arial"/>
              </a:rPr>
              <a:t> </a:t>
            </a:r>
            <a:r>
              <a:rPr dirty="0" sz="2000" spc="35">
                <a:latin typeface="Arial"/>
                <a:cs typeface="Arial"/>
              </a:rPr>
              <a:t>processed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960"/>
              </a:spcBef>
            </a:pPr>
            <a:r>
              <a:rPr dirty="0" sz="2000" spc="105">
                <a:latin typeface="Arial"/>
                <a:cs typeface="Arial"/>
              </a:rPr>
              <a:t>image </a:t>
            </a:r>
            <a:r>
              <a:rPr dirty="0" sz="2000" spc="75">
                <a:latin typeface="Arial"/>
                <a:cs typeface="Arial"/>
              </a:rPr>
              <a:t>should</a:t>
            </a:r>
            <a:r>
              <a:rPr dirty="0" sz="2000" spc="345">
                <a:latin typeface="Arial"/>
                <a:cs typeface="Arial"/>
              </a:rPr>
              <a:t> </a:t>
            </a:r>
            <a:r>
              <a:rPr dirty="0" sz="2000" spc="55">
                <a:latin typeface="Arial"/>
                <a:cs typeface="Arial"/>
              </a:rPr>
              <a:t>have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40000"/>
              </a:lnSpc>
              <a:spcBef>
                <a:spcPts val="480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spc="65">
                <a:latin typeface="Arial"/>
                <a:cs typeface="Arial"/>
              </a:rPr>
              <a:t>The </a:t>
            </a:r>
            <a:r>
              <a:rPr dirty="0" sz="2000" spc="180">
                <a:latin typeface="Arial"/>
                <a:cs typeface="Arial"/>
              </a:rPr>
              <a:t>method </a:t>
            </a:r>
            <a:r>
              <a:rPr dirty="0" sz="2000" spc="25">
                <a:latin typeface="Arial"/>
                <a:cs typeface="Arial"/>
              </a:rPr>
              <a:t>used </a:t>
            </a:r>
            <a:r>
              <a:rPr dirty="0" sz="2000" spc="200">
                <a:latin typeface="Arial"/>
                <a:cs typeface="Arial"/>
              </a:rPr>
              <a:t>to </a:t>
            </a:r>
            <a:r>
              <a:rPr dirty="0" sz="2000" spc="100">
                <a:latin typeface="Arial"/>
                <a:cs typeface="Arial"/>
              </a:rPr>
              <a:t>generate </a:t>
            </a:r>
            <a:r>
              <a:rPr dirty="0" sz="2000" spc="60">
                <a:latin typeface="Arial"/>
                <a:cs typeface="Arial"/>
              </a:rPr>
              <a:t>a </a:t>
            </a:r>
            <a:r>
              <a:rPr dirty="0" sz="2000" spc="35">
                <a:latin typeface="Arial"/>
                <a:cs typeface="Arial"/>
              </a:rPr>
              <a:t>processed </a:t>
            </a:r>
            <a:r>
              <a:rPr dirty="0" sz="2000" spc="110">
                <a:latin typeface="Arial"/>
                <a:cs typeface="Arial"/>
              </a:rPr>
              <a:t>image </a:t>
            </a:r>
            <a:r>
              <a:rPr dirty="0" sz="2000" spc="240">
                <a:latin typeface="Arial"/>
                <a:cs typeface="Arial"/>
              </a:rPr>
              <a:t>that </a:t>
            </a:r>
            <a:r>
              <a:rPr dirty="0" sz="2000" spc="20">
                <a:latin typeface="Arial"/>
                <a:cs typeface="Arial"/>
              </a:rPr>
              <a:t>has </a:t>
            </a:r>
            <a:r>
              <a:rPr dirty="0" sz="2000" spc="60">
                <a:latin typeface="Arial"/>
                <a:cs typeface="Arial"/>
              </a:rPr>
              <a:t>a  specified </a:t>
            </a:r>
            <a:r>
              <a:rPr dirty="0" sz="2000" spc="150">
                <a:latin typeface="Arial"/>
                <a:cs typeface="Arial"/>
              </a:rPr>
              <a:t>histogram </a:t>
            </a:r>
            <a:r>
              <a:rPr dirty="0" sz="2000" spc="-10">
                <a:latin typeface="Arial"/>
                <a:cs typeface="Arial"/>
              </a:rPr>
              <a:t>is </a:t>
            </a:r>
            <a:r>
              <a:rPr dirty="0" sz="2000" spc="80">
                <a:latin typeface="Arial"/>
                <a:cs typeface="Arial"/>
              </a:rPr>
              <a:t>called </a:t>
            </a:r>
            <a:r>
              <a:rPr dirty="0" sz="2000" spc="150">
                <a:latin typeface="Arial"/>
                <a:cs typeface="Arial"/>
              </a:rPr>
              <a:t>histogram </a:t>
            </a:r>
            <a:r>
              <a:rPr dirty="0" sz="2000" spc="170">
                <a:latin typeface="Arial"/>
                <a:cs typeface="Arial"/>
              </a:rPr>
              <a:t>matching </a:t>
            </a:r>
            <a:r>
              <a:rPr dirty="0" sz="2000" spc="180">
                <a:latin typeface="Arial"/>
                <a:cs typeface="Arial"/>
              </a:rPr>
              <a:t>or  </a:t>
            </a:r>
            <a:r>
              <a:rPr dirty="0" sz="2000" spc="150">
                <a:latin typeface="Arial"/>
                <a:cs typeface="Arial"/>
              </a:rPr>
              <a:t>histogram</a:t>
            </a:r>
            <a:r>
              <a:rPr dirty="0" sz="2000" spc="200">
                <a:latin typeface="Arial"/>
                <a:cs typeface="Arial"/>
              </a:rPr>
              <a:t> </a:t>
            </a:r>
            <a:r>
              <a:rPr dirty="0" sz="2000" spc="95">
                <a:latin typeface="Arial"/>
                <a:cs typeface="Arial"/>
              </a:rPr>
              <a:t>specification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45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spc="55">
                <a:latin typeface="Arial"/>
                <a:cs typeface="Arial"/>
              </a:rPr>
              <a:t>Steps</a:t>
            </a:r>
            <a:r>
              <a:rPr dirty="0" sz="2000" spc="225">
                <a:latin typeface="Arial"/>
                <a:cs typeface="Arial"/>
              </a:rPr>
              <a:t> </a:t>
            </a:r>
            <a:r>
              <a:rPr dirty="0" sz="2000" spc="95">
                <a:latin typeface="Arial"/>
                <a:cs typeface="Arial"/>
              </a:rPr>
              <a:t>involved: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1350"/>
              </a:spcBef>
              <a:buClr>
                <a:srgbClr val="3333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 spc="45">
                <a:latin typeface="Arial"/>
                <a:cs typeface="Arial"/>
              </a:rPr>
              <a:t>Equalize </a:t>
            </a:r>
            <a:r>
              <a:rPr dirty="0" sz="1800" spc="130">
                <a:latin typeface="Arial"/>
                <a:cs typeface="Arial"/>
              </a:rPr>
              <a:t>the </a:t>
            </a:r>
            <a:r>
              <a:rPr dirty="0" sz="1800" spc="135">
                <a:latin typeface="Arial"/>
                <a:cs typeface="Arial"/>
              </a:rPr>
              <a:t>histogram </a:t>
            </a:r>
            <a:r>
              <a:rPr dirty="0" sz="1800" spc="90">
                <a:latin typeface="Arial"/>
                <a:cs typeface="Arial"/>
              </a:rPr>
              <a:t>of </a:t>
            </a:r>
            <a:r>
              <a:rPr dirty="0" sz="1800" spc="130">
                <a:latin typeface="Arial"/>
                <a:cs typeface="Arial"/>
              </a:rPr>
              <a:t>the </a:t>
            </a:r>
            <a:r>
              <a:rPr dirty="0" sz="1800" spc="175">
                <a:latin typeface="Arial"/>
                <a:cs typeface="Arial"/>
              </a:rPr>
              <a:t>input</a:t>
            </a:r>
            <a:r>
              <a:rPr dirty="0" sz="1800" spc="305">
                <a:latin typeface="Arial"/>
                <a:cs typeface="Arial"/>
              </a:rPr>
              <a:t> </a:t>
            </a:r>
            <a:r>
              <a:rPr dirty="0" sz="1800" spc="95">
                <a:latin typeface="Arial"/>
                <a:cs typeface="Arial"/>
              </a:rPr>
              <a:t>image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1295"/>
              </a:spcBef>
              <a:buClr>
                <a:srgbClr val="3333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 spc="45">
                <a:latin typeface="Arial"/>
                <a:cs typeface="Arial"/>
              </a:rPr>
              <a:t>Equalize </a:t>
            </a:r>
            <a:r>
              <a:rPr dirty="0" sz="1800" spc="130">
                <a:latin typeface="Arial"/>
                <a:cs typeface="Arial"/>
              </a:rPr>
              <a:t>the </a:t>
            </a:r>
            <a:r>
              <a:rPr dirty="0" sz="1800" spc="50">
                <a:latin typeface="Arial"/>
                <a:cs typeface="Arial"/>
              </a:rPr>
              <a:t>specified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135">
                <a:latin typeface="Arial"/>
                <a:cs typeface="Arial"/>
              </a:rPr>
              <a:t>histogram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1300"/>
              </a:spcBef>
              <a:buClr>
                <a:srgbClr val="3333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 spc="60">
                <a:latin typeface="Arial"/>
                <a:cs typeface="Arial"/>
              </a:rPr>
              <a:t>Relate </a:t>
            </a:r>
            <a:r>
              <a:rPr dirty="0" sz="1800" spc="130">
                <a:latin typeface="Arial"/>
                <a:cs typeface="Arial"/>
              </a:rPr>
              <a:t>the </a:t>
            </a:r>
            <a:r>
              <a:rPr dirty="0" sz="1800" spc="210">
                <a:latin typeface="Arial"/>
                <a:cs typeface="Arial"/>
              </a:rPr>
              <a:t>two </a:t>
            </a:r>
            <a:r>
              <a:rPr dirty="0" sz="1800" spc="50">
                <a:latin typeface="Arial"/>
                <a:cs typeface="Arial"/>
              </a:rPr>
              <a:t>equalized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105">
                <a:latin typeface="Arial"/>
                <a:cs typeface="Arial"/>
              </a:rPr>
              <a:t>histograms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7925" y="218643"/>
            <a:ext cx="425005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45"/>
              <a:t>Histogram</a:t>
            </a:r>
            <a:r>
              <a:rPr dirty="0" spc="285"/>
              <a:t> </a:t>
            </a:r>
            <a:r>
              <a:rPr dirty="0" spc="275"/>
              <a:t>matching</a:t>
            </a:r>
          </a:p>
        </p:txBody>
      </p:sp>
      <p:sp>
        <p:nvSpPr>
          <p:cNvPr id="3" name="object 3"/>
          <p:cNvSpPr/>
          <p:nvPr/>
        </p:nvSpPr>
        <p:spPr>
          <a:xfrm>
            <a:off x="1600200" y="2552700"/>
            <a:ext cx="1143000" cy="76200"/>
          </a:xfrm>
          <a:custGeom>
            <a:avLst/>
            <a:gdLst/>
            <a:ahLst/>
            <a:cxnLst/>
            <a:rect l="l" t="t" r="r" b="b"/>
            <a:pathLst>
              <a:path w="1143000" h="76200">
                <a:moveTo>
                  <a:pt x="1066800" y="0"/>
                </a:moveTo>
                <a:lnTo>
                  <a:pt x="1066800" y="76200"/>
                </a:lnTo>
                <a:lnTo>
                  <a:pt x="1130300" y="44450"/>
                </a:lnTo>
                <a:lnTo>
                  <a:pt x="1079500" y="44450"/>
                </a:lnTo>
                <a:lnTo>
                  <a:pt x="1079500" y="31750"/>
                </a:lnTo>
                <a:lnTo>
                  <a:pt x="1130300" y="31750"/>
                </a:lnTo>
                <a:lnTo>
                  <a:pt x="1066800" y="0"/>
                </a:lnTo>
                <a:close/>
              </a:path>
              <a:path w="1143000" h="76200">
                <a:moveTo>
                  <a:pt x="1066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066800" y="44450"/>
                </a:lnTo>
                <a:lnTo>
                  <a:pt x="1066800" y="31750"/>
                </a:lnTo>
                <a:close/>
              </a:path>
              <a:path w="1143000" h="76200">
                <a:moveTo>
                  <a:pt x="1130300" y="31750"/>
                </a:moveTo>
                <a:lnTo>
                  <a:pt x="1079500" y="31750"/>
                </a:lnTo>
                <a:lnTo>
                  <a:pt x="1079500" y="44450"/>
                </a:lnTo>
                <a:lnTo>
                  <a:pt x="1130300" y="44450"/>
                </a:lnTo>
                <a:lnTo>
                  <a:pt x="1143000" y="38100"/>
                </a:lnTo>
                <a:lnTo>
                  <a:pt x="1130300" y="31750"/>
                </a:lnTo>
                <a:close/>
              </a:path>
            </a:pathLst>
          </a:custGeom>
          <a:solidFill>
            <a:srgbClr val="B6DC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43200" y="2133600"/>
            <a:ext cx="28956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52900" y="3048000"/>
            <a:ext cx="76200" cy="838200"/>
          </a:xfrm>
          <a:custGeom>
            <a:avLst/>
            <a:gdLst/>
            <a:ahLst/>
            <a:cxnLst/>
            <a:rect l="l" t="t" r="r" b="b"/>
            <a:pathLst>
              <a:path w="76200" h="838200">
                <a:moveTo>
                  <a:pt x="31750" y="762000"/>
                </a:moveTo>
                <a:lnTo>
                  <a:pt x="0" y="762000"/>
                </a:lnTo>
                <a:lnTo>
                  <a:pt x="38100" y="838200"/>
                </a:lnTo>
                <a:lnTo>
                  <a:pt x="69850" y="774700"/>
                </a:lnTo>
                <a:lnTo>
                  <a:pt x="31750" y="774700"/>
                </a:lnTo>
                <a:lnTo>
                  <a:pt x="31750" y="762000"/>
                </a:lnTo>
                <a:close/>
              </a:path>
              <a:path w="76200" h="838200">
                <a:moveTo>
                  <a:pt x="44450" y="0"/>
                </a:moveTo>
                <a:lnTo>
                  <a:pt x="31750" y="0"/>
                </a:lnTo>
                <a:lnTo>
                  <a:pt x="31750" y="774700"/>
                </a:lnTo>
                <a:lnTo>
                  <a:pt x="44450" y="774700"/>
                </a:lnTo>
                <a:lnTo>
                  <a:pt x="44450" y="0"/>
                </a:lnTo>
                <a:close/>
              </a:path>
              <a:path w="76200" h="838200">
                <a:moveTo>
                  <a:pt x="76200" y="762000"/>
                </a:moveTo>
                <a:lnTo>
                  <a:pt x="44450" y="762000"/>
                </a:lnTo>
                <a:lnTo>
                  <a:pt x="44450" y="774700"/>
                </a:lnTo>
                <a:lnTo>
                  <a:pt x="69850" y="774700"/>
                </a:lnTo>
                <a:lnTo>
                  <a:pt x="76200" y="762000"/>
                </a:lnTo>
                <a:close/>
              </a:path>
            </a:pathLst>
          </a:custGeom>
          <a:solidFill>
            <a:srgbClr val="B6DC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77000" y="3852671"/>
            <a:ext cx="19812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43200" y="5605271"/>
            <a:ext cx="2895600" cy="914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43200" y="3855720"/>
            <a:ext cx="2895600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38800" y="4272026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825905" y="31750"/>
                </a:moveTo>
                <a:lnTo>
                  <a:pt x="774700" y="31750"/>
                </a:lnTo>
                <a:lnTo>
                  <a:pt x="774700" y="44450"/>
                </a:lnTo>
                <a:lnTo>
                  <a:pt x="762021" y="44497"/>
                </a:lnTo>
                <a:lnTo>
                  <a:pt x="762126" y="76200"/>
                </a:lnTo>
                <a:lnTo>
                  <a:pt x="838200" y="37846"/>
                </a:lnTo>
                <a:lnTo>
                  <a:pt x="825905" y="31750"/>
                </a:lnTo>
                <a:close/>
              </a:path>
              <a:path w="838200" h="76200">
                <a:moveTo>
                  <a:pt x="761978" y="31797"/>
                </a:moveTo>
                <a:lnTo>
                  <a:pt x="0" y="34671"/>
                </a:lnTo>
                <a:lnTo>
                  <a:pt x="0" y="47371"/>
                </a:lnTo>
                <a:lnTo>
                  <a:pt x="762021" y="44497"/>
                </a:lnTo>
                <a:lnTo>
                  <a:pt x="761978" y="31797"/>
                </a:lnTo>
                <a:close/>
              </a:path>
              <a:path w="838200" h="76200">
                <a:moveTo>
                  <a:pt x="774700" y="31750"/>
                </a:moveTo>
                <a:lnTo>
                  <a:pt x="761978" y="31797"/>
                </a:lnTo>
                <a:lnTo>
                  <a:pt x="762021" y="44497"/>
                </a:lnTo>
                <a:lnTo>
                  <a:pt x="774700" y="44450"/>
                </a:lnTo>
                <a:lnTo>
                  <a:pt x="774700" y="31750"/>
                </a:lnTo>
                <a:close/>
              </a:path>
              <a:path w="838200" h="76200">
                <a:moveTo>
                  <a:pt x="761873" y="0"/>
                </a:moveTo>
                <a:lnTo>
                  <a:pt x="761978" y="31797"/>
                </a:lnTo>
                <a:lnTo>
                  <a:pt x="825905" y="31750"/>
                </a:lnTo>
                <a:lnTo>
                  <a:pt x="761873" y="0"/>
                </a:lnTo>
                <a:close/>
              </a:path>
            </a:pathLst>
          </a:custGeom>
          <a:solidFill>
            <a:srgbClr val="B6DC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58996" y="4767071"/>
            <a:ext cx="76200" cy="838200"/>
          </a:xfrm>
          <a:custGeom>
            <a:avLst/>
            <a:gdLst/>
            <a:ahLst/>
            <a:cxnLst/>
            <a:rect l="l" t="t" r="r" b="b"/>
            <a:pathLst>
              <a:path w="76200" h="838200">
                <a:moveTo>
                  <a:pt x="31750" y="761999"/>
                </a:moveTo>
                <a:lnTo>
                  <a:pt x="0" y="761999"/>
                </a:lnTo>
                <a:lnTo>
                  <a:pt x="38100" y="838199"/>
                </a:lnTo>
                <a:lnTo>
                  <a:pt x="69850" y="774699"/>
                </a:lnTo>
                <a:lnTo>
                  <a:pt x="31750" y="774699"/>
                </a:lnTo>
                <a:lnTo>
                  <a:pt x="31750" y="761999"/>
                </a:lnTo>
                <a:close/>
              </a:path>
              <a:path w="76200" h="838200">
                <a:moveTo>
                  <a:pt x="44450" y="0"/>
                </a:moveTo>
                <a:lnTo>
                  <a:pt x="31750" y="0"/>
                </a:lnTo>
                <a:lnTo>
                  <a:pt x="31750" y="774699"/>
                </a:lnTo>
                <a:lnTo>
                  <a:pt x="44450" y="774699"/>
                </a:lnTo>
                <a:lnTo>
                  <a:pt x="44450" y="0"/>
                </a:lnTo>
                <a:close/>
              </a:path>
              <a:path w="76200" h="838200">
                <a:moveTo>
                  <a:pt x="76200" y="761999"/>
                </a:moveTo>
                <a:lnTo>
                  <a:pt x="44450" y="761999"/>
                </a:lnTo>
                <a:lnTo>
                  <a:pt x="44450" y="774699"/>
                </a:lnTo>
                <a:lnTo>
                  <a:pt x="69850" y="774699"/>
                </a:lnTo>
                <a:lnTo>
                  <a:pt x="76200" y="761999"/>
                </a:lnTo>
                <a:close/>
              </a:path>
            </a:pathLst>
          </a:custGeom>
          <a:solidFill>
            <a:srgbClr val="B6DC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00200" y="5995415"/>
            <a:ext cx="1143000" cy="76200"/>
          </a:xfrm>
          <a:custGeom>
            <a:avLst/>
            <a:gdLst/>
            <a:ahLst/>
            <a:cxnLst/>
            <a:rect l="l" t="t" r="r" b="b"/>
            <a:pathLst>
              <a:path w="1143000" h="76200">
                <a:moveTo>
                  <a:pt x="1066800" y="0"/>
                </a:moveTo>
                <a:lnTo>
                  <a:pt x="1066800" y="76200"/>
                </a:lnTo>
                <a:lnTo>
                  <a:pt x="1130300" y="44450"/>
                </a:lnTo>
                <a:lnTo>
                  <a:pt x="1079500" y="44450"/>
                </a:lnTo>
                <a:lnTo>
                  <a:pt x="1079500" y="31750"/>
                </a:lnTo>
                <a:lnTo>
                  <a:pt x="1130300" y="31750"/>
                </a:lnTo>
                <a:lnTo>
                  <a:pt x="1066800" y="0"/>
                </a:lnTo>
                <a:close/>
              </a:path>
              <a:path w="1143000" h="76200">
                <a:moveTo>
                  <a:pt x="1066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066800" y="44450"/>
                </a:lnTo>
                <a:lnTo>
                  <a:pt x="1066800" y="31750"/>
                </a:lnTo>
                <a:close/>
              </a:path>
              <a:path w="1143000" h="76200">
                <a:moveTo>
                  <a:pt x="1130300" y="31750"/>
                </a:moveTo>
                <a:lnTo>
                  <a:pt x="1079500" y="31750"/>
                </a:lnTo>
                <a:lnTo>
                  <a:pt x="1079500" y="44450"/>
                </a:lnTo>
                <a:lnTo>
                  <a:pt x="1130300" y="44450"/>
                </a:lnTo>
                <a:lnTo>
                  <a:pt x="1143000" y="38100"/>
                </a:lnTo>
                <a:lnTo>
                  <a:pt x="1130300" y="31750"/>
                </a:lnTo>
                <a:close/>
              </a:path>
            </a:pathLst>
          </a:custGeom>
          <a:solidFill>
            <a:srgbClr val="B6DC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458200" y="430987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 h="0">
                <a:moveTo>
                  <a:pt x="0" y="0"/>
                </a:moveTo>
                <a:lnTo>
                  <a:pt x="685799" y="0"/>
                </a:lnTo>
              </a:path>
            </a:pathLst>
          </a:custGeom>
          <a:ln w="12700">
            <a:solidFill>
              <a:srgbClr val="B6DCD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1117" y="218643"/>
            <a:ext cx="192151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235">
                <a:solidFill>
                  <a:srgbClr val="FFFFFF"/>
                </a:solidFill>
                <a:latin typeface="Arial"/>
                <a:cs typeface="Arial"/>
              </a:rPr>
              <a:t>Matching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371600"/>
            <a:ext cx="8229600" cy="4754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1459738"/>
            <a:ext cx="1422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5794" y="218643"/>
            <a:ext cx="17722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8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571244" y="2691383"/>
            <a:ext cx="6001511" cy="2113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 spc="55"/>
              <a:t>E</a:t>
            </a:r>
            <a:r>
              <a:rPr dirty="0" spc="204"/>
              <a:t>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-6350" y="2432050"/>
          <a:ext cx="489585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795020">
                <a:tc>
                  <a:txBody>
                    <a:bodyPr/>
                    <a:lstStyle/>
                    <a:p>
                      <a:pPr marL="97790" marR="21971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10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Gray</a:t>
                      </a:r>
                      <a:r>
                        <a:rPr dirty="0" sz="1400" spc="7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2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level  </a:t>
                      </a:r>
                      <a:r>
                        <a:rPr dirty="0" sz="1400" spc="1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values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15367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114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Number</a:t>
                      </a:r>
                      <a:r>
                        <a:rPr dirty="0" sz="1400" spc="8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6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of  </a:t>
                      </a:r>
                      <a:r>
                        <a:rPr dirty="0" sz="1400" spc="3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pixels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9539" marR="109220">
                        <a:lnSpc>
                          <a:spcPct val="107100"/>
                        </a:lnSpc>
                        <a:spcBef>
                          <a:spcPts val="240"/>
                        </a:spcBef>
                      </a:pPr>
                      <a:r>
                        <a:rPr dirty="0" sz="140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400" spc="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-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obabil</a:t>
                      </a:r>
                      <a:r>
                        <a:rPr dirty="0" sz="1400" spc="-1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40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ty  </a:t>
                      </a:r>
                      <a:r>
                        <a:rPr dirty="0" sz="1400" spc="2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mass  </a:t>
                      </a:r>
                      <a:r>
                        <a:rPr dirty="0" sz="1400" spc="11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7790" marR="74930" indent="-3175">
                        <a:lnSpc>
                          <a:spcPct val="107100"/>
                        </a:lnSpc>
                        <a:spcBef>
                          <a:spcPts val="240"/>
                        </a:spcBef>
                      </a:pPr>
                      <a:r>
                        <a:rPr dirty="0" sz="1400" spc="8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Cumulative  </a:t>
                      </a:r>
                      <a:r>
                        <a:rPr dirty="0" sz="1400" spc="-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dis</a:t>
                      </a:r>
                      <a:r>
                        <a:rPr dirty="0" sz="140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40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-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ibution  </a:t>
                      </a:r>
                      <a:r>
                        <a:rPr dirty="0" sz="1400" spc="11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235">
                          <a:latin typeface="Arial"/>
                          <a:cs typeface="Arial"/>
                        </a:rPr>
                        <a:t>790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0.19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0.19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235">
                          <a:latin typeface="Arial"/>
                          <a:cs typeface="Arial"/>
                        </a:rPr>
                        <a:t>1023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0.25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0.44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235">
                          <a:latin typeface="Arial"/>
                          <a:cs typeface="Arial"/>
                        </a:rPr>
                        <a:t>850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0.21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0.65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235">
                          <a:latin typeface="Arial"/>
                          <a:cs typeface="Arial"/>
                        </a:rPr>
                        <a:t>656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0.16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0.81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235">
                          <a:latin typeface="Arial"/>
                          <a:cs typeface="Arial"/>
                        </a:rPr>
                        <a:t>329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0.08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222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0.89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222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235">
                          <a:latin typeface="Arial"/>
                          <a:cs typeface="Arial"/>
                        </a:rPr>
                        <a:t>245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400" spc="170">
                          <a:latin typeface="Arial"/>
                          <a:cs typeface="Arial"/>
                        </a:rPr>
                        <a:t>0.06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400" spc="170">
                          <a:latin typeface="Arial"/>
                          <a:cs typeface="Arial"/>
                        </a:rPr>
                        <a:t>0.95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235">
                          <a:latin typeface="Arial"/>
                          <a:cs typeface="Arial"/>
                        </a:rPr>
                        <a:t>122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0.03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222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0.98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222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235">
                          <a:latin typeface="Arial"/>
                          <a:cs typeface="Arial"/>
                        </a:rPr>
                        <a:t>81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0.02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1.00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049901" y="2432050"/>
          <a:ext cx="367665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219200"/>
              </a:tblGrid>
              <a:tr h="795020">
                <a:tc>
                  <a:txBody>
                    <a:bodyPr/>
                    <a:lstStyle/>
                    <a:p>
                      <a:pPr marL="98425" marR="219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10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Gray</a:t>
                      </a:r>
                      <a:r>
                        <a:rPr dirty="0" sz="1400" spc="7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2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level  </a:t>
                      </a:r>
                      <a:r>
                        <a:rPr dirty="0" sz="1400" spc="1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values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marR="1403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400" spc="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-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obabil</a:t>
                      </a:r>
                      <a:r>
                        <a:rPr dirty="0" sz="1400" spc="-1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40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ty  </a:t>
                      </a:r>
                      <a:r>
                        <a:rPr dirty="0" sz="1400" spc="2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mass  </a:t>
                      </a:r>
                      <a:r>
                        <a:rPr dirty="0" sz="1400" spc="11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7790" marR="74295" indent="-3175">
                        <a:lnSpc>
                          <a:spcPct val="107100"/>
                        </a:lnSpc>
                        <a:spcBef>
                          <a:spcPts val="240"/>
                        </a:spcBef>
                      </a:pPr>
                      <a:r>
                        <a:rPr dirty="0" sz="1400" spc="8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Cumulative  </a:t>
                      </a:r>
                      <a:r>
                        <a:rPr dirty="0" sz="1400" spc="-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dis</a:t>
                      </a:r>
                      <a:r>
                        <a:rPr dirty="0" sz="140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40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-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ibution  </a:t>
                      </a:r>
                      <a:r>
                        <a:rPr dirty="0" sz="1400" spc="11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0.15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0.15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140">
                          <a:latin typeface="Arial"/>
                          <a:cs typeface="Arial"/>
                        </a:rPr>
                        <a:t>0.2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0.35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222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140">
                          <a:latin typeface="Arial"/>
                          <a:cs typeface="Arial"/>
                        </a:rPr>
                        <a:t>0.3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400" spc="170">
                          <a:latin typeface="Arial"/>
                          <a:cs typeface="Arial"/>
                        </a:rPr>
                        <a:t>0.65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145">
                          <a:latin typeface="Arial"/>
                          <a:cs typeface="Arial"/>
                        </a:rPr>
                        <a:t>0.2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0.85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222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0.15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400" spc="140">
                          <a:latin typeface="Arial"/>
                          <a:cs typeface="Arial"/>
                        </a:rPr>
                        <a:t>1.0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 spc="55"/>
              <a:t>E</a:t>
            </a:r>
            <a:r>
              <a:rPr dirty="0" spc="204"/>
              <a:t>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2279650"/>
          <a:ext cx="4210050" cy="3429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750"/>
                <a:gridCol w="1047750"/>
                <a:gridCol w="1047750"/>
                <a:gridCol w="1047750"/>
              </a:tblGrid>
              <a:tr h="1156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34925" marR="187960">
                        <a:lnSpc>
                          <a:spcPct val="107500"/>
                        </a:lnSpc>
                        <a:spcBef>
                          <a:spcPts val="5"/>
                        </a:spcBef>
                      </a:pPr>
                      <a:r>
                        <a:rPr dirty="0" sz="1200" spc="11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Input</a:t>
                      </a:r>
                      <a:r>
                        <a:rPr dirty="0" sz="1200" spc="5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9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gray  </a:t>
                      </a:r>
                      <a:r>
                        <a:rPr dirty="0" sz="1200" spc="2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level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just" marL="34925" marR="116839">
                        <a:lnSpc>
                          <a:spcPct val="107100"/>
                        </a:lnSpc>
                      </a:pPr>
                      <a:r>
                        <a:rPr dirty="0" sz="1200" spc="7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Cumulative  </a:t>
                      </a:r>
                      <a:r>
                        <a:rPr dirty="0" sz="1200" spc="-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dis</a:t>
                      </a:r>
                      <a:r>
                        <a:rPr dirty="0" sz="120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tributi</a:t>
                      </a:r>
                      <a:r>
                        <a:rPr dirty="0" sz="1200" spc="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20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n  </a:t>
                      </a:r>
                      <a:r>
                        <a:rPr dirty="0" sz="1200" spc="9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just" marL="34925" marR="116839">
                        <a:lnSpc>
                          <a:spcPct val="107100"/>
                        </a:lnSpc>
                      </a:pPr>
                      <a:r>
                        <a:rPr dirty="0" sz="1200" spc="7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Cumulative  </a:t>
                      </a:r>
                      <a:r>
                        <a:rPr dirty="0" sz="1200" spc="-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dis</a:t>
                      </a:r>
                      <a:r>
                        <a:rPr dirty="0" sz="120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tributi</a:t>
                      </a:r>
                      <a:r>
                        <a:rPr dirty="0" sz="1200" spc="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20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n  </a:t>
                      </a:r>
                      <a:r>
                        <a:rPr dirty="0" sz="1200" spc="9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34925" marR="48895">
                        <a:lnSpc>
                          <a:spcPct val="107500"/>
                        </a:lnSpc>
                        <a:spcBef>
                          <a:spcPts val="5"/>
                        </a:spcBef>
                      </a:pPr>
                      <a:r>
                        <a:rPr dirty="0" sz="1200" spc="12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Output</a:t>
                      </a:r>
                      <a:r>
                        <a:rPr dirty="0" sz="1200" spc="6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9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gray  </a:t>
                      </a:r>
                      <a:r>
                        <a:rPr dirty="0" sz="1200" spc="2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level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spc="145">
                          <a:latin typeface="Arial"/>
                          <a:cs typeface="Arial"/>
                        </a:rPr>
                        <a:t>0.19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spc="125">
                          <a:latin typeface="Arial"/>
                          <a:cs typeface="Arial"/>
                        </a:rPr>
                        <a:t>0.0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200" spc="140">
                          <a:latin typeface="Arial"/>
                          <a:cs typeface="Arial"/>
                        </a:rPr>
                        <a:t>0.44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200" spc="120">
                          <a:latin typeface="Arial"/>
                          <a:cs typeface="Arial"/>
                        </a:rPr>
                        <a:t>0.0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spc="140">
                          <a:latin typeface="Arial"/>
                          <a:cs typeface="Arial"/>
                        </a:rPr>
                        <a:t>0.65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spc="120">
                          <a:latin typeface="Arial"/>
                          <a:cs typeface="Arial"/>
                        </a:rPr>
                        <a:t>0.0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spc="140">
                          <a:latin typeface="Arial"/>
                          <a:cs typeface="Arial"/>
                        </a:rPr>
                        <a:t>0.81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spc="140">
                          <a:latin typeface="Arial"/>
                          <a:cs typeface="Arial"/>
                        </a:rPr>
                        <a:t>0.15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spc="140">
                          <a:latin typeface="Arial"/>
                          <a:cs typeface="Arial"/>
                        </a:rPr>
                        <a:t>0.89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spc="140">
                          <a:latin typeface="Arial"/>
                          <a:cs typeface="Arial"/>
                        </a:rPr>
                        <a:t>0.35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spc="140">
                          <a:latin typeface="Arial"/>
                          <a:cs typeface="Arial"/>
                        </a:rPr>
                        <a:t>0.95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spc="140">
                          <a:latin typeface="Arial"/>
                          <a:cs typeface="Arial"/>
                        </a:rPr>
                        <a:t>0.65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spc="140">
                          <a:latin typeface="Arial"/>
                          <a:cs typeface="Arial"/>
                        </a:rPr>
                        <a:t>0.98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spc="140">
                          <a:latin typeface="Arial"/>
                          <a:cs typeface="Arial"/>
                        </a:rPr>
                        <a:t>0.85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spc="120">
                          <a:latin typeface="Arial"/>
                          <a:cs typeface="Arial"/>
                        </a:rPr>
                        <a:t>1.0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spc="120">
                          <a:latin typeface="Arial"/>
                          <a:cs typeface="Arial"/>
                        </a:rPr>
                        <a:t>1.0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946650" y="3575050"/>
          <a:ext cx="3310254" cy="519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/>
                <a:gridCol w="2603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25272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272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j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0201" y="218643"/>
            <a:ext cx="44113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0"/>
              <a:t>Histogram</a:t>
            </a:r>
            <a:r>
              <a:rPr dirty="0" spc="300"/>
              <a:t> </a:t>
            </a:r>
            <a:r>
              <a:rPr dirty="0" spc="90"/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8877"/>
            <a:ext cx="8038465" cy="4658995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5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spc="140">
                <a:latin typeface="Arial"/>
                <a:cs typeface="Arial"/>
              </a:rPr>
              <a:t>Histogram: </a:t>
            </a:r>
            <a:r>
              <a:rPr dirty="0" sz="2000" spc="100">
                <a:latin typeface="Arial"/>
                <a:cs typeface="Arial"/>
              </a:rPr>
              <a:t>of </a:t>
            </a:r>
            <a:r>
              <a:rPr dirty="0" sz="2000" spc="60">
                <a:latin typeface="Arial"/>
                <a:cs typeface="Arial"/>
              </a:rPr>
              <a:t>a </a:t>
            </a:r>
            <a:r>
              <a:rPr dirty="0" sz="2000" spc="150">
                <a:latin typeface="Arial"/>
                <a:cs typeface="Arial"/>
              </a:rPr>
              <a:t>digital </a:t>
            </a:r>
            <a:r>
              <a:rPr dirty="0" sz="2000" spc="110">
                <a:latin typeface="Arial"/>
                <a:cs typeface="Arial"/>
              </a:rPr>
              <a:t>image </a:t>
            </a:r>
            <a:r>
              <a:rPr dirty="0" sz="2000" spc="240">
                <a:latin typeface="Arial"/>
                <a:cs typeface="Arial"/>
              </a:rPr>
              <a:t>with </a:t>
            </a:r>
            <a:r>
              <a:rPr dirty="0" sz="2000" spc="155">
                <a:latin typeface="Arial"/>
                <a:cs typeface="Arial"/>
              </a:rPr>
              <a:t>gray </a:t>
            </a:r>
            <a:r>
              <a:rPr dirty="0" sz="2000" spc="10">
                <a:latin typeface="Arial"/>
                <a:cs typeface="Arial"/>
              </a:rPr>
              <a:t>levels </a:t>
            </a:r>
            <a:r>
              <a:rPr dirty="0" sz="2000" spc="350">
                <a:latin typeface="Arial"/>
                <a:cs typeface="Arial"/>
              </a:rPr>
              <a:t>0 </a:t>
            </a:r>
            <a:r>
              <a:rPr dirty="0" sz="2000" spc="200">
                <a:latin typeface="Arial"/>
                <a:cs typeface="Arial"/>
              </a:rPr>
              <a:t>to </a:t>
            </a:r>
            <a:r>
              <a:rPr dirty="0" sz="2000" spc="340">
                <a:latin typeface="Arial"/>
                <a:cs typeface="Arial"/>
              </a:rPr>
              <a:t>L-1 </a:t>
            </a:r>
            <a:r>
              <a:rPr dirty="0" sz="2000" spc="-10">
                <a:latin typeface="Arial"/>
                <a:cs typeface="Arial"/>
              </a:rPr>
              <a:t>is</a:t>
            </a:r>
            <a:r>
              <a:rPr dirty="0" sz="2000" spc="-185">
                <a:latin typeface="Arial"/>
                <a:cs typeface="Arial"/>
              </a:rPr>
              <a:t> </a:t>
            </a:r>
            <a:r>
              <a:rPr dirty="0" sz="2000" spc="6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algn="ctr" marR="3522979">
              <a:lnSpc>
                <a:spcPct val="100000"/>
              </a:lnSpc>
              <a:spcBef>
                <a:spcPts val="960"/>
              </a:spcBef>
            </a:pPr>
            <a:r>
              <a:rPr dirty="0" sz="2000" spc="100">
                <a:latin typeface="Arial"/>
                <a:cs typeface="Arial"/>
              </a:rPr>
              <a:t>discrete </a:t>
            </a:r>
            <a:r>
              <a:rPr dirty="0" sz="2000" spc="160">
                <a:latin typeface="Arial"/>
                <a:cs typeface="Arial"/>
              </a:rPr>
              <a:t>function </a:t>
            </a:r>
            <a:r>
              <a:rPr dirty="0" sz="2000" spc="100">
                <a:latin typeface="Arial"/>
                <a:cs typeface="Arial"/>
              </a:rPr>
              <a:t>of </a:t>
            </a:r>
            <a:r>
              <a:rPr dirty="0" sz="2000" spc="155">
                <a:latin typeface="Arial"/>
                <a:cs typeface="Arial"/>
              </a:rPr>
              <a:t>h(r</a:t>
            </a:r>
            <a:r>
              <a:rPr dirty="0" baseline="-21367" sz="1950" spc="232">
                <a:latin typeface="Arial"/>
                <a:cs typeface="Arial"/>
              </a:rPr>
              <a:t>k</a:t>
            </a:r>
            <a:r>
              <a:rPr dirty="0" sz="2000" spc="155">
                <a:latin typeface="Arial"/>
                <a:cs typeface="Arial"/>
              </a:rPr>
              <a:t>) </a:t>
            </a:r>
            <a:r>
              <a:rPr dirty="0" sz="2000" spc="85">
                <a:latin typeface="Arial"/>
                <a:cs typeface="Arial"/>
              </a:rPr>
              <a:t>=</a:t>
            </a:r>
            <a:r>
              <a:rPr dirty="0" sz="2000" spc="605">
                <a:latin typeface="Arial"/>
                <a:cs typeface="Arial"/>
              </a:rPr>
              <a:t> </a:t>
            </a:r>
            <a:r>
              <a:rPr dirty="0" sz="2000" spc="175">
                <a:latin typeface="Arial"/>
                <a:cs typeface="Arial"/>
              </a:rPr>
              <a:t>n</a:t>
            </a:r>
            <a:r>
              <a:rPr dirty="0" baseline="-21367" sz="1950" spc="262">
                <a:latin typeface="Arial"/>
                <a:cs typeface="Arial"/>
              </a:rPr>
              <a:t>k</a:t>
            </a:r>
            <a:endParaRPr baseline="-21367" sz="19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spc="245">
                <a:latin typeface="Arial"/>
                <a:cs typeface="Arial"/>
              </a:rPr>
              <a:t>r</a:t>
            </a:r>
            <a:r>
              <a:rPr dirty="0" baseline="-21367" sz="1950" spc="367">
                <a:latin typeface="Arial"/>
                <a:cs typeface="Arial"/>
              </a:rPr>
              <a:t>k </a:t>
            </a:r>
            <a:r>
              <a:rPr dirty="0" sz="2000" spc="500" i="1">
                <a:latin typeface="Arial"/>
                <a:cs typeface="Arial"/>
              </a:rPr>
              <a:t>– </a:t>
            </a:r>
            <a:r>
              <a:rPr dirty="0" sz="2000" spc="180">
                <a:latin typeface="Arial"/>
                <a:cs typeface="Arial"/>
              </a:rPr>
              <a:t>k</a:t>
            </a:r>
            <a:r>
              <a:rPr dirty="0" baseline="25641" sz="1950" spc="270">
                <a:latin typeface="Arial"/>
                <a:cs typeface="Arial"/>
              </a:rPr>
              <a:t>th </a:t>
            </a:r>
            <a:r>
              <a:rPr dirty="0" sz="2000" spc="155">
                <a:latin typeface="Arial"/>
                <a:cs typeface="Arial"/>
              </a:rPr>
              <a:t>gray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 spc="35">
                <a:latin typeface="Arial"/>
                <a:cs typeface="Arial"/>
              </a:rPr>
              <a:t>level</a:t>
            </a:r>
            <a:endParaRPr sz="2000">
              <a:latin typeface="Arial"/>
              <a:cs typeface="Arial"/>
            </a:endParaRPr>
          </a:p>
          <a:p>
            <a:pPr marL="419734">
              <a:lnSpc>
                <a:spcPct val="100000"/>
              </a:lnSpc>
              <a:spcBef>
                <a:spcPts val="1440"/>
              </a:spcBef>
            </a:pPr>
            <a:r>
              <a:rPr dirty="0" sz="2000" spc="175">
                <a:latin typeface="Arial"/>
                <a:cs typeface="Arial"/>
              </a:rPr>
              <a:t>n</a:t>
            </a:r>
            <a:r>
              <a:rPr dirty="0" baseline="-21367" sz="1950" spc="262">
                <a:latin typeface="Arial"/>
                <a:cs typeface="Arial"/>
              </a:rPr>
              <a:t>k </a:t>
            </a:r>
            <a:r>
              <a:rPr dirty="0" sz="2000" spc="500" i="1">
                <a:latin typeface="Arial"/>
                <a:cs typeface="Arial"/>
              </a:rPr>
              <a:t>– </a:t>
            </a:r>
            <a:r>
              <a:rPr dirty="0" sz="2000" spc="170">
                <a:latin typeface="Arial"/>
                <a:cs typeface="Arial"/>
              </a:rPr>
              <a:t>number </a:t>
            </a:r>
            <a:r>
              <a:rPr dirty="0" sz="2000" spc="100">
                <a:latin typeface="Arial"/>
                <a:cs typeface="Arial"/>
              </a:rPr>
              <a:t>of </a:t>
            </a:r>
            <a:r>
              <a:rPr dirty="0" sz="2000" spc="45">
                <a:latin typeface="Arial"/>
                <a:cs typeface="Arial"/>
              </a:rPr>
              <a:t>pixels </a:t>
            </a:r>
            <a:r>
              <a:rPr dirty="0" sz="2000" spc="114">
                <a:latin typeface="Arial"/>
                <a:cs typeface="Arial"/>
              </a:rPr>
              <a:t>having </a:t>
            </a:r>
            <a:r>
              <a:rPr dirty="0" sz="2000" spc="155">
                <a:latin typeface="Arial"/>
                <a:cs typeface="Arial"/>
              </a:rPr>
              <a:t>gray </a:t>
            </a:r>
            <a:r>
              <a:rPr dirty="0" sz="2000" spc="5">
                <a:latin typeface="Arial"/>
                <a:cs typeface="Arial"/>
              </a:rPr>
              <a:t>levels</a:t>
            </a:r>
            <a:r>
              <a:rPr dirty="0" sz="2000" spc="229">
                <a:latin typeface="Arial"/>
                <a:cs typeface="Arial"/>
              </a:rPr>
              <a:t> </a:t>
            </a:r>
            <a:r>
              <a:rPr dirty="0" sz="2000" spc="240">
                <a:latin typeface="Arial"/>
                <a:cs typeface="Arial"/>
              </a:rPr>
              <a:t>r</a:t>
            </a:r>
            <a:r>
              <a:rPr dirty="0" baseline="-21367" sz="1950" spc="359">
                <a:latin typeface="Arial"/>
                <a:cs typeface="Arial"/>
              </a:rPr>
              <a:t>k</a:t>
            </a:r>
            <a:endParaRPr baseline="-21367"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000" spc="135">
                <a:latin typeface="Arial"/>
                <a:cs typeface="Arial"/>
              </a:rPr>
              <a:t>Normalized </a:t>
            </a:r>
            <a:r>
              <a:rPr dirty="0" sz="2000" spc="150">
                <a:latin typeface="Arial"/>
                <a:cs typeface="Arial"/>
              </a:rPr>
              <a:t>histogram </a:t>
            </a:r>
            <a:r>
              <a:rPr dirty="0" sz="2000" spc="175">
                <a:latin typeface="Arial"/>
                <a:cs typeface="Arial"/>
              </a:rPr>
              <a:t>p(r</a:t>
            </a:r>
            <a:r>
              <a:rPr dirty="0" baseline="-21367" sz="1950" spc="262">
                <a:latin typeface="Arial"/>
                <a:cs typeface="Arial"/>
              </a:rPr>
              <a:t>k</a:t>
            </a:r>
            <a:r>
              <a:rPr dirty="0" sz="2000" spc="175">
                <a:latin typeface="Arial"/>
                <a:cs typeface="Arial"/>
              </a:rPr>
              <a:t>) </a:t>
            </a:r>
            <a:r>
              <a:rPr dirty="0" sz="2000" spc="85">
                <a:latin typeface="Arial"/>
                <a:cs typeface="Arial"/>
              </a:rPr>
              <a:t>=</a:t>
            </a:r>
            <a:r>
              <a:rPr dirty="0" sz="2000" spc="385">
                <a:latin typeface="Arial"/>
                <a:cs typeface="Arial"/>
              </a:rPr>
              <a:t> </a:t>
            </a:r>
            <a:r>
              <a:rPr dirty="0" sz="2000" spc="290">
                <a:latin typeface="Arial"/>
                <a:cs typeface="Arial"/>
              </a:rPr>
              <a:t>n</a:t>
            </a:r>
            <a:r>
              <a:rPr dirty="0" baseline="-21367" sz="1950" spc="434">
                <a:latin typeface="Arial"/>
                <a:cs typeface="Arial"/>
              </a:rPr>
              <a:t>k</a:t>
            </a:r>
            <a:r>
              <a:rPr dirty="0" sz="2000" spc="290">
                <a:latin typeface="Arial"/>
                <a:cs typeface="Arial"/>
              </a:rPr>
              <a:t>/n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dirty="0" sz="2000" spc="215">
                <a:latin typeface="Arial"/>
                <a:cs typeface="Arial"/>
              </a:rPr>
              <a:t>n </a:t>
            </a:r>
            <a:r>
              <a:rPr dirty="0" sz="2000" spc="500" i="1">
                <a:latin typeface="Arial"/>
                <a:cs typeface="Arial"/>
              </a:rPr>
              <a:t>– </a:t>
            </a:r>
            <a:r>
              <a:rPr dirty="0" sz="2000" spc="190">
                <a:latin typeface="Arial"/>
                <a:cs typeface="Arial"/>
              </a:rPr>
              <a:t>total </a:t>
            </a:r>
            <a:r>
              <a:rPr dirty="0" sz="2000" spc="170">
                <a:latin typeface="Arial"/>
                <a:cs typeface="Arial"/>
              </a:rPr>
              <a:t>number </a:t>
            </a:r>
            <a:r>
              <a:rPr dirty="0" sz="2000" spc="100">
                <a:latin typeface="Arial"/>
                <a:cs typeface="Arial"/>
              </a:rPr>
              <a:t>of </a:t>
            </a:r>
            <a:r>
              <a:rPr dirty="0" sz="2000" spc="45">
                <a:latin typeface="Arial"/>
                <a:cs typeface="Arial"/>
              </a:rPr>
              <a:t>pixels </a:t>
            </a:r>
            <a:r>
              <a:rPr dirty="0" sz="2000" spc="170">
                <a:latin typeface="Arial"/>
                <a:cs typeface="Arial"/>
              </a:rPr>
              <a:t>in </a:t>
            </a:r>
            <a:r>
              <a:rPr dirty="0" sz="2000" spc="150">
                <a:latin typeface="Arial"/>
                <a:cs typeface="Arial"/>
              </a:rPr>
              <a:t>the</a:t>
            </a:r>
            <a:r>
              <a:rPr dirty="0" sz="2000" spc="445">
                <a:latin typeface="Arial"/>
                <a:cs typeface="Arial"/>
              </a:rPr>
              <a:t> </a:t>
            </a:r>
            <a:r>
              <a:rPr dirty="0" sz="2000" spc="105">
                <a:latin typeface="Arial"/>
                <a:cs typeface="Arial"/>
              </a:rPr>
              <a:t>image</a:t>
            </a:r>
            <a:endParaRPr sz="2000">
              <a:latin typeface="Arial"/>
              <a:cs typeface="Arial"/>
            </a:endParaRPr>
          </a:p>
          <a:p>
            <a:pPr marL="12700" marR="341630">
              <a:lnSpc>
                <a:spcPct val="140100"/>
              </a:lnSpc>
              <a:spcBef>
                <a:spcPts val="475"/>
              </a:spcBef>
            </a:pPr>
            <a:r>
              <a:rPr dirty="0" sz="2000" spc="135">
                <a:latin typeface="Arial"/>
                <a:cs typeface="Arial"/>
              </a:rPr>
              <a:t>Normalized </a:t>
            </a:r>
            <a:r>
              <a:rPr dirty="0" sz="2000" spc="150">
                <a:latin typeface="Arial"/>
                <a:cs typeface="Arial"/>
              </a:rPr>
              <a:t>histogram </a:t>
            </a:r>
            <a:r>
              <a:rPr dirty="0" sz="2000" spc="5">
                <a:latin typeface="Arial"/>
                <a:cs typeface="Arial"/>
              </a:rPr>
              <a:t>gives </a:t>
            </a:r>
            <a:r>
              <a:rPr dirty="0" sz="2000" spc="140">
                <a:latin typeface="Arial"/>
                <a:cs typeface="Arial"/>
              </a:rPr>
              <a:t>an </a:t>
            </a:r>
            <a:r>
              <a:rPr dirty="0" sz="2000" spc="125">
                <a:latin typeface="Arial"/>
                <a:cs typeface="Arial"/>
              </a:rPr>
              <a:t>estimate </a:t>
            </a:r>
            <a:r>
              <a:rPr dirty="0" sz="2000" spc="100">
                <a:latin typeface="Arial"/>
                <a:cs typeface="Arial"/>
              </a:rPr>
              <a:t>of </a:t>
            </a:r>
            <a:r>
              <a:rPr dirty="0" sz="2000" spc="145">
                <a:latin typeface="Arial"/>
                <a:cs typeface="Arial"/>
              </a:rPr>
              <a:t>probability </a:t>
            </a:r>
            <a:r>
              <a:rPr dirty="0" sz="2000" spc="100">
                <a:latin typeface="Arial"/>
                <a:cs typeface="Arial"/>
              </a:rPr>
              <a:t>of  </a:t>
            </a:r>
            <a:r>
              <a:rPr dirty="0" sz="2000" spc="90">
                <a:latin typeface="Arial"/>
                <a:cs typeface="Arial"/>
              </a:rPr>
              <a:t>occurrence </a:t>
            </a:r>
            <a:r>
              <a:rPr dirty="0" sz="2000" spc="100">
                <a:latin typeface="Arial"/>
                <a:cs typeface="Arial"/>
              </a:rPr>
              <a:t>of </a:t>
            </a:r>
            <a:r>
              <a:rPr dirty="0" sz="2000" spc="35">
                <a:latin typeface="Arial"/>
                <a:cs typeface="Arial"/>
              </a:rPr>
              <a:t>each </a:t>
            </a:r>
            <a:r>
              <a:rPr dirty="0" sz="2000" spc="155">
                <a:latin typeface="Arial"/>
                <a:cs typeface="Arial"/>
              </a:rPr>
              <a:t>gray </a:t>
            </a:r>
            <a:r>
              <a:rPr dirty="0" sz="2000" spc="20">
                <a:latin typeface="Arial"/>
                <a:cs typeface="Arial"/>
              </a:rPr>
              <a:t>level. </a:t>
            </a:r>
            <a:r>
              <a:rPr dirty="0" sz="2000" spc="145">
                <a:latin typeface="Arial"/>
                <a:cs typeface="Arial"/>
              </a:rPr>
              <a:t>Sum </a:t>
            </a:r>
            <a:r>
              <a:rPr dirty="0" sz="2000" spc="100">
                <a:latin typeface="Arial"/>
                <a:cs typeface="Arial"/>
              </a:rPr>
              <a:t>of </a:t>
            </a:r>
            <a:r>
              <a:rPr dirty="0" sz="2000" spc="105">
                <a:latin typeface="Arial"/>
                <a:cs typeface="Arial"/>
              </a:rPr>
              <a:t>all </a:t>
            </a:r>
            <a:r>
              <a:rPr dirty="0" sz="2000" spc="150">
                <a:latin typeface="Arial"/>
                <a:cs typeface="Arial"/>
              </a:rPr>
              <a:t>the </a:t>
            </a:r>
            <a:r>
              <a:rPr dirty="0" sz="2000" spc="120">
                <a:latin typeface="Arial"/>
                <a:cs typeface="Arial"/>
              </a:rPr>
              <a:t>components </a:t>
            </a:r>
            <a:r>
              <a:rPr dirty="0" sz="2000" spc="170">
                <a:latin typeface="Arial"/>
                <a:cs typeface="Arial"/>
              </a:rPr>
              <a:t>in  </a:t>
            </a:r>
            <a:r>
              <a:rPr dirty="0" sz="2000" spc="140">
                <a:latin typeface="Arial"/>
                <a:cs typeface="Arial"/>
              </a:rPr>
              <a:t>an normalized </a:t>
            </a:r>
            <a:r>
              <a:rPr dirty="0" sz="2000" spc="150">
                <a:latin typeface="Arial"/>
                <a:cs typeface="Arial"/>
              </a:rPr>
              <a:t>histogram </a:t>
            </a:r>
            <a:r>
              <a:rPr dirty="0" sz="2000" spc="-10">
                <a:latin typeface="Arial"/>
                <a:cs typeface="Arial"/>
              </a:rPr>
              <a:t>is</a:t>
            </a:r>
            <a:r>
              <a:rPr dirty="0" sz="2000" spc="455">
                <a:latin typeface="Arial"/>
                <a:cs typeface="Arial"/>
              </a:rPr>
              <a:t> </a:t>
            </a:r>
            <a:r>
              <a:rPr dirty="0" sz="2000" spc="140">
                <a:latin typeface="Arial"/>
                <a:cs typeface="Arial"/>
              </a:rPr>
              <a:t>1.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000" spc="50">
                <a:latin typeface="Arial"/>
                <a:cs typeface="Arial"/>
              </a:rPr>
              <a:t>Useful </a:t>
            </a:r>
            <a:r>
              <a:rPr dirty="0" sz="2000" spc="170">
                <a:latin typeface="Arial"/>
                <a:cs typeface="Arial"/>
              </a:rPr>
              <a:t>in </a:t>
            </a:r>
            <a:r>
              <a:rPr dirty="0" sz="2000" spc="85">
                <a:latin typeface="Arial"/>
                <a:cs typeface="Arial"/>
              </a:rPr>
              <a:t>compression,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 spc="125">
                <a:latin typeface="Arial"/>
                <a:cs typeface="Arial"/>
              </a:rPr>
              <a:t>segmentation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4104" y="218643"/>
            <a:ext cx="442214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60"/>
              <a:t>Image </a:t>
            </a:r>
            <a:r>
              <a:rPr dirty="0" spc="260"/>
              <a:t>and</a:t>
            </a:r>
            <a:r>
              <a:rPr dirty="0" spc="505"/>
              <a:t> </a:t>
            </a:r>
            <a:r>
              <a:rPr dirty="0" spc="245"/>
              <a:t>histogram</a:t>
            </a:r>
          </a:p>
        </p:txBody>
      </p:sp>
      <p:sp>
        <p:nvSpPr>
          <p:cNvPr id="3" name="object 3"/>
          <p:cNvSpPr/>
          <p:nvPr/>
        </p:nvSpPr>
        <p:spPr>
          <a:xfrm>
            <a:off x="451104" y="1318260"/>
            <a:ext cx="2758440" cy="4709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01378" y="1218628"/>
            <a:ext cx="3961986" cy="4905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06270" y="6351219"/>
            <a:ext cx="51225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Courtesy: Gonzalez &amp; </a:t>
            </a:r>
            <a:r>
              <a:rPr dirty="0" sz="1800" spc="-5">
                <a:latin typeface="Times New Roman"/>
                <a:cs typeface="Times New Roman"/>
              </a:rPr>
              <a:t>woods, </a:t>
            </a:r>
            <a:r>
              <a:rPr dirty="0" sz="1800">
                <a:latin typeface="Times New Roman"/>
                <a:cs typeface="Times New Roman"/>
              </a:rPr>
              <a:t>Digital </a:t>
            </a:r>
            <a:r>
              <a:rPr dirty="0" sz="1800" spc="-5">
                <a:latin typeface="Times New Roman"/>
                <a:cs typeface="Times New Roman"/>
              </a:rPr>
              <a:t>image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processing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4104" y="218643"/>
            <a:ext cx="442214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60"/>
              <a:t>Image </a:t>
            </a:r>
            <a:r>
              <a:rPr dirty="0" spc="260"/>
              <a:t>and</a:t>
            </a:r>
            <a:r>
              <a:rPr dirty="0" spc="505"/>
              <a:t> </a:t>
            </a:r>
            <a:r>
              <a:rPr dirty="0" spc="245"/>
              <a:t>histogram</a:t>
            </a:r>
          </a:p>
        </p:txBody>
      </p:sp>
      <p:sp>
        <p:nvSpPr>
          <p:cNvPr id="3" name="object 3"/>
          <p:cNvSpPr/>
          <p:nvPr/>
        </p:nvSpPr>
        <p:spPr>
          <a:xfrm>
            <a:off x="1126772" y="1943057"/>
            <a:ext cx="1960198" cy="2365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13315" y="1784277"/>
            <a:ext cx="3541395" cy="0"/>
          </a:xfrm>
          <a:custGeom>
            <a:avLst/>
            <a:gdLst/>
            <a:ahLst/>
            <a:cxnLst/>
            <a:rect l="l" t="t" r="r" b="b"/>
            <a:pathLst>
              <a:path w="3541395" h="0">
                <a:moveTo>
                  <a:pt x="0" y="0"/>
                </a:moveTo>
                <a:lnTo>
                  <a:pt x="35409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58291" y="1788342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13315" y="4353942"/>
            <a:ext cx="3541395" cy="0"/>
          </a:xfrm>
          <a:custGeom>
            <a:avLst/>
            <a:gdLst/>
            <a:ahLst/>
            <a:cxnLst/>
            <a:rect l="l" t="t" r="r" b="b"/>
            <a:pathLst>
              <a:path w="3541395" h="0">
                <a:moveTo>
                  <a:pt x="0" y="0"/>
                </a:moveTo>
                <a:lnTo>
                  <a:pt x="35409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258291" y="4357994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254227" y="1784277"/>
            <a:ext cx="0" cy="2569845"/>
          </a:xfrm>
          <a:custGeom>
            <a:avLst/>
            <a:gdLst/>
            <a:ahLst/>
            <a:cxnLst/>
            <a:rect l="l" t="t" r="r" b="b"/>
            <a:pathLst>
              <a:path w="0" h="2569845">
                <a:moveTo>
                  <a:pt x="0" y="25696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258291" y="1788342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13315" y="1784277"/>
            <a:ext cx="0" cy="2569845"/>
          </a:xfrm>
          <a:custGeom>
            <a:avLst/>
            <a:gdLst/>
            <a:ahLst/>
            <a:cxnLst/>
            <a:rect l="l" t="t" r="r" b="b"/>
            <a:pathLst>
              <a:path w="0" h="2569845">
                <a:moveTo>
                  <a:pt x="0" y="25696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717392" y="1788342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13315" y="4353942"/>
            <a:ext cx="3541395" cy="0"/>
          </a:xfrm>
          <a:custGeom>
            <a:avLst/>
            <a:gdLst/>
            <a:ahLst/>
            <a:cxnLst/>
            <a:rect l="l" t="t" r="r" b="b"/>
            <a:pathLst>
              <a:path w="3541395" h="0">
                <a:moveTo>
                  <a:pt x="0" y="0"/>
                </a:moveTo>
                <a:lnTo>
                  <a:pt x="35409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258291" y="4357994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713315" y="1784277"/>
            <a:ext cx="0" cy="2569845"/>
          </a:xfrm>
          <a:custGeom>
            <a:avLst/>
            <a:gdLst/>
            <a:ahLst/>
            <a:cxnLst/>
            <a:rect l="l" t="t" r="r" b="b"/>
            <a:pathLst>
              <a:path w="0" h="2569845">
                <a:moveTo>
                  <a:pt x="0" y="25696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17392" y="1788342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713315" y="4313059"/>
            <a:ext cx="0" cy="41275"/>
          </a:xfrm>
          <a:custGeom>
            <a:avLst/>
            <a:gdLst/>
            <a:ahLst/>
            <a:cxnLst/>
            <a:rect l="l" t="t" r="r" b="b"/>
            <a:pathLst>
              <a:path w="0" h="41275">
                <a:moveTo>
                  <a:pt x="0" y="4088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717392" y="4317124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713315" y="1784277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19">
                <a:moveTo>
                  <a:pt x="0" y="0"/>
                </a:moveTo>
                <a:lnTo>
                  <a:pt x="0" y="323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717392" y="1820739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406886" y="4313059"/>
            <a:ext cx="0" cy="41275"/>
          </a:xfrm>
          <a:custGeom>
            <a:avLst/>
            <a:gdLst/>
            <a:ahLst/>
            <a:cxnLst/>
            <a:rect l="l" t="t" r="r" b="b"/>
            <a:pathLst>
              <a:path w="0" h="41275">
                <a:moveTo>
                  <a:pt x="0" y="4088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410950" y="4317124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406886" y="1784277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19">
                <a:moveTo>
                  <a:pt x="0" y="0"/>
                </a:moveTo>
                <a:lnTo>
                  <a:pt x="0" y="323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410950" y="1820739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100368" y="4313059"/>
            <a:ext cx="0" cy="41275"/>
          </a:xfrm>
          <a:custGeom>
            <a:avLst/>
            <a:gdLst/>
            <a:ahLst/>
            <a:cxnLst/>
            <a:rect l="l" t="t" r="r" b="b"/>
            <a:pathLst>
              <a:path w="0" h="41275">
                <a:moveTo>
                  <a:pt x="0" y="4088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104432" y="4317124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100368" y="1784277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19">
                <a:moveTo>
                  <a:pt x="0" y="0"/>
                </a:moveTo>
                <a:lnTo>
                  <a:pt x="0" y="323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104432" y="1820739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793850" y="4313059"/>
            <a:ext cx="0" cy="41275"/>
          </a:xfrm>
          <a:custGeom>
            <a:avLst/>
            <a:gdLst/>
            <a:ahLst/>
            <a:cxnLst/>
            <a:rect l="l" t="t" r="r" b="b"/>
            <a:pathLst>
              <a:path w="0" h="41275">
                <a:moveTo>
                  <a:pt x="0" y="4088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797915" y="4317124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793850" y="1784277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19">
                <a:moveTo>
                  <a:pt x="0" y="0"/>
                </a:moveTo>
                <a:lnTo>
                  <a:pt x="0" y="323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797915" y="1820739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487332" y="4313059"/>
            <a:ext cx="0" cy="73660"/>
          </a:xfrm>
          <a:custGeom>
            <a:avLst/>
            <a:gdLst/>
            <a:ahLst/>
            <a:cxnLst/>
            <a:rect l="l" t="t" r="r" b="b"/>
            <a:pathLst>
              <a:path w="0" h="73660">
                <a:moveTo>
                  <a:pt x="0" y="0"/>
                </a:moveTo>
                <a:lnTo>
                  <a:pt x="0" y="733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491396" y="4317124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487332" y="1784277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19">
                <a:moveTo>
                  <a:pt x="0" y="0"/>
                </a:moveTo>
                <a:lnTo>
                  <a:pt x="0" y="323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491396" y="1820739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180814" y="4313059"/>
            <a:ext cx="0" cy="41275"/>
          </a:xfrm>
          <a:custGeom>
            <a:avLst/>
            <a:gdLst/>
            <a:ahLst/>
            <a:cxnLst/>
            <a:rect l="l" t="t" r="r" b="b"/>
            <a:pathLst>
              <a:path w="0" h="41275">
                <a:moveTo>
                  <a:pt x="0" y="4088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85005" y="4317124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180814" y="1784277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19">
                <a:moveTo>
                  <a:pt x="0" y="0"/>
                </a:moveTo>
                <a:lnTo>
                  <a:pt x="0" y="323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185005" y="1820739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713315" y="4353942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 h="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750275" y="4357994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213456" y="4353942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217520" y="4357994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713315" y="4036624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 h="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750275" y="4040677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213456" y="4036624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217520" y="4040677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713315" y="3727743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 h="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750275" y="3731795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213456" y="3727743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217520" y="3731795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713315" y="3410438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 h="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750275" y="3414503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213456" y="3410438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217520" y="3414503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713315" y="3101594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 h="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750275" y="3105660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213456" y="3101594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217520" y="3105660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713315" y="2792624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 h="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750275" y="2796689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213456" y="2792624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217520" y="2796689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713315" y="2475395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 h="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750275" y="2479461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213456" y="2475395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217520" y="2479461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713315" y="2166425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 h="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750275" y="2170490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213456" y="2166425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217520" y="2170490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713315" y="1849451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 h="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750275" y="1853516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213456" y="1849451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217520" y="1853516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4439683" y="1771063"/>
            <a:ext cx="255904" cy="2657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0">
                <a:latin typeface="Arial"/>
                <a:cs typeface="Arial"/>
              </a:rPr>
              <a:t>1600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800">
                <a:latin typeface="Arial"/>
                <a:cs typeface="Arial"/>
              </a:rPr>
              <a:t>1400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800">
                <a:latin typeface="Arial"/>
                <a:cs typeface="Arial"/>
              </a:rPr>
              <a:t>1200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800">
                <a:latin typeface="Arial"/>
                <a:cs typeface="Arial"/>
              </a:rPr>
              <a:t>1000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algn="ctr" marL="54610">
              <a:lnSpc>
                <a:spcPct val="100000"/>
              </a:lnSpc>
            </a:pPr>
            <a:r>
              <a:rPr dirty="0" sz="800">
                <a:latin typeface="Arial"/>
                <a:cs typeface="Arial"/>
              </a:rPr>
              <a:t>800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algn="ctr" marL="54610">
              <a:lnSpc>
                <a:spcPct val="100000"/>
              </a:lnSpc>
            </a:pPr>
            <a:r>
              <a:rPr dirty="0" sz="800">
                <a:latin typeface="Arial"/>
                <a:cs typeface="Arial"/>
              </a:rPr>
              <a:t>600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algn="ctr" marL="54610">
              <a:lnSpc>
                <a:spcPct val="100000"/>
              </a:lnSpc>
              <a:spcBef>
                <a:spcPts val="5"/>
              </a:spcBef>
            </a:pPr>
            <a:r>
              <a:rPr dirty="0" sz="800">
                <a:latin typeface="Arial"/>
                <a:cs typeface="Arial"/>
              </a:rPr>
              <a:t>400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algn="ctr" marL="54610">
              <a:lnSpc>
                <a:spcPct val="100000"/>
              </a:lnSpc>
              <a:spcBef>
                <a:spcPts val="5"/>
              </a:spcBef>
            </a:pPr>
            <a:r>
              <a:rPr dirty="0" sz="800">
                <a:latin typeface="Arial"/>
                <a:cs typeface="Arial"/>
              </a:rPr>
              <a:t>200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800" spc="2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713315" y="1784277"/>
            <a:ext cx="3541395" cy="0"/>
          </a:xfrm>
          <a:custGeom>
            <a:avLst/>
            <a:gdLst/>
            <a:ahLst/>
            <a:cxnLst/>
            <a:rect l="l" t="t" r="r" b="b"/>
            <a:pathLst>
              <a:path w="3541395" h="0">
                <a:moveTo>
                  <a:pt x="0" y="0"/>
                </a:moveTo>
                <a:lnTo>
                  <a:pt x="35409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258291" y="1788342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713315" y="4353942"/>
            <a:ext cx="3541395" cy="0"/>
          </a:xfrm>
          <a:custGeom>
            <a:avLst/>
            <a:gdLst/>
            <a:ahLst/>
            <a:cxnLst/>
            <a:rect l="l" t="t" r="r" b="b"/>
            <a:pathLst>
              <a:path w="3541395" h="0">
                <a:moveTo>
                  <a:pt x="0" y="0"/>
                </a:moveTo>
                <a:lnTo>
                  <a:pt x="35409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258291" y="4357994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254227" y="1784277"/>
            <a:ext cx="0" cy="2569845"/>
          </a:xfrm>
          <a:custGeom>
            <a:avLst/>
            <a:gdLst/>
            <a:ahLst/>
            <a:cxnLst/>
            <a:rect l="l" t="t" r="r" b="b"/>
            <a:pathLst>
              <a:path w="0" h="2569845">
                <a:moveTo>
                  <a:pt x="0" y="25696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258291" y="1788342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713315" y="1784277"/>
            <a:ext cx="0" cy="2569845"/>
          </a:xfrm>
          <a:custGeom>
            <a:avLst/>
            <a:gdLst/>
            <a:ahLst/>
            <a:cxnLst/>
            <a:rect l="l" t="t" r="r" b="b"/>
            <a:pathLst>
              <a:path w="0" h="2569845">
                <a:moveTo>
                  <a:pt x="0" y="25696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717392" y="1788342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712375" y="4345519"/>
            <a:ext cx="17780" cy="10160"/>
          </a:xfrm>
          <a:custGeom>
            <a:avLst/>
            <a:gdLst/>
            <a:ahLst/>
            <a:cxnLst/>
            <a:rect l="l" t="t" r="r" b="b"/>
            <a:pathLst>
              <a:path w="17779" h="10160">
                <a:moveTo>
                  <a:pt x="0" y="9667"/>
                </a:moveTo>
                <a:lnTo>
                  <a:pt x="17222" y="9667"/>
                </a:lnTo>
                <a:lnTo>
                  <a:pt x="17222" y="0"/>
                </a:lnTo>
                <a:lnTo>
                  <a:pt x="0" y="0"/>
                </a:lnTo>
                <a:lnTo>
                  <a:pt x="0" y="966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713315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741" y="0"/>
                </a:moveTo>
                <a:lnTo>
                  <a:pt x="0" y="0"/>
                </a:lnTo>
                <a:lnTo>
                  <a:pt x="0" y="9667"/>
                </a:lnTo>
                <a:lnTo>
                  <a:pt x="24741" y="9667"/>
                </a:lnTo>
                <a:lnTo>
                  <a:pt x="2474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729598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754" y="0"/>
                </a:moveTo>
                <a:lnTo>
                  <a:pt x="0" y="0"/>
                </a:lnTo>
                <a:lnTo>
                  <a:pt x="0" y="9667"/>
                </a:lnTo>
                <a:lnTo>
                  <a:pt x="24754" y="9667"/>
                </a:lnTo>
                <a:lnTo>
                  <a:pt x="2475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746211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424" y="0"/>
                </a:moveTo>
                <a:lnTo>
                  <a:pt x="0" y="0"/>
                </a:lnTo>
                <a:lnTo>
                  <a:pt x="0" y="9667"/>
                </a:lnTo>
                <a:lnTo>
                  <a:pt x="24424" y="9667"/>
                </a:lnTo>
                <a:lnTo>
                  <a:pt x="2442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754352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424" y="0"/>
                </a:moveTo>
                <a:lnTo>
                  <a:pt x="0" y="0"/>
                </a:lnTo>
                <a:lnTo>
                  <a:pt x="0" y="9667"/>
                </a:lnTo>
                <a:lnTo>
                  <a:pt x="24424" y="9667"/>
                </a:lnTo>
                <a:lnTo>
                  <a:pt x="2442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770635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436" y="0"/>
                </a:moveTo>
                <a:lnTo>
                  <a:pt x="0" y="0"/>
                </a:lnTo>
                <a:lnTo>
                  <a:pt x="0" y="9667"/>
                </a:lnTo>
                <a:lnTo>
                  <a:pt x="24436" y="9667"/>
                </a:lnTo>
                <a:lnTo>
                  <a:pt x="244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786931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424" y="0"/>
                </a:moveTo>
                <a:lnTo>
                  <a:pt x="0" y="0"/>
                </a:lnTo>
                <a:lnTo>
                  <a:pt x="0" y="9667"/>
                </a:lnTo>
                <a:lnTo>
                  <a:pt x="24424" y="9667"/>
                </a:lnTo>
                <a:lnTo>
                  <a:pt x="2442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795072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436" y="0"/>
                </a:moveTo>
                <a:lnTo>
                  <a:pt x="0" y="0"/>
                </a:lnTo>
                <a:lnTo>
                  <a:pt x="0" y="9667"/>
                </a:lnTo>
                <a:lnTo>
                  <a:pt x="24436" y="9667"/>
                </a:lnTo>
                <a:lnTo>
                  <a:pt x="244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811355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436" y="0"/>
                </a:moveTo>
                <a:lnTo>
                  <a:pt x="0" y="0"/>
                </a:lnTo>
                <a:lnTo>
                  <a:pt x="0" y="9667"/>
                </a:lnTo>
                <a:lnTo>
                  <a:pt x="24436" y="9667"/>
                </a:lnTo>
                <a:lnTo>
                  <a:pt x="244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827651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424" y="0"/>
                </a:moveTo>
                <a:lnTo>
                  <a:pt x="0" y="0"/>
                </a:lnTo>
                <a:lnTo>
                  <a:pt x="0" y="9667"/>
                </a:lnTo>
                <a:lnTo>
                  <a:pt x="24424" y="9667"/>
                </a:lnTo>
                <a:lnTo>
                  <a:pt x="2442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843933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436" y="0"/>
                </a:moveTo>
                <a:lnTo>
                  <a:pt x="0" y="0"/>
                </a:lnTo>
                <a:lnTo>
                  <a:pt x="0" y="9667"/>
                </a:lnTo>
                <a:lnTo>
                  <a:pt x="24436" y="9667"/>
                </a:lnTo>
                <a:lnTo>
                  <a:pt x="244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852075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436" y="0"/>
                </a:moveTo>
                <a:lnTo>
                  <a:pt x="0" y="0"/>
                </a:lnTo>
                <a:lnTo>
                  <a:pt x="0" y="9667"/>
                </a:lnTo>
                <a:lnTo>
                  <a:pt x="24436" y="9667"/>
                </a:lnTo>
                <a:lnTo>
                  <a:pt x="244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868371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424" y="0"/>
                </a:moveTo>
                <a:lnTo>
                  <a:pt x="0" y="0"/>
                </a:lnTo>
                <a:lnTo>
                  <a:pt x="0" y="9667"/>
                </a:lnTo>
                <a:lnTo>
                  <a:pt x="24424" y="9667"/>
                </a:lnTo>
                <a:lnTo>
                  <a:pt x="2442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884653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436" y="0"/>
                </a:moveTo>
                <a:lnTo>
                  <a:pt x="0" y="0"/>
                </a:lnTo>
                <a:lnTo>
                  <a:pt x="0" y="9667"/>
                </a:lnTo>
                <a:lnTo>
                  <a:pt x="24436" y="9667"/>
                </a:lnTo>
                <a:lnTo>
                  <a:pt x="244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892795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754" y="0"/>
                </a:moveTo>
                <a:lnTo>
                  <a:pt x="0" y="0"/>
                </a:lnTo>
                <a:lnTo>
                  <a:pt x="0" y="9667"/>
                </a:lnTo>
                <a:lnTo>
                  <a:pt x="24754" y="9667"/>
                </a:lnTo>
                <a:lnTo>
                  <a:pt x="2475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909090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741" y="0"/>
                </a:moveTo>
                <a:lnTo>
                  <a:pt x="0" y="0"/>
                </a:lnTo>
                <a:lnTo>
                  <a:pt x="0" y="9667"/>
                </a:lnTo>
                <a:lnTo>
                  <a:pt x="24741" y="9667"/>
                </a:lnTo>
                <a:lnTo>
                  <a:pt x="2474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925691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436" y="0"/>
                </a:moveTo>
                <a:lnTo>
                  <a:pt x="0" y="0"/>
                </a:lnTo>
                <a:lnTo>
                  <a:pt x="0" y="9667"/>
                </a:lnTo>
                <a:lnTo>
                  <a:pt x="24436" y="9667"/>
                </a:lnTo>
                <a:lnTo>
                  <a:pt x="244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933832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436" y="0"/>
                </a:moveTo>
                <a:lnTo>
                  <a:pt x="0" y="0"/>
                </a:lnTo>
                <a:lnTo>
                  <a:pt x="0" y="9667"/>
                </a:lnTo>
                <a:lnTo>
                  <a:pt x="24436" y="9667"/>
                </a:lnTo>
                <a:lnTo>
                  <a:pt x="244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950128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424" y="0"/>
                </a:moveTo>
                <a:lnTo>
                  <a:pt x="0" y="0"/>
                </a:lnTo>
                <a:lnTo>
                  <a:pt x="0" y="9667"/>
                </a:lnTo>
                <a:lnTo>
                  <a:pt x="24424" y="9667"/>
                </a:lnTo>
                <a:lnTo>
                  <a:pt x="2442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966410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436" y="0"/>
                </a:moveTo>
                <a:lnTo>
                  <a:pt x="0" y="0"/>
                </a:lnTo>
                <a:lnTo>
                  <a:pt x="0" y="9667"/>
                </a:lnTo>
                <a:lnTo>
                  <a:pt x="24436" y="9667"/>
                </a:lnTo>
                <a:lnTo>
                  <a:pt x="244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982706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424" y="0"/>
                </a:moveTo>
                <a:lnTo>
                  <a:pt x="0" y="0"/>
                </a:lnTo>
                <a:lnTo>
                  <a:pt x="0" y="9667"/>
                </a:lnTo>
                <a:lnTo>
                  <a:pt x="24424" y="9667"/>
                </a:lnTo>
                <a:lnTo>
                  <a:pt x="2442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990848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424" y="0"/>
                </a:moveTo>
                <a:lnTo>
                  <a:pt x="0" y="0"/>
                </a:lnTo>
                <a:lnTo>
                  <a:pt x="0" y="9667"/>
                </a:lnTo>
                <a:lnTo>
                  <a:pt x="24424" y="9667"/>
                </a:lnTo>
                <a:lnTo>
                  <a:pt x="2442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007130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436" y="0"/>
                </a:moveTo>
                <a:lnTo>
                  <a:pt x="0" y="0"/>
                </a:lnTo>
                <a:lnTo>
                  <a:pt x="0" y="9667"/>
                </a:lnTo>
                <a:lnTo>
                  <a:pt x="24436" y="9667"/>
                </a:lnTo>
                <a:lnTo>
                  <a:pt x="244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023426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424" y="0"/>
                </a:moveTo>
                <a:lnTo>
                  <a:pt x="0" y="0"/>
                </a:lnTo>
                <a:lnTo>
                  <a:pt x="0" y="9667"/>
                </a:lnTo>
                <a:lnTo>
                  <a:pt x="24424" y="9667"/>
                </a:lnTo>
                <a:lnTo>
                  <a:pt x="2442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031567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436" y="0"/>
                </a:moveTo>
                <a:lnTo>
                  <a:pt x="0" y="0"/>
                </a:lnTo>
                <a:lnTo>
                  <a:pt x="0" y="9667"/>
                </a:lnTo>
                <a:lnTo>
                  <a:pt x="24436" y="9667"/>
                </a:lnTo>
                <a:lnTo>
                  <a:pt x="244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047850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436" y="0"/>
                </a:moveTo>
                <a:lnTo>
                  <a:pt x="0" y="0"/>
                </a:lnTo>
                <a:lnTo>
                  <a:pt x="0" y="9667"/>
                </a:lnTo>
                <a:lnTo>
                  <a:pt x="24436" y="9667"/>
                </a:lnTo>
                <a:lnTo>
                  <a:pt x="244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064146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424" y="0"/>
                </a:moveTo>
                <a:lnTo>
                  <a:pt x="0" y="0"/>
                </a:lnTo>
                <a:lnTo>
                  <a:pt x="0" y="9667"/>
                </a:lnTo>
                <a:lnTo>
                  <a:pt x="24424" y="9667"/>
                </a:lnTo>
                <a:lnTo>
                  <a:pt x="2442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072287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741" y="0"/>
                </a:moveTo>
                <a:lnTo>
                  <a:pt x="0" y="0"/>
                </a:lnTo>
                <a:lnTo>
                  <a:pt x="0" y="9667"/>
                </a:lnTo>
                <a:lnTo>
                  <a:pt x="24741" y="9667"/>
                </a:lnTo>
                <a:lnTo>
                  <a:pt x="2474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088570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754" y="0"/>
                </a:moveTo>
                <a:lnTo>
                  <a:pt x="0" y="0"/>
                </a:lnTo>
                <a:lnTo>
                  <a:pt x="0" y="9667"/>
                </a:lnTo>
                <a:lnTo>
                  <a:pt x="24754" y="9667"/>
                </a:lnTo>
                <a:lnTo>
                  <a:pt x="2475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105183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424" y="0"/>
                </a:moveTo>
                <a:lnTo>
                  <a:pt x="0" y="0"/>
                </a:lnTo>
                <a:lnTo>
                  <a:pt x="0" y="9667"/>
                </a:lnTo>
                <a:lnTo>
                  <a:pt x="24424" y="9667"/>
                </a:lnTo>
                <a:lnTo>
                  <a:pt x="2442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121466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436" y="0"/>
                </a:moveTo>
                <a:lnTo>
                  <a:pt x="0" y="0"/>
                </a:lnTo>
                <a:lnTo>
                  <a:pt x="0" y="9667"/>
                </a:lnTo>
                <a:lnTo>
                  <a:pt x="24436" y="9667"/>
                </a:lnTo>
                <a:lnTo>
                  <a:pt x="244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129607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436" y="0"/>
                </a:moveTo>
                <a:lnTo>
                  <a:pt x="0" y="0"/>
                </a:lnTo>
                <a:lnTo>
                  <a:pt x="0" y="9667"/>
                </a:lnTo>
                <a:lnTo>
                  <a:pt x="24436" y="9667"/>
                </a:lnTo>
                <a:lnTo>
                  <a:pt x="244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145903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424" y="0"/>
                </a:moveTo>
                <a:lnTo>
                  <a:pt x="0" y="0"/>
                </a:lnTo>
                <a:lnTo>
                  <a:pt x="0" y="9667"/>
                </a:lnTo>
                <a:lnTo>
                  <a:pt x="24424" y="9667"/>
                </a:lnTo>
                <a:lnTo>
                  <a:pt x="2442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162186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436" y="0"/>
                </a:moveTo>
                <a:lnTo>
                  <a:pt x="0" y="0"/>
                </a:lnTo>
                <a:lnTo>
                  <a:pt x="0" y="9667"/>
                </a:lnTo>
                <a:lnTo>
                  <a:pt x="24436" y="9667"/>
                </a:lnTo>
                <a:lnTo>
                  <a:pt x="244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5170327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436" y="0"/>
                </a:moveTo>
                <a:lnTo>
                  <a:pt x="0" y="0"/>
                </a:lnTo>
                <a:lnTo>
                  <a:pt x="0" y="9667"/>
                </a:lnTo>
                <a:lnTo>
                  <a:pt x="24436" y="9667"/>
                </a:lnTo>
                <a:lnTo>
                  <a:pt x="244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186623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424" y="0"/>
                </a:moveTo>
                <a:lnTo>
                  <a:pt x="0" y="0"/>
                </a:lnTo>
                <a:lnTo>
                  <a:pt x="0" y="9667"/>
                </a:lnTo>
                <a:lnTo>
                  <a:pt x="24424" y="9667"/>
                </a:lnTo>
                <a:lnTo>
                  <a:pt x="2442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5202906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436" y="0"/>
                </a:moveTo>
                <a:lnTo>
                  <a:pt x="0" y="0"/>
                </a:lnTo>
                <a:lnTo>
                  <a:pt x="0" y="9667"/>
                </a:lnTo>
                <a:lnTo>
                  <a:pt x="24436" y="9667"/>
                </a:lnTo>
                <a:lnTo>
                  <a:pt x="244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5211047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436" y="0"/>
                </a:moveTo>
                <a:lnTo>
                  <a:pt x="0" y="0"/>
                </a:lnTo>
                <a:lnTo>
                  <a:pt x="0" y="9667"/>
                </a:lnTo>
                <a:lnTo>
                  <a:pt x="24436" y="9667"/>
                </a:lnTo>
                <a:lnTo>
                  <a:pt x="244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227342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424" y="0"/>
                </a:moveTo>
                <a:lnTo>
                  <a:pt x="0" y="0"/>
                </a:lnTo>
                <a:lnTo>
                  <a:pt x="0" y="9667"/>
                </a:lnTo>
                <a:lnTo>
                  <a:pt x="24424" y="9667"/>
                </a:lnTo>
                <a:lnTo>
                  <a:pt x="2442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5243626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436" y="0"/>
                </a:moveTo>
                <a:lnTo>
                  <a:pt x="0" y="0"/>
                </a:lnTo>
                <a:lnTo>
                  <a:pt x="0" y="9667"/>
                </a:lnTo>
                <a:lnTo>
                  <a:pt x="24436" y="9667"/>
                </a:lnTo>
                <a:lnTo>
                  <a:pt x="244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259921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741" y="0"/>
                </a:moveTo>
                <a:lnTo>
                  <a:pt x="0" y="0"/>
                </a:lnTo>
                <a:lnTo>
                  <a:pt x="0" y="9667"/>
                </a:lnTo>
                <a:lnTo>
                  <a:pt x="24741" y="9667"/>
                </a:lnTo>
                <a:lnTo>
                  <a:pt x="2474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268062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741" y="0"/>
                </a:moveTo>
                <a:lnTo>
                  <a:pt x="0" y="0"/>
                </a:lnTo>
                <a:lnTo>
                  <a:pt x="0" y="9667"/>
                </a:lnTo>
                <a:lnTo>
                  <a:pt x="24741" y="9667"/>
                </a:lnTo>
                <a:lnTo>
                  <a:pt x="2474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5284663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436" y="0"/>
                </a:moveTo>
                <a:lnTo>
                  <a:pt x="0" y="0"/>
                </a:lnTo>
                <a:lnTo>
                  <a:pt x="0" y="9667"/>
                </a:lnTo>
                <a:lnTo>
                  <a:pt x="24436" y="9667"/>
                </a:lnTo>
                <a:lnTo>
                  <a:pt x="244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300946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436" y="0"/>
                </a:moveTo>
                <a:lnTo>
                  <a:pt x="0" y="0"/>
                </a:lnTo>
                <a:lnTo>
                  <a:pt x="0" y="9667"/>
                </a:lnTo>
                <a:lnTo>
                  <a:pt x="24436" y="9667"/>
                </a:lnTo>
                <a:lnTo>
                  <a:pt x="244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309100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424" y="0"/>
                </a:moveTo>
                <a:lnTo>
                  <a:pt x="0" y="0"/>
                </a:lnTo>
                <a:lnTo>
                  <a:pt x="0" y="9667"/>
                </a:lnTo>
                <a:lnTo>
                  <a:pt x="24424" y="9667"/>
                </a:lnTo>
                <a:lnTo>
                  <a:pt x="2442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325383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436" y="0"/>
                </a:moveTo>
                <a:lnTo>
                  <a:pt x="0" y="0"/>
                </a:lnTo>
                <a:lnTo>
                  <a:pt x="0" y="9667"/>
                </a:lnTo>
                <a:lnTo>
                  <a:pt x="24436" y="9667"/>
                </a:lnTo>
                <a:lnTo>
                  <a:pt x="244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341678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424" y="0"/>
                </a:moveTo>
                <a:lnTo>
                  <a:pt x="0" y="0"/>
                </a:lnTo>
                <a:lnTo>
                  <a:pt x="0" y="9667"/>
                </a:lnTo>
                <a:lnTo>
                  <a:pt x="24424" y="9667"/>
                </a:lnTo>
                <a:lnTo>
                  <a:pt x="2442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349820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424" y="0"/>
                </a:moveTo>
                <a:lnTo>
                  <a:pt x="0" y="0"/>
                </a:lnTo>
                <a:lnTo>
                  <a:pt x="0" y="9667"/>
                </a:lnTo>
                <a:lnTo>
                  <a:pt x="24424" y="9667"/>
                </a:lnTo>
                <a:lnTo>
                  <a:pt x="2442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366103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398" y="0"/>
                </a:moveTo>
                <a:lnTo>
                  <a:pt x="0" y="0"/>
                </a:lnTo>
                <a:lnTo>
                  <a:pt x="0" y="9667"/>
                </a:lnTo>
                <a:lnTo>
                  <a:pt x="24398" y="9667"/>
                </a:lnTo>
                <a:lnTo>
                  <a:pt x="243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382398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487" y="0"/>
                </a:moveTo>
                <a:lnTo>
                  <a:pt x="0" y="0"/>
                </a:lnTo>
                <a:lnTo>
                  <a:pt x="0" y="9667"/>
                </a:lnTo>
                <a:lnTo>
                  <a:pt x="24487" y="9667"/>
                </a:lnTo>
                <a:lnTo>
                  <a:pt x="2448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398630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513" y="0"/>
                </a:moveTo>
                <a:lnTo>
                  <a:pt x="0" y="0"/>
                </a:lnTo>
                <a:lnTo>
                  <a:pt x="0" y="9667"/>
                </a:lnTo>
                <a:lnTo>
                  <a:pt x="24513" y="9667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5406886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5423143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439401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767" y="0"/>
                </a:moveTo>
                <a:lnTo>
                  <a:pt x="0" y="0"/>
                </a:lnTo>
                <a:lnTo>
                  <a:pt x="0" y="9667"/>
                </a:lnTo>
                <a:lnTo>
                  <a:pt x="24767" y="9667"/>
                </a:lnTo>
                <a:lnTo>
                  <a:pt x="2476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447529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767" y="0"/>
                </a:moveTo>
                <a:lnTo>
                  <a:pt x="0" y="0"/>
                </a:lnTo>
                <a:lnTo>
                  <a:pt x="0" y="9667"/>
                </a:lnTo>
                <a:lnTo>
                  <a:pt x="24767" y="9667"/>
                </a:lnTo>
                <a:lnTo>
                  <a:pt x="2476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5464168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5480425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5496683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513" y="0"/>
                </a:moveTo>
                <a:lnTo>
                  <a:pt x="0" y="0"/>
                </a:lnTo>
                <a:lnTo>
                  <a:pt x="0" y="9667"/>
                </a:lnTo>
                <a:lnTo>
                  <a:pt x="24513" y="9667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5504812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513" y="0"/>
                </a:moveTo>
                <a:lnTo>
                  <a:pt x="0" y="0"/>
                </a:lnTo>
                <a:lnTo>
                  <a:pt x="0" y="9667"/>
                </a:lnTo>
                <a:lnTo>
                  <a:pt x="24513" y="9667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5521196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5537454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5545582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5561840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513" y="0"/>
                </a:moveTo>
                <a:lnTo>
                  <a:pt x="0" y="0"/>
                </a:lnTo>
                <a:lnTo>
                  <a:pt x="0" y="9667"/>
                </a:lnTo>
                <a:lnTo>
                  <a:pt x="24513" y="9667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5578224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5586353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5602610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618868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767" y="0"/>
                </a:moveTo>
                <a:lnTo>
                  <a:pt x="0" y="0"/>
                </a:lnTo>
                <a:lnTo>
                  <a:pt x="0" y="9667"/>
                </a:lnTo>
                <a:lnTo>
                  <a:pt x="24767" y="9667"/>
                </a:lnTo>
                <a:lnTo>
                  <a:pt x="2476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5635506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5643635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5659892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513" y="0"/>
                </a:moveTo>
                <a:lnTo>
                  <a:pt x="0" y="0"/>
                </a:lnTo>
                <a:lnTo>
                  <a:pt x="0" y="9667"/>
                </a:lnTo>
                <a:lnTo>
                  <a:pt x="24513" y="9667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5676150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513" y="0"/>
                </a:moveTo>
                <a:lnTo>
                  <a:pt x="0" y="0"/>
                </a:lnTo>
                <a:lnTo>
                  <a:pt x="0" y="9667"/>
                </a:lnTo>
                <a:lnTo>
                  <a:pt x="24513" y="9667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5684406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5700663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5716921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5733178" y="4345519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842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5749563" y="4288730"/>
            <a:ext cx="0" cy="65405"/>
          </a:xfrm>
          <a:custGeom>
            <a:avLst/>
            <a:gdLst/>
            <a:ahLst/>
            <a:cxnLst/>
            <a:rect l="l" t="t" r="r" b="b"/>
            <a:pathLst>
              <a:path w="0" h="65404">
                <a:moveTo>
                  <a:pt x="0" y="6521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5757691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5782078" y="3743966"/>
            <a:ext cx="0" cy="610235"/>
          </a:xfrm>
          <a:custGeom>
            <a:avLst/>
            <a:gdLst/>
            <a:ahLst/>
            <a:cxnLst/>
            <a:rect l="l" t="t" r="r" b="b"/>
            <a:pathLst>
              <a:path w="0" h="610235">
                <a:moveTo>
                  <a:pt x="0" y="60997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5790206" y="2402345"/>
            <a:ext cx="0" cy="1951989"/>
          </a:xfrm>
          <a:custGeom>
            <a:avLst/>
            <a:gdLst/>
            <a:ahLst/>
            <a:cxnLst/>
            <a:rect l="l" t="t" r="r" b="b"/>
            <a:pathLst>
              <a:path w="0" h="1951989">
                <a:moveTo>
                  <a:pt x="0" y="1951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5798335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767" y="0"/>
                </a:moveTo>
                <a:lnTo>
                  <a:pt x="0" y="0"/>
                </a:lnTo>
                <a:lnTo>
                  <a:pt x="0" y="9667"/>
                </a:lnTo>
                <a:lnTo>
                  <a:pt x="24767" y="9667"/>
                </a:lnTo>
                <a:lnTo>
                  <a:pt x="2476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5823102" y="1979289"/>
            <a:ext cx="0" cy="2374900"/>
          </a:xfrm>
          <a:custGeom>
            <a:avLst/>
            <a:gdLst/>
            <a:ahLst/>
            <a:cxnLst/>
            <a:rect l="l" t="t" r="r" b="b"/>
            <a:pathLst>
              <a:path w="0" h="2374900">
                <a:moveTo>
                  <a:pt x="0" y="237465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5823102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513" y="0"/>
                </a:moveTo>
                <a:lnTo>
                  <a:pt x="0" y="0"/>
                </a:lnTo>
                <a:lnTo>
                  <a:pt x="0" y="9667"/>
                </a:lnTo>
                <a:lnTo>
                  <a:pt x="24513" y="9667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5847615" y="1784277"/>
            <a:ext cx="0" cy="2569845"/>
          </a:xfrm>
          <a:custGeom>
            <a:avLst/>
            <a:gdLst/>
            <a:ahLst/>
            <a:cxnLst/>
            <a:rect l="l" t="t" r="r" b="b"/>
            <a:pathLst>
              <a:path w="0" h="2569845">
                <a:moveTo>
                  <a:pt x="0" y="25696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5863873" y="1784277"/>
            <a:ext cx="0" cy="2569845"/>
          </a:xfrm>
          <a:custGeom>
            <a:avLst/>
            <a:gdLst/>
            <a:ahLst/>
            <a:cxnLst/>
            <a:rect l="l" t="t" r="r" b="b"/>
            <a:pathLst>
              <a:path w="0" h="2569845">
                <a:moveTo>
                  <a:pt x="0" y="25696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5872002" y="1784277"/>
            <a:ext cx="0" cy="2569845"/>
          </a:xfrm>
          <a:custGeom>
            <a:avLst/>
            <a:gdLst/>
            <a:ahLst/>
            <a:cxnLst/>
            <a:rect l="l" t="t" r="r" b="b"/>
            <a:pathLst>
              <a:path w="0" h="2569845">
                <a:moveTo>
                  <a:pt x="0" y="25696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880130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5904517" y="1849451"/>
            <a:ext cx="0" cy="2505075"/>
          </a:xfrm>
          <a:custGeom>
            <a:avLst/>
            <a:gdLst/>
            <a:ahLst/>
            <a:cxnLst/>
            <a:rect l="l" t="t" r="r" b="b"/>
            <a:pathLst>
              <a:path w="0" h="2505075">
                <a:moveTo>
                  <a:pt x="0" y="250449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5920901" y="1784277"/>
            <a:ext cx="0" cy="2569845"/>
          </a:xfrm>
          <a:custGeom>
            <a:avLst/>
            <a:gdLst/>
            <a:ahLst/>
            <a:cxnLst/>
            <a:rect l="l" t="t" r="r" b="b"/>
            <a:pathLst>
              <a:path w="0" h="2569845">
                <a:moveTo>
                  <a:pt x="0" y="25696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5920901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5945287" y="1784277"/>
            <a:ext cx="0" cy="2569845"/>
          </a:xfrm>
          <a:custGeom>
            <a:avLst/>
            <a:gdLst/>
            <a:ahLst/>
            <a:cxnLst/>
            <a:rect l="l" t="t" r="r" b="b"/>
            <a:pathLst>
              <a:path w="0" h="2569845">
                <a:moveTo>
                  <a:pt x="0" y="25696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5953416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5969673" y="1995805"/>
            <a:ext cx="0" cy="2358390"/>
          </a:xfrm>
          <a:custGeom>
            <a:avLst/>
            <a:gdLst/>
            <a:ahLst/>
            <a:cxnLst/>
            <a:rect l="l" t="t" r="r" b="b"/>
            <a:pathLst>
              <a:path w="0" h="2358390">
                <a:moveTo>
                  <a:pt x="0" y="235813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5977802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767" y="0"/>
                </a:moveTo>
                <a:lnTo>
                  <a:pt x="0" y="0"/>
                </a:lnTo>
                <a:lnTo>
                  <a:pt x="0" y="9667"/>
                </a:lnTo>
                <a:lnTo>
                  <a:pt x="24767" y="9667"/>
                </a:lnTo>
                <a:lnTo>
                  <a:pt x="2476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002569" y="1784277"/>
            <a:ext cx="0" cy="2569845"/>
          </a:xfrm>
          <a:custGeom>
            <a:avLst/>
            <a:gdLst/>
            <a:ahLst/>
            <a:cxnLst/>
            <a:rect l="l" t="t" r="r" b="b"/>
            <a:pathLst>
              <a:path w="0" h="2569845">
                <a:moveTo>
                  <a:pt x="0" y="25696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010698" y="1784277"/>
            <a:ext cx="0" cy="2569845"/>
          </a:xfrm>
          <a:custGeom>
            <a:avLst/>
            <a:gdLst/>
            <a:ahLst/>
            <a:cxnLst/>
            <a:rect l="l" t="t" r="r" b="b"/>
            <a:pathLst>
              <a:path w="0" h="2569845">
                <a:moveTo>
                  <a:pt x="0" y="25696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6027082" y="2182686"/>
            <a:ext cx="0" cy="2171700"/>
          </a:xfrm>
          <a:custGeom>
            <a:avLst/>
            <a:gdLst/>
            <a:ahLst/>
            <a:cxnLst/>
            <a:rect l="l" t="t" r="r" b="b"/>
            <a:pathLst>
              <a:path w="0" h="2171700">
                <a:moveTo>
                  <a:pt x="0" y="217125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6035211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6059597" y="1898108"/>
            <a:ext cx="0" cy="2456180"/>
          </a:xfrm>
          <a:custGeom>
            <a:avLst/>
            <a:gdLst/>
            <a:ahLst/>
            <a:cxnLst/>
            <a:rect l="l" t="t" r="r" b="b"/>
            <a:pathLst>
              <a:path w="0" h="2456179">
                <a:moveTo>
                  <a:pt x="0" y="245583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6067726" y="1784277"/>
            <a:ext cx="0" cy="2569845"/>
          </a:xfrm>
          <a:custGeom>
            <a:avLst/>
            <a:gdLst/>
            <a:ahLst/>
            <a:cxnLst/>
            <a:rect l="l" t="t" r="r" b="b"/>
            <a:pathLst>
              <a:path w="0" h="2569845">
                <a:moveTo>
                  <a:pt x="0" y="25696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6084111" y="1784277"/>
            <a:ext cx="0" cy="2569845"/>
          </a:xfrm>
          <a:custGeom>
            <a:avLst/>
            <a:gdLst/>
            <a:ahLst/>
            <a:cxnLst/>
            <a:rect l="l" t="t" r="r" b="b"/>
            <a:pathLst>
              <a:path w="0" h="2569845">
                <a:moveTo>
                  <a:pt x="0" y="25696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6092239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6108497" y="2182686"/>
            <a:ext cx="0" cy="2171700"/>
          </a:xfrm>
          <a:custGeom>
            <a:avLst/>
            <a:gdLst/>
            <a:ahLst/>
            <a:cxnLst/>
            <a:rect l="l" t="t" r="r" b="b"/>
            <a:pathLst>
              <a:path w="0" h="2171700">
                <a:moveTo>
                  <a:pt x="0" y="217125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6124754" y="2451003"/>
            <a:ext cx="0" cy="1903095"/>
          </a:xfrm>
          <a:custGeom>
            <a:avLst/>
            <a:gdLst/>
            <a:ahLst/>
            <a:cxnLst/>
            <a:rect l="l" t="t" r="r" b="b"/>
            <a:pathLst>
              <a:path w="0" h="1903095">
                <a:moveTo>
                  <a:pt x="0" y="190293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6141011" y="2337172"/>
            <a:ext cx="0" cy="2017395"/>
          </a:xfrm>
          <a:custGeom>
            <a:avLst/>
            <a:gdLst/>
            <a:ahLst/>
            <a:cxnLst/>
            <a:rect l="l" t="t" r="r" b="b"/>
            <a:pathLst>
              <a:path w="0" h="2017395">
                <a:moveTo>
                  <a:pt x="0" y="201676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6149140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767" y="0"/>
                </a:moveTo>
                <a:lnTo>
                  <a:pt x="0" y="0"/>
                </a:lnTo>
                <a:lnTo>
                  <a:pt x="0" y="9667"/>
                </a:lnTo>
                <a:lnTo>
                  <a:pt x="24767" y="9667"/>
                </a:lnTo>
                <a:lnTo>
                  <a:pt x="2476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6165779" y="2304649"/>
            <a:ext cx="0" cy="2049780"/>
          </a:xfrm>
          <a:custGeom>
            <a:avLst/>
            <a:gdLst/>
            <a:ahLst/>
            <a:cxnLst/>
            <a:rect l="l" t="t" r="r" b="b"/>
            <a:pathLst>
              <a:path w="0" h="2049779">
                <a:moveTo>
                  <a:pt x="0" y="204929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6182036" y="2337172"/>
            <a:ext cx="0" cy="2017395"/>
          </a:xfrm>
          <a:custGeom>
            <a:avLst/>
            <a:gdLst/>
            <a:ahLst/>
            <a:cxnLst/>
            <a:rect l="l" t="t" r="r" b="b"/>
            <a:pathLst>
              <a:path w="0" h="2017395">
                <a:moveTo>
                  <a:pt x="0" y="201676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198421" y="2678793"/>
            <a:ext cx="0" cy="1675764"/>
          </a:xfrm>
          <a:custGeom>
            <a:avLst/>
            <a:gdLst/>
            <a:ahLst/>
            <a:cxnLst/>
            <a:rect l="l" t="t" r="r" b="b"/>
            <a:pathLst>
              <a:path w="0" h="1675764">
                <a:moveTo>
                  <a:pt x="0" y="16751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6206549" y="3207295"/>
            <a:ext cx="0" cy="1146810"/>
          </a:xfrm>
          <a:custGeom>
            <a:avLst/>
            <a:gdLst/>
            <a:ahLst/>
            <a:cxnLst/>
            <a:rect l="l" t="t" r="r" b="b"/>
            <a:pathLst>
              <a:path w="0" h="1146810">
                <a:moveTo>
                  <a:pt x="0" y="114664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6222807" y="3353649"/>
            <a:ext cx="0" cy="1000760"/>
          </a:xfrm>
          <a:custGeom>
            <a:avLst/>
            <a:gdLst/>
            <a:ahLst/>
            <a:cxnLst/>
            <a:rect l="l" t="t" r="r" b="b"/>
            <a:pathLst>
              <a:path w="0" h="1000760">
                <a:moveTo>
                  <a:pt x="0" y="100029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239064" y="3475611"/>
            <a:ext cx="0" cy="878840"/>
          </a:xfrm>
          <a:custGeom>
            <a:avLst/>
            <a:gdLst/>
            <a:ahLst/>
            <a:cxnLst/>
            <a:rect l="l" t="t" r="r" b="b"/>
            <a:pathLst>
              <a:path w="0" h="878839">
                <a:moveTo>
                  <a:pt x="0" y="87833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6239064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513" y="0"/>
                </a:moveTo>
                <a:lnTo>
                  <a:pt x="0" y="0"/>
                </a:lnTo>
                <a:lnTo>
                  <a:pt x="0" y="9667"/>
                </a:lnTo>
                <a:lnTo>
                  <a:pt x="24513" y="9667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6263578" y="3451346"/>
            <a:ext cx="0" cy="902969"/>
          </a:xfrm>
          <a:custGeom>
            <a:avLst/>
            <a:gdLst/>
            <a:ahLst/>
            <a:cxnLst/>
            <a:rect l="l" t="t" r="r" b="b"/>
            <a:pathLst>
              <a:path w="0" h="902970">
                <a:moveTo>
                  <a:pt x="0" y="90259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6279835" y="3565178"/>
            <a:ext cx="0" cy="789305"/>
          </a:xfrm>
          <a:custGeom>
            <a:avLst/>
            <a:gdLst/>
            <a:ahLst/>
            <a:cxnLst/>
            <a:rect l="l" t="t" r="r" b="b"/>
            <a:pathLst>
              <a:path w="0" h="789304">
                <a:moveTo>
                  <a:pt x="0" y="7887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6296092" y="3565178"/>
            <a:ext cx="0" cy="789305"/>
          </a:xfrm>
          <a:custGeom>
            <a:avLst/>
            <a:gdLst/>
            <a:ahLst/>
            <a:cxnLst/>
            <a:rect l="l" t="t" r="r" b="b"/>
            <a:pathLst>
              <a:path w="0" h="789304">
                <a:moveTo>
                  <a:pt x="0" y="7887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6296092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513" y="0"/>
                </a:moveTo>
                <a:lnTo>
                  <a:pt x="0" y="0"/>
                </a:lnTo>
                <a:lnTo>
                  <a:pt x="0" y="9667"/>
                </a:lnTo>
                <a:lnTo>
                  <a:pt x="24513" y="9667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6320606" y="3540531"/>
            <a:ext cx="0" cy="813435"/>
          </a:xfrm>
          <a:custGeom>
            <a:avLst/>
            <a:gdLst/>
            <a:ahLst/>
            <a:cxnLst/>
            <a:rect l="l" t="t" r="r" b="b"/>
            <a:pathLst>
              <a:path w="0" h="813435">
                <a:moveTo>
                  <a:pt x="0" y="81341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6336863" y="3605705"/>
            <a:ext cx="0" cy="748665"/>
          </a:xfrm>
          <a:custGeom>
            <a:avLst/>
            <a:gdLst/>
            <a:ahLst/>
            <a:cxnLst/>
            <a:rect l="l" t="t" r="r" b="b"/>
            <a:pathLst>
              <a:path w="0" h="748664">
                <a:moveTo>
                  <a:pt x="0" y="74823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6336863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767" y="0"/>
                </a:moveTo>
                <a:lnTo>
                  <a:pt x="0" y="0"/>
                </a:lnTo>
                <a:lnTo>
                  <a:pt x="0" y="9667"/>
                </a:lnTo>
                <a:lnTo>
                  <a:pt x="24767" y="9667"/>
                </a:lnTo>
                <a:lnTo>
                  <a:pt x="2476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6361630" y="3581439"/>
            <a:ext cx="0" cy="772795"/>
          </a:xfrm>
          <a:custGeom>
            <a:avLst/>
            <a:gdLst/>
            <a:ahLst/>
            <a:cxnLst/>
            <a:rect l="l" t="t" r="r" b="b"/>
            <a:pathLst>
              <a:path w="0" h="772795">
                <a:moveTo>
                  <a:pt x="0" y="77250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6377888" y="3410438"/>
            <a:ext cx="0" cy="943610"/>
          </a:xfrm>
          <a:custGeom>
            <a:avLst/>
            <a:gdLst/>
            <a:ahLst/>
            <a:cxnLst/>
            <a:rect l="l" t="t" r="r" b="b"/>
            <a:pathLst>
              <a:path w="0" h="943610">
                <a:moveTo>
                  <a:pt x="0" y="94350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6386017" y="2377953"/>
            <a:ext cx="0" cy="1976120"/>
          </a:xfrm>
          <a:custGeom>
            <a:avLst/>
            <a:gdLst/>
            <a:ahLst/>
            <a:cxnLst/>
            <a:rect l="l" t="t" r="r" b="b"/>
            <a:pathLst>
              <a:path w="0" h="1976120">
                <a:moveTo>
                  <a:pt x="0" y="197598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6402274" y="3280345"/>
            <a:ext cx="0" cy="1073785"/>
          </a:xfrm>
          <a:custGeom>
            <a:avLst/>
            <a:gdLst/>
            <a:ahLst/>
            <a:cxnLst/>
            <a:rect l="l" t="t" r="r" b="b"/>
            <a:pathLst>
              <a:path w="0" h="1073785">
                <a:moveTo>
                  <a:pt x="0" y="1073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6418531" y="3247822"/>
            <a:ext cx="0" cy="1106170"/>
          </a:xfrm>
          <a:custGeom>
            <a:avLst/>
            <a:gdLst/>
            <a:ahLst/>
            <a:cxnLst/>
            <a:rect l="l" t="t" r="r" b="b"/>
            <a:pathLst>
              <a:path w="0" h="1106170">
                <a:moveTo>
                  <a:pt x="0" y="110611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6426787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6443045" y="3215426"/>
            <a:ext cx="0" cy="1138555"/>
          </a:xfrm>
          <a:custGeom>
            <a:avLst/>
            <a:gdLst/>
            <a:ahLst/>
            <a:cxnLst/>
            <a:rect l="l" t="t" r="r" b="b"/>
            <a:pathLst>
              <a:path w="0" h="1138554">
                <a:moveTo>
                  <a:pt x="0" y="113851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6459302" y="3093464"/>
            <a:ext cx="0" cy="1260475"/>
          </a:xfrm>
          <a:custGeom>
            <a:avLst/>
            <a:gdLst/>
            <a:ahLst/>
            <a:cxnLst/>
            <a:rect l="l" t="t" r="r" b="b"/>
            <a:pathLst>
              <a:path w="0" h="1260475">
                <a:moveTo>
                  <a:pt x="0" y="126047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6475560" y="2857543"/>
            <a:ext cx="0" cy="1496695"/>
          </a:xfrm>
          <a:custGeom>
            <a:avLst/>
            <a:gdLst/>
            <a:ahLst/>
            <a:cxnLst/>
            <a:rect l="l" t="t" r="r" b="b"/>
            <a:pathLst>
              <a:path w="0" h="1496695">
                <a:moveTo>
                  <a:pt x="0" y="149639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6483688" y="1784277"/>
            <a:ext cx="0" cy="2569845"/>
          </a:xfrm>
          <a:custGeom>
            <a:avLst/>
            <a:gdLst/>
            <a:ahLst/>
            <a:cxnLst/>
            <a:rect l="l" t="t" r="r" b="b"/>
            <a:pathLst>
              <a:path w="0" h="2569845">
                <a:moveTo>
                  <a:pt x="0" y="25696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6491944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6516330" y="2475395"/>
            <a:ext cx="0" cy="1878964"/>
          </a:xfrm>
          <a:custGeom>
            <a:avLst/>
            <a:gdLst/>
            <a:ahLst/>
            <a:cxnLst/>
            <a:rect l="l" t="t" r="r" b="b"/>
            <a:pathLst>
              <a:path w="0" h="1878964">
                <a:moveTo>
                  <a:pt x="0" y="187854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6524713" y="2833278"/>
            <a:ext cx="0" cy="1520825"/>
          </a:xfrm>
          <a:custGeom>
            <a:avLst/>
            <a:gdLst/>
            <a:ahLst/>
            <a:cxnLst/>
            <a:rect l="l" t="t" r="r" b="b"/>
            <a:pathLst>
              <a:path w="0" h="1520825">
                <a:moveTo>
                  <a:pt x="0" y="152066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6541097" y="2784493"/>
            <a:ext cx="0" cy="1569720"/>
          </a:xfrm>
          <a:custGeom>
            <a:avLst/>
            <a:gdLst/>
            <a:ahLst/>
            <a:cxnLst/>
            <a:rect l="l" t="t" r="r" b="b"/>
            <a:pathLst>
              <a:path w="0" h="1569720">
                <a:moveTo>
                  <a:pt x="0" y="156944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6557355" y="1784277"/>
            <a:ext cx="0" cy="2569845"/>
          </a:xfrm>
          <a:custGeom>
            <a:avLst/>
            <a:gdLst/>
            <a:ahLst/>
            <a:cxnLst/>
            <a:rect l="l" t="t" r="r" b="b"/>
            <a:pathLst>
              <a:path w="0" h="2569845">
                <a:moveTo>
                  <a:pt x="0" y="25696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6573612" y="2654400"/>
            <a:ext cx="0" cy="1699895"/>
          </a:xfrm>
          <a:custGeom>
            <a:avLst/>
            <a:gdLst/>
            <a:ahLst/>
            <a:cxnLst/>
            <a:rect l="l" t="t" r="r" b="b"/>
            <a:pathLst>
              <a:path w="0" h="1699895">
                <a:moveTo>
                  <a:pt x="0" y="1699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6573612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513" y="0"/>
                </a:moveTo>
                <a:lnTo>
                  <a:pt x="0" y="0"/>
                </a:lnTo>
                <a:lnTo>
                  <a:pt x="0" y="9667"/>
                </a:lnTo>
                <a:lnTo>
                  <a:pt x="24513" y="9667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6598125" y="2955240"/>
            <a:ext cx="0" cy="1398905"/>
          </a:xfrm>
          <a:custGeom>
            <a:avLst/>
            <a:gdLst/>
            <a:ahLst/>
            <a:cxnLst/>
            <a:rect l="l" t="t" r="r" b="b"/>
            <a:pathLst>
              <a:path w="0" h="1398904">
                <a:moveTo>
                  <a:pt x="0" y="139870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6614383" y="1784277"/>
            <a:ext cx="0" cy="2569845"/>
          </a:xfrm>
          <a:custGeom>
            <a:avLst/>
            <a:gdLst/>
            <a:ahLst/>
            <a:cxnLst/>
            <a:rect l="l" t="t" r="r" b="b"/>
            <a:pathLst>
              <a:path w="0" h="2569845">
                <a:moveTo>
                  <a:pt x="0" y="25696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6622512" y="2792624"/>
            <a:ext cx="0" cy="1561465"/>
          </a:xfrm>
          <a:custGeom>
            <a:avLst/>
            <a:gdLst/>
            <a:ahLst/>
            <a:cxnLst/>
            <a:rect l="l" t="t" r="r" b="b"/>
            <a:pathLst>
              <a:path w="0" h="1561464">
                <a:moveTo>
                  <a:pt x="0" y="156131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6638769" y="3077202"/>
            <a:ext cx="0" cy="1276985"/>
          </a:xfrm>
          <a:custGeom>
            <a:avLst/>
            <a:gdLst/>
            <a:ahLst/>
            <a:cxnLst/>
            <a:rect l="l" t="t" r="r" b="b"/>
            <a:pathLst>
              <a:path w="0" h="1276985">
                <a:moveTo>
                  <a:pt x="0" y="12767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6646898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513" y="0"/>
                </a:moveTo>
                <a:lnTo>
                  <a:pt x="0" y="0"/>
                </a:lnTo>
                <a:lnTo>
                  <a:pt x="0" y="9667"/>
                </a:lnTo>
                <a:lnTo>
                  <a:pt x="24513" y="9667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6655027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513" y="0"/>
                </a:moveTo>
                <a:lnTo>
                  <a:pt x="0" y="0"/>
                </a:lnTo>
                <a:lnTo>
                  <a:pt x="0" y="9667"/>
                </a:lnTo>
                <a:lnTo>
                  <a:pt x="24513" y="9667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6679540" y="2068855"/>
            <a:ext cx="0" cy="2285365"/>
          </a:xfrm>
          <a:custGeom>
            <a:avLst/>
            <a:gdLst/>
            <a:ahLst/>
            <a:cxnLst/>
            <a:rect l="l" t="t" r="r" b="b"/>
            <a:pathLst>
              <a:path w="0" h="2285365">
                <a:moveTo>
                  <a:pt x="0" y="228508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6695797" y="3223557"/>
            <a:ext cx="0" cy="1130935"/>
          </a:xfrm>
          <a:custGeom>
            <a:avLst/>
            <a:gdLst/>
            <a:ahLst/>
            <a:cxnLst/>
            <a:rect l="l" t="t" r="r" b="b"/>
            <a:pathLst>
              <a:path w="0" h="1130935">
                <a:moveTo>
                  <a:pt x="0" y="113038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6712436" y="3451346"/>
            <a:ext cx="0" cy="902969"/>
          </a:xfrm>
          <a:custGeom>
            <a:avLst/>
            <a:gdLst/>
            <a:ahLst/>
            <a:cxnLst/>
            <a:rect l="l" t="t" r="r" b="b"/>
            <a:pathLst>
              <a:path w="0" h="902970">
                <a:moveTo>
                  <a:pt x="0" y="90259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6720564" y="3548662"/>
            <a:ext cx="0" cy="805815"/>
          </a:xfrm>
          <a:custGeom>
            <a:avLst/>
            <a:gdLst/>
            <a:ahLst/>
            <a:cxnLst/>
            <a:rect l="l" t="t" r="r" b="b"/>
            <a:pathLst>
              <a:path w="0" h="805814">
                <a:moveTo>
                  <a:pt x="0" y="80528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6736822" y="3646358"/>
            <a:ext cx="0" cy="708025"/>
          </a:xfrm>
          <a:custGeom>
            <a:avLst/>
            <a:gdLst/>
            <a:ahLst/>
            <a:cxnLst/>
            <a:rect l="l" t="t" r="r" b="b"/>
            <a:pathLst>
              <a:path w="0" h="708025">
                <a:moveTo>
                  <a:pt x="0" y="70758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6753080" y="3678755"/>
            <a:ext cx="0" cy="675640"/>
          </a:xfrm>
          <a:custGeom>
            <a:avLst/>
            <a:gdLst/>
            <a:ahLst/>
            <a:cxnLst/>
            <a:rect l="l" t="t" r="r" b="b"/>
            <a:pathLst>
              <a:path w="0" h="675639">
                <a:moveTo>
                  <a:pt x="0" y="67518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6761335" y="3760190"/>
            <a:ext cx="0" cy="594360"/>
          </a:xfrm>
          <a:custGeom>
            <a:avLst/>
            <a:gdLst/>
            <a:ahLst/>
            <a:cxnLst/>
            <a:rect l="l" t="t" r="r" b="b"/>
            <a:pathLst>
              <a:path w="0" h="594360">
                <a:moveTo>
                  <a:pt x="0" y="59375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6777593" y="3410438"/>
            <a:ext cx="0" cy="943610"/>
          </a:xfrm>
          <a:custGeom>
            <a:avLst/>
            <a:gdLst/>
            <a:ahLst/>
            <a:cxnLst/>
            <a:rect l="l" t="t" r="r" b="b"/>
            <a:pathLst>
              <a:path w="0" h="943610">
                <a:moveTo>
                  <a:pt x="0" y="94350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6793850" y="3890295"/>
            <a:ext cx="0" cy="464184"/>
          </a:xfrm>
          <a:custGeom>
            <a:avLst/>
            <a:gdLst/>
            <a:ahLst/>
            <a:cxnLst/>
            <a:rect l="l" t="t" r="r" b="b"/>
            <a:pathLst>
              <a:path w="0" h="464185">
                <a:moveTo>
                  <a:pt x="0" y="46364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6801979" y="3930860"/>
            <a:ext cx="0" cy="423545"/>
          </a:xfrm>
          <a:custGeom>
            <a:avLst/>
            <a:gdLst/>
            <a:ahLst/>
            <a:cxnLst/>
            <a:rect l="l" t="t" r="r" b="b"/>
            <a:pathLst>
              <a:path w="0" h="423545">
                <a:moveTo>
                  <a:pt x="0" y="42308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6810108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513" y="0"/>
                </a:moveTo>
                <a:lnTo>
                  <a:pt x="0" y="0"/>
                </a:lnTo>
                <a:lnTo>
                  <a:pt x="0" y="9667"/>
                </a:lnTo>
                <a:lnTo>
                  <a:pt x="24513" y="9667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6834621" y="3800755"/>
            <a:ext cx="0" cy="553720"/>
          </a:xfrm>
          <a:custGeom>
            <a:avLst/>
            <a:gdLst/>
            <a:ahLst/>
            <a:cxnLst/>
            <a:rect l="l" t="t" r="r" b="b"/>
            <a:pathLst>
              <a:path w="0" h="553720">
                <a:moveTo>
                  <a:pt x="0" y="55318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6850878" y="4109941"/>
            <a:ext cx="0" cy="244475"/>
          </a:xfrm>
          <a:custGeom>
            <a:avLst/>
            <a:gdLst/>
            <a:ahLst/>
            <a:cxnLst/>
            <a:rect l="l" t="t" r="r" b="b"/>
            <a:pathLst>
              <a:path w="0" h="244475">
                <a:moveTo>
                  <a:pt x="0" y="2440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6859007" y="4158625"/>
            <a:ext cx="0" cy="195580"/>
          </a:xfrm>
          <a:custGeom>
            <a:avLst/>
            <a:gdLst/>
            <a:ahLst/>
            <a:cxnLst/>
            <a:rect l="l" t="t" r="r" b="b"/>
            <a:pathLst>
              <a:path w="0" h="195579">
                <a:moveTo>
                  <a:pt x="0" y="19531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6875264" y="4174848"/>
            <a:ext cx="0" cy="179705"/>
          </a:xfrm>
          <a:custGeom>
            <a:avLst/>
            <a:gdLst/>
            <a:ahLst/>
            <a:cxnLst/>
            <a:rect l="l" t="t" r="r" b="b"/>
            <a:pathLst>
              <a:path w="0" h="179704">
                <a:moveTo>
                  <a:pt x="0" y="17909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6891903" y="4174848"/>
            <a:ext cx="0" cy="179705"/>
          </a:xfrm>
          <a:custGeom>
            <a:avLst/>
            <a:gdLst/>
            <a:ahLst/>
            <a:cxnLst/>
            <a:rect l="l" t="t" r="r" b="b"/>
            <a:pathLst>
              <a:path w="0" h="179704">
                <a:moveTo>
                  <a:pt x="0" y="17909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6900032" y="4207295"/>
            <a:ext cx="0" cy="146685"/>
          </a:xfrm>
          <a:custGeom>
            <a:avLst/>
            <a:gdLst/>
            <a:ahLst/>
            <a:cxnLst/>
            <a:rect l="l" t="t" r="r" b="b"/>
            <a:pathLst>
              <a:path w="0" h="146685">
                <a:moveTo>
                  <a:pt x="0" y="14664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6916289" y="4093718"/>
            <a:ext cx="0" cy="260350"/>
          </a:xfrm>
          <a:custGeom>
            <a:avLst/>
            <a:gdLst/>
            <a:ahLst/>
            <a:cxnLst/>
            <a:rect l="l" t="t" r="r" b="b"/>
            <a:pathLst>
              <a:path w="0" h="260350">
                <a:moveTo>
                  <a:pt x="0" y="26022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6932673" y="4256283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976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6948931" y="4264388"/>
            <a:ext cx="0" cy="90170"/>
          </a:xfrm>
          <a:custGeom>
            <a:avLst/>
            <a:gdLst/>
            <a:ahLst/>
            <a:cxnLst/>
            <a:rect l="l" t="t" r="r" b="b"/>
            <a:pathLst>
              <a:path w="0" h="90170">
                <a:moveTo>
                  <a:pt x="0" y="8955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6957059" y="4272507"/>
            <a:ext cx="0" cy="81915"/>
          </a:xfrm>
          <a:custGeom>
            <a:avLst/>
            <a:gdLst/>
            <a:ahLst/>
            <a:cxnLst/>
            <a:rect l="l" t="t" r="r" b="b"/>
            <a:pathLst>
              <a:path w="0" h="81914">
                <a:moveTo>
                  <a:pt x="0" y="8143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6973317" y="4272507"/>
            <a:ext cx="0" cy="81915"/>
          </a:xfrm>
          <a:custGeom>
            <a:avLst/>
            <a:gdLst/>
            <a:ahLst/>
            <a:cxnLst/>
            <a:rect l="l" t="t" r="r" b="b"/>
            <a:pathLst>
              <a:path w="0" h="81914">
                <a:moveTo>
                  <a:pt x="0" y="8143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6989574" y="4248165"/>
            <a:ext cx="0" cy="106045"/>
          </a:xfrm>
          <a:custGeom>
            <a:avLst/>
            <a:gdLst/>
            <a:ahLst/>
            <a:cxnLst/>
            <a:rect l="l" t="t" r="r" b="b"/>
            <a:pathLst>
              <a:path w="0" h="106045">
                <a:moveTo>
                  <a:pt x="0" y="10577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6989574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513" y="0"/>
                </a:moveTo>
                <a:lnTo>
                  <a:pt x="0" y="0"/>
                </a:lnTo>
                <a:lnTo>
                  <a:pt x="0" y="9667"/>
                </a:lnTo>
                <a:lnTo>
                  <a:pt x="24513" y="9667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7014088" y="4321177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20">
                <a:moveTo>
                  <a:pt x="0" y="327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7030346" y="4313059"/>
            <a:ext cx="0" cy="41275"/>
          </a:xfrm>
          <a:custGeom>
            <a:avLst/>
            <a:gdLst/>
            <a:ahLst/>
            <a:cxnLst/>
            <a:rect l="l" t="t" r="r" b="b"/>
            <a:pathLst>
              <a:path w="0" h="41275">
                <a:moveTo>
                  <a:pt x="0" y="4088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7030346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7054732" y="4296836"/>
            <a:ext cx="0" cy="57150"/>
          </a:xfrm>
          <a:custGeom>
            <a:avLst/>
            <a:gdLst/>
            <a:ahLst/>
            <a:cxnLst/>
            <a:rect l="l" t="t" r="r" b="b"/>
            <a:pathLst>
              <a:path w="0" h="57150">
                <a:moveTo>
                  <a:pt x="0" y="5710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7071370" y="4337401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5">
                <a:moveTo>
                  <a:pt x="0" y="1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7087627" y="4329283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2465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7095756" y="4313059"/>
            <a:ext cx="0" cy="41275"/>
          </a:xfrm>
          <a:custGeom>
            <a:avLst/>
            <a:gdLst/>
            <a:ahLst/>
            <a:cxnLst/>
            <a:rect l="l" t="t" r="r" b="b"/>
            <a:pathLst>
              <a:path w="0" h="41275">
                <a:moveTo>
                  <a:pt x="0" y="4088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7104012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7128398" y="4329283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2465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7136527" y="4304954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898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7152784" y="4337401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5">
                <a:moveTo>
                  <a:pt x="0" y="1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7169169" y="4329283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2465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7177297" y="4329283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2465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7193555" y="4329283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2465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7209812" y="4337401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5">
                <a:moveTo>
                  <a:pt x="0" y="1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7226070" y="4337401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5">
                <a:moveTo>
                  <a:pt x="0" y="1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7234325" y="4337401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5">
                <a:moveTo>
                  <a:pt x="0" y="1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7242709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7267095" y="4321177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20">
                <a:moveTo>
                  <a:pt x="0" y="327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7275350" y="4329283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2465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7291608" y="4321177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20">
                <a:moveTo>
                  <a:pt x="0" y="327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7307865" y="4337401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5">
                <a:moveTo>
                  <a:pt x="0" y="1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7307865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7332251" y="4321177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20">
                <a:moveTo>
                  <a:pt x="0" y="327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7348635" y="4337401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5">
                <a:moveTo>
                  <a:pt x="0" y="1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7356764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7373022" y="4345519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842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7389279" y="4337401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5">
                <a:moveTo>
                  <a:pt x="0" y="1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7405664" y="4337401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5">
                <a:moveTo>
                  <a:pt x="0" y="1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7413793" y="4337401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5">
                <a:moveTo>
                  <a:pt x="0" y="1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7430304" y="4337401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5">
                <a:moveTo>
                  <a:pt x="0" y="1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7446688" y="4329283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2465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7446688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7471074" y="4337401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5">
                <a:moveTo>
                  <a:pt x="0" y="1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7487332" y="4337401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5">
                <a:moveTo>
                  <a:pt x="0" y="1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7503590" y="4345519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842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7511846" y="4337401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5">
                <a:moveTo>
                  <a:pt x="0" y="1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7519974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7544360" y="4337401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5">
                <a:moveTo>
                  <a:pt x="0" y="1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7552489" y="4337401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5">
                <a:moveTo>
                  <a:pt x="0" y="1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7568746" y="4337401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5">
                <a:moveTo>
                  <a:pt x="0" y="1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7585131" y="4337401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5">
                <a:moveTo>
                  <a:pt x="0" y="1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7601642" y="4345519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842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7609898" y="4345519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842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7626156" y="4321177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20">
                <a:moveTo>
                  <a:pt x="0" y="327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7642413" y="4345519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842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7650542" y="4337401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5">
                <a:moveTo>
                  <a:pt x="0" y="1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7666799" y="4345519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842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7683184" y="4329283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2465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7691312" y="4337401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5">
                <a:moveTo>
                  <a:pt x="0" y="1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7699441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7715698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7740084" y="4345519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842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7748341" y="4337401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5">
                <a:moveTo>
                  <a:pt x="0" y="1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7764598" y="4345519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842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7781236" y="4337401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5">
                <a:moveTo>
                  <a:pt x="0" y="1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7781236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7805622" y="4345519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842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7821880" y="4345519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842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7821880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513" y="0"/>
                </a:moveTo>
                <a:lnTo>
                  <a:pt x="0" y="0"/>
                </a:lnTo>
                <a:lnTo>
                  <a:pt x="0" y="9667"/>
                </a:lnTo>
                <a:lnTo>
                  <a:pt x="24513" y="9667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7838137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513" y="0"/>
                </a:moveTo>
                <a:lnTo>
                  <a:pt x="0" y="0"/>
                </a:lnTo>
                <a:lnTo>
                  <a:pt x="0" y="9667"/>
                </a:lnTo>
                <a:lnTo>
                  <a:pt x="24513" y="9667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7854522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7870780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7878909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7895166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513" y="0"/>
                </a:moveTo>
                <a:lnTo>
                  <a:pt x="0" y="0"/>
                </a:lnTo>
                <a:lnTo>
                  <a:pt x="0" y="9667"/>
                </a:lnTo>
                <a:lnTo>
                  <a:pt x="24513" y="9667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7911423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513" y="0"/>
                </a:moveTo>
                <a:lnTo>
                  <a:pt x="0" y="0"/>
                </a:lnTo>
                <a:lnTo>
                  <a:pt x="0" y="9667"/>
                </a:lnTo>
                <a:lnTo>
                  <a:pt x="24513" y="9667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7919679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7935936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767" y="0"/>
                </a:moveTo>
                <a:lnTo>
                  <a:pt x="0" y="0"/>
                </a:lnTo>
                <a:lnTo>
                  <a:pt x="0" y="9667"/>
                </a:lnTo>
                <a:lnTo>
                  <a:pt x="24767" y="9667"/>
                </a:lnTo>
                <a:lnTo>
                  <a:pt x="2476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7952575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7960704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7976961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7993219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513" y="0"/>
                </a:moveTo>
                <a:lnTo>
                  <a:pt x="0" y="0"/>
                </a:lnTo>
                <a:lnTo>
                  <a:pt x="0" y="9667"/>
                </a:lnTo>
                <a:lnTo>
                  <a:pt x="24513" y="9667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8009476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513" y="0"/>
                </a:moveTo>
                <a:lnTo>
                  <a:pt x="0" y="0"/>
                </a:lnTo>
                <a:lnTo>
                  <a:pt x="0" y="9667"/>
                </a:lnTo>
                <a:lnTo>
                  <a:pt x="24513" y="9667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8017732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8033989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8050247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8058375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513" y="0"/>
                </a:moveTo>
                <a:lnTo>
                  <a:pt x="0" y="0"/>
                </a:lnTo>
                <a:lnTo>
                  <a:pt x="0" y="9667"/>
                </a:lnTo>
                <a:lnTo>
                  <a:pt x="24513" y="9667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8074633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513" y="0"/>
                </a:moveTo>
                <a:lnTo>
                  <a:pt x="0" y="0"/>
                </a:lnTo>
                <a:lnTo>
                  <a:pt x="0" y="9667"/>
                </a:lnTo>
                <a:lnTo>
                  <a:pt x="24513" y="9667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8091017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8099146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8115403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767" y="0"/>
                </a:moveTo>
                <a:lnTo>
                  <a:pt x="0" y="0"/>
                </a:lnTo>
                <a:lnTo>
                  <a:pt x="0" y="9667"/>
                </a:lnTo>
                <a:lnTo>
                  <a:pt x="24767" y="9667"/>
                </a:lnTo>
                <a:lnTo>
                  <a:pt x="2476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8132042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8148299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8156428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8172685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513" y="0"/>
                </a:moveTo>
                <a:lnTo>
                  <a:pt x="0" y="0"/>
                </a:lnTo>
                <a:lnTo>
                  <a:pt x="0" y="9667"/>
                </a:lnTo>
                <a:lnTo>
                  <a:pt x="24513" y="9667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8189070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8197198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8213456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386" y="0"/>
                </a:moveTo>
                <a:lnTo>
                  <a:pt x="0" y="0"/>
                </a:lnTo>
                <a:lnTo>
                  <a:pt x="0" y="9667"/>
                </a:lnTo>
                <a:lnTo>
                  <a:pt x="24386" y="9667"/>
                </a:lnTo>
                <a:lnTo>
                  <a:pt x="24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8229713" y="434551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5" h="10160">
                <a:moveTo>
                  <a:pt x="24513" y="0"/>
                </a:moveTo>
                <a:lnTo>
                  <a:pt x="0" y="0"/>
                </a:lnTo>
                <a:lnTo>
                  <a:pt x="0" y="9667"/>
                </a:lnTo>
                <a:lnTo>
                  <a:pt x="24513" y="9667"/>
                </a:lnTo>
                <a:lnTo>
                  <a:pt x="245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8245971" y="434551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132" y="0"/>
                </a:moveTo>
                <a:lnTo>
                  <a:pt x="0" y="0"/>
                </a:lnTo>
                <a:lnTo>
                  <a:pt x="0" y="9667"/>
                </a:lnTo>
                <a:lnTo>
                  <a:pt x="9132" y="9667"/>
                </a:lnTo>
                <a:lnTo>
                  <a:pt x="913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4713315" y="4353052"/>
            <a:ext cx="3540911" cy="213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4713315" y="4353942"/>
            <a:ext cx="3541395" cy="211454"/>
          </a:xfrm>
          <a:custGeom>
            <a:avLst/>
            <a:gdLst/>
            <a:ahLst/>
            <a:cxnLst/>
            <a:rect l="l" t="t" r="r" b="b"/>
            <a:pathLst>
              <a:path w="3541395" h="211454">
                <a:moveTo>
                  <a:pt x="0" y="0"/>
                </a:moveTo>
                <a:lnTo>
                  <a:pt x="3540911" y="0"/>
                </a:lnTo>
                <a:lnTo>
                  <a:pt x="3540911" y="211223"/>
                </a:lnTo>
                <a:lnTo>
                  <a:pt x="0" y="211223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4713315" y="4565165"/>
            <a:ext cx="3541395" cy="0"/>
          </a:xfrm>
          <a:custGeom>
            <a:avLst/>
            <a:gdLst/>
            <a:ahLst/>
            <a:cxnLst/>
            <a:rect l="l" t="t" r="r" b="b"/>
            <a:pathLst>
              <a:path w="3541395" h="0">
                <a:moveTo>
                  <a:pt x="0" y="0"/>
                </a:moveTo>
                <a:lnTo>
                  <a:pt x="35409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8258291" y="4569217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4713315" y="4353942"/>
            <a:ext cx="3541395" cy="0"/>
          </a:xfrm>
          <a:custGeom>
            <a:avLst/>
            <a:gdLst/>
            <a:ahLst/>
            <a:cxnLst/>
            <a:rect l="l" t="t" r="r" b="b"/>
            <a:pathLst>
              <a:path w="3541395" h="0">
                <a:moveTo>
                  <a:pt x="0" y="0"/>
                </a:moveTo>
                <a:lnTo>
                  <a:pt x="35409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8258291" y="4357994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8254227" y="4353942"/>
            <a:ext cx="0" cy="211454"/>
          </a:xfrm>
          <a:custGeom>
            <a:avLst/>
            <a:gdLst/>
            <a:ahLst/>
            <a:cxnLst/>
            <a:rect l="l" t="t" r="r" b="b"/>
            <a:pathLst>
              <a:path w="0" h="211454">
                <a:moveTo>
                  <a:pt x="0" y="0"/>
                </a:moveTo>
                <a:lnTo>
                  <a:pt x="0" y="2112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8258291" y="4569217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4713315" y="4353942"/>
            <a:ext cx="0" cy="211454"/>
          </a:xfrm>
          <a:custGeom>
            <a:avLst/>
            <a:gdLst/>
            <a:ahLst/>
            <a:cxnLst/>
            <a:rect l="l" t="t" r="r" b="b"/>
            <a:pathLst>
              <a:path w="0" h="211454">
                <a:moveTo>
                  <a:pt x="0" y="0"/>
                </a:moveTo>
                <a:lnTo>
                  <a:pt x="0" y="2112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4717392" y="4569217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4713315" y="4565165"/>
            <a:ext cx="3541395" cy="0"/>
          </a:xfrm>
          <a:custGeom>
            <a:avLst/>
            <a:gdLst/>
            <a:ahLst/>
            <a:cxnLst/>
            <a:rect l="l" t="t" r="r" b="b"/>
            <a:pathLst>
              <a:path w="3541395" h="0">
                <a:moveTo>
                  <a:pt x="0" y="0"/>
                </a:moveTo>
                <a:lnTo>
                  <a:pt x="35409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8258291" y="4569217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4713315" y="4353942"/>
            <a:ext cx="0" cy="211454"/>
          </a:xfrm>
          <a:custGeom>
            <a:avLst/>
            <a:gdLst/>
            <a:ahLst/>
            <a:cxnLst/>
            <a:rect l="l" t="t" r="r" b="b"/>
            <a:pathLst>
              <a:path w="0" h="211454">
                <a:moveTo>
                  <a:pt x="0" y="0"/>
                </a:moveTo>
                <a:lnTo>
                  <a:pt x="0" y="2112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4717392" y="4569217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4713315" y="4524600"/>
            <a:ext cx="0" cy="40640"/>
          </a:xfrm>
          <a:custGeom>
            <a:avLst/>
            <a:gdLst/>
            <a:ahLst/>
            <a:cxnLst/>
            <a:rect l="l" t="t" r="r" b="b"/>
            <a:pathLst>
              <a:path w="0" h="40639">
                <a:moveTo>
                  <a:pt x="0" y="4056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4717392" y="4528665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4713315" y="4353942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20">
                <a:moveTo>
                  <a:pt x="0" y="0"/>
                </a:moveTo>
                <a:lnTo>
                  <a:pt x="0" y="324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4717392" y="4390442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 txBox="1"/>
          <p:nvPr/>
        </p:nvSpPr>
        <p:spPr>
          <a:xfrm>
            <a:off x="4676178" y="4576355"/>
            <a:ext cx="84455" cy="153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0" spc="2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360" name="object 360"/>
          <p:cNvSpPr/>
          <p:nvPr/>
        </p:nvSpPr>
        <p:spPr>
          <a:xfrm>
            <a:off x="5406886" y="4524600"/>
            <a:ext cx="0" cy="40640"/>
          </a:xfrm>
          <a:custGeom>
            <a:avLst/>
            <a:gdLst/>
            <a:ahLst/>
            <a:cxnLst/>
            <a:rect l="l" t="t" r="r" b="b"/>
            <a:pathLst>
              <a:path w="0" h="40639">
                <a:moveTo>
                  <a:pt x="0" y="4056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5410950" y="4528665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5406886" y="4353942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20">
                <a:moveTo>
                  <a:pt x="0" y="0"/>
                </a:moveTo>
                <a:lnTo>
                  <a:pt x="0" y="324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5410950" y="4390442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 txBox="1"/>
          <p:nvPr/>
        </p:nvSpPr>
        <p:spPr>
          <a:xfrm>
            <a:off x="5337119" y="4576355"/>
            <a:ext cx="139700" cy="153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0">
                <a:latin typeface="Arial"/>
                <a:cs typeface="Arial"/>
              </a:rPr>
              <a:t>50</a:t>
            </a:r>
            <a:endParaRPr sz="800">
              <a:latin typeface="Arial"/>
              <a:cs typeface="Arial"/>
            </a:endParaRPr>
          </a:p>
        </p:txBody>
      </p:sp>
      <p:sp>
        <p:nvSpPr>
          <p:cNvPr id="365" name="object 365"/>
          <p:cNvSpPr/>
          <p:nvPr/>
        </p:nvSpPr>
        <p:spPr>
          <a:xfrm>
            <a:off x="6100368" y="4524600"/>
            <a:ext cx="0" cy="40640"/>
          </a:xfrm>
          <a:custGeom>
            <a:avLst/>
            <a:gdLst/>
            <a:ahLst/>
            <a:cxnLst/>
            <a:rect l="l" t="t" r="r" b="b"/>
            <a:pathLst>
              <a:path w="0" h="40639">
                <a:moveTo>
                  <a:pt x="0" y="4056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6104432" y="4528665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6100368" y="4353942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20">
                <a:moveTo>
                  <a:pt x="0" y="0"/>
                </a:moveTo>
                <a:lnTo>
                  <a:pt x="0" y="324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6104432" y="4390442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 txBox="1"/>
          <p:nvPr/>
        </p:nvSpPr>
        <p:spPr>
          <a:xfrm>
            <a:off x="6006254" y="4576355"/>
            <a:ext cx="196850" cy="153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0">
                <a:latin typeface="Arial"/>
                <a:cs typeface="Arial"/>
              </a:rPr>
              <a:t>100</a:t>
            </a:r>
            <a:endParaRPr sz="800">
              <a:latin typeface="Arial"/>
              <a:cs typeface="Arial"/>
            </a:endParaRPr>
          </a:p>
        </p:txBody>
      </p:sp>
      <p:sp>
        <p:nvSpPr>
          <p:cNvPr id="370" name="object 370"/>
          <p:cNvSpPr/>
          <p:nvPr/>
        </p:nvSpPr>
        <p:spPr>
          <a:xfrm>
            <a:off x="6793850" y="4524600"/>
            <a:ext cx="0" cy="40640"/>
          </a:xfrm>
          <a:custGeom>
            <a:avLst/>
            <a:gdLst/>
            <a:ahLst/>
            <a:cxnLst/>
            <a:rect l="l" t="t" r="r" b="b"/>
            <a:pathLst>
              <a:path w="0" h="40639">
                <a:moveTo>
                  <a:pt x="0" y="4056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6797915" y="4528665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6793850" y="4353942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20">
                <a:moveTo>
                  <a:pt x="0" y="0"/>
                </a:moveTo>
                <a:lnTo>
                  <a:pt x="0" y="324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6797915" y="4390442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 txBox="1"/>
          <p:nvPr/>
        </p:nvSpPr>
        <p:spPr>
          <a:xfrm>
            <a:off x="6699736" y="4576355"/>
            <a:ext cx="196850" cy="153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0">
                <a:latin typeface="Arial"/>
                <a:cs typeface="Arial"/>
              </a:rPr>
              <a:t>150</a:t>
            </a:r>
            <a:endParaRPr sz="800">
              <a:latin typeface="Arial"/>
              <a:cs typeface="Arial"/>
            </a:endParaRPr>
          </a:p>
        </p:txBody>
      </p:sp>
      <p:sp>
        <p:nvSpPr>
          <p:cNvPr id="375" name="object 375"/>
          <p:cNvSpPr/>
          <p:nvPr/>
        </p:nvSpPr>
        <p:spPr>
          <a:xfrm>
            <a:off x="7487332" y="4524600"/>
            <a:ext cx="0" cy="40640"/>
          </a:xfrm>
          <a:custGeom>
            <a:avLst/>
            <a:gdLst/>
            <a:ahLst/>
            <a:cxnLst/>
            <a:rect l="l" t="t" r="r" b="b"/>
            <a:pathLst>
              <a:path w="0" h="40639">
                <a:moveTo>
                  <a:pt x="0" y="4056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7491396" y="4528665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7491396" y="4390442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 txBox="1"/>
          <p:nvPr/>
        </p:nvSpPr>
        <p:spPr>
          <a:xfrm>
            <a:off x="7392964" y="4576355"/>
            <a:ext cx="196850" cy="153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0">
                <a:latin typeface="Arial"/>
                <a:cs typeface="Arial"/>
              </a:rPr>
              <a:t>200</a:t>
            </a:r>
            <a:endParaRPr sz="800">
              <a:latin typeface="Arial"/>
              <a:cs typeface="Arial"/>
            </a:endParaRPr>
          </a:p>
        </p:txBody>
      </p:sp>
      <p:sp>
        <p:nvSpPr>
          <p:cNvPr id="379" name="object 379"/>
          <p:cNvSpPr/>
          <p:nvPr/>
        </p:nvSpPr>
        <p:spPr>
          <a:xfrm>
            <a:off x="8180814" y="4524600"/>
            <a:ext cx="0" cy="40640"/>
          </a:xfrm>
          <a:custGeom>
            <a:avLst/>
            <a:gdLst/>
            <a:ahLst/>
            <a:cxnLst/>
            <a:rect l="l" t="t" r="r" b="b"/>
            <a:pathLst>
              <a:path w="0" h="40639">
                <a:moveTo>
                  <a:pt x="0" y="4056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8185005" y="4528665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8180814" y="4353942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20">
                <a:moveTo>
                  <a:pt x="0" y="0"/>
                </a:moveTo>
                <a:lnTo>
                  <a:pt x="0" y="324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8185005" y="4390442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 txBox="1"/>
          <p:nvPr/>
        </p:nvSpPr>
        <p:spPr>
          <a:xfrm>
            <a:off x="8086445" y="4576355"/>
            <a:ext cx="196850" cy="153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0">
                <a:latin typeface="Arial"/>
                <a:cs typeface="Arial"/>
              </a:rPr>
              <a:t>250</a:t>
            </a:r>
            <a:endParaRPr sz="800">
              <a:latin typeface="Arial"/>
              <a:cs typeface="Arial"/>
            </a:endParaRPr>
          </a:p>
        </p:txBody>
      </p:sp>
      <p:sp>
        <p:nvSpPr>
          <p:cNvPr id="384" name="object 384"/>
          <p:cNvSpPr/>
          <p:nvPr/>
        </p:nvSpPr>
        <p:spPr>
          <a:xfrm>
            <a:off x="4713315" y="4353942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 h="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4750275" y="4357994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8213456" y="4353942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8217520" y="4357994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4713315" y="4459401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 h="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4750275" y="4463453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8213456" y="4459401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8217520" y="4463453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4713315" y="4565165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 h="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4750275" y="4569217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8213456" y="4565165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8217520" y="4569217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4713315" y="4565165"/>
            <a:ext cx="3541395" cy="0"/>
          </a:xfrm>
          <a:custGeom>
            <a:avLst/>
            <a:gdLst/>
            <a:ahLst/>
            <a:cxnLst/>
            <a:rect l="l" t="t" r="r" b="b"/>
            <a:pathLst>
              <a:path w="3541395" h="0">
                <a:moveTo>
                  <a:pt x="0" y="0"/>
                </a:moveTo>
                <a:lnTo>
                  <a:pt x="35409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8258291" y="4569217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4713315" y="4353942"/>
            <a:ext cx="3541395" cy="0"/>
          </a:xfrm>
          <a:custGeom>
            <a:avLst/>
            <a:gdLst/>
            <a:ahLst/>
            <a:cxnLst/>
            <a:rect l="l" t="t" r="r" b="b"/>
            <a:pathLst>
              <a:path w="3541395" h="0">
                <a:moveTo>
                  <a:pt x="0" y="0"/>
                </a:moveTo>
                <a:lnTo>
                  <a:pt x="35409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8258291" y="4357994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8254227" y="4353942"/>
            <a:ext cx="0" cy="211454"/>
          </a:xfrm>
          <a:custGeom>
            <a:avLst/>
            <a:gdLst/>
            <a:ahLst/>
            <a:cxnLst/>
            <a:rect l="l" t="t" r="r" b="b"/>
            <a:pathLst>
              <a:path w="0" h="211454">
                <a:moveTo>
                  <a:pt x="0" y="0"/>
                </a:moveTo>
                <a:lnTo>
                  <a:pt x="0" y="2112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8258291" y="4569217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4713315" y="4353942"/>
            <a:ext cx="0" cy="211454"/>
          </a:xfrm>
          <a:custGeom>
            <a:avLst/>
            <a:gdLst/>
            <a:ahLst/>
            <a:cxnLst/>
            <a:rect l="l" t="t" r="r" b="b"/>
            <a:pathLst>
              <a:path w="0" h="211454">
                <a:moveTo>
                  <a:pt x="0" y="0"/>
                </a:moveTo>
                <a:lnTo>
                  <a:pt x="0" y="2112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4717392" y="4569217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 txBox="1"/>
          <p:nvPr/>
        </p:nvSpPr>
        <p:spPr>
          <a:xfrm>
            <a:off x="688340" y="5401157"/>
            <a:ext cx="577278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800" spc="135">
                <a:latin typeface="Arial"/>
                <a:cs typeface="Arial"/>
              </a:rPr>
              <a:t>Histogram</a:t>
            </a:r>
            <a:r>
              <a:rPr dirty="0" sz="1800" spc="235">
                <a:latin typeface="Arial"/>
                <a:cs typeface="Arial"/>
              </a:rPr>
              <a:t> </a:t>
            </a:r>
            <a:r>
              <a:rPr dirty="0" sz="1800" spc="85">
                <a:latin typeface="Arial"/>
                <a:cs typeface="Arial"/>
              </a:rPr>
              <a:t>equalization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800" spc="135">
                <a:latin typeface="Arial"/>
                <a:cs typeface="Arial"/>
              </a:rPr>
              <a:t>Histogram </a:t>
            </a:r>
            <a:r>
              <a:rPr dirty="0" sz="1800" spc="150">
                <a:latin typeface="Arial"/>
                <a:cs typeface="Arial"/>
              </a:rPr>
              <a:t>matching </a:t>
            </a:r>
            <a:r>
              <a:rPr dirty="0" sz="1800" spc="165">
                <a:latin typeface="Arial"/>
                <a:cs typeface="Arial"/>
              </a:rPr>
              <a:t>or </a:t>
            </a:r>
            <a:r>
              <a:rPr dirty="0" sz="1800" spc="130">
                <a:latin typeface="Arial"/>
                <a:cs typeface="Arial"/>
              </a:rPr>
              <a:t>histogram</a:t>
            </a:r>
            <a:r>
              <a:rPr dirty="0" sz="1800" spc="465">
                <a:latin typeface="Arial"/>
                <a:cs typeface="Arial"/>
              </a:rPr>
              <a:t> </a:t>
            </a:r>
            <a:r>
              <a:rPr dirty="0" sz="1800" spc="80">
                <a:latin typeface="Arial"/>
                <a:cs typeface="Arial"/>
              </a:rPr>
              <a:t>specification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2560" y="218643"/>
            <a:ext cx="47377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45"/>
              <a:t>Histogram</a:t>
            </a:r>
            <a:r>
              <a:rPr dirty="0" spc="320"/>
              <a:t> </a:t>
            </a:r>
            <a:r>
              <a:rPr dirty="0" spc="155"/>
              <a:t>equalization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59738"/>
            <a:ext cx="7814309" cy="44773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spc="155">
                <a:solidFill>
                  <a:srgbClr val="FF0000"/>
                </a:solidFill>
                <a:latin typeface="Arial"/>
                <a:cs typeface="Arial"/>
              </a:rPr>
              <a:t>Histogram</a:t>
            </a:r>
            <a:r>
              <a:rPr dirty="0" sz="2000" spc="2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95">
                <a:solidFill>
                  <a:srgbClr val="FF0000"/>
                </a:solidFill>
                <a:latin typeface="Arial"/>
                <a:cs typeface="Arial"/>
              </a:rPr>
              <a:t>equalization: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40100"/>
              </a:lnSpc>
              <a:spcBef>
                <a:spcPts val="475"/>
              </a:spcBef>
            </a:pPr>
            <a:r>
              <a:rPr dirty="0" sz="2000" spc="70">
                <a:latin typeface="Arial"/>
                <a:cs typeface="Arial"/>
              </a:rPr>
              <a:t>To </a:t>
            </a:r>
            <a:r>
              <a:rPr dirty="0" sz="2000" spc="200">
                <a:latin typeface="Arial"/>
                <a:cs typeface="Arial"/>
              </a:rPr>
              <a:t>transform </a:t>
            </a:r>
            <a:r>
              <a:rPr dirty="0" sz="2000" spc="150">
                <a:latin typeface="Arial"/>
                <a:cs typeface="Arial"/>
              </a:rPr>
              <a:t>the </a:t>
            </a:r>
            <a:r>
              <a:rPr dirty="0" sz="2000" spc="155">
                <a:latin typeface="Arial"/>
                <a:cs typeface="Arial"/>
              </a:rPr>
              <a:t>gray </a:t>
            </a:r>
            <a:r>
              <a:rPr dirty="0" sz="2000" spc="5">
                <a:latin typeface="Arial"/>
                <a:cs typeface="Arial"/>
              </a:rPr>
              <a:t>levels </a:t>
            </a:r>
            <a:r>
              <a:rPr dirty="0" sz="2000" spc="100">
                <a:latin typeface="Arial"/>
                <a:cs typeface="Arial"/>
              </a:rPr>
              <a:t>of </a:t>
            </a:r>
            <a:r>
              <a:rPr dirty="0" sz="2000" spc="150">
                <a:latin typeface="Arial"/>
                <a:cs typeface="Arial"/>
              </a:rPr>
              <a:t>the </a:t>
            </a:r>
            <a:r>
              <a:rPr dirty="0" sz="2000" spc="105">
                <a:latin typeface="Arial"/>
                <a:cs typeface="Arial"/>
              </a:rPr>
              <a:t>image </a:t>
            </a:r>
            <a:r>
              <a:rPr dirty="0" sz="2000" spc="-70">
                <a:latin typeface="Arial"/>
                <a:cs typeface="Arial"/>
              </a:rPr>
              <a:t>so </a:t>
            </a:r>
            <a:r>
              <a:rPr dirty="0" sz="2000" spc="240">
                <a:latin typeface="Arial"/>
                <a:cs typeface="Arial"/>
              </a:rPr>
              <a:t>that </a:t>
            </a:r>
            <a:r>
              <a:rPr dirty="0" sz="2000" spc="150">
                <a:latin typeface="Arial"/>
                <a:cs typeface="Arial"/>
              </a:rPr>
              <a:t>the  histogram </a:t>
            </a:r>
            <a:r>
              <a:rPr dirty="0" sz="2000" spc="100">
                <a:latin typeface="Arial"/>
                <a:cs typeface="Arial"/>
              </a:rPr>
              <a:t>of </a:t>
            </a:r>
            <a:r>
              <a:rPr dirty="0" sz="2000" spc="150">
                <a:latin typeface="Arial"/>
                <a:cs typeface="Arial"/>
              </a:rPr>
              <a:t>the resultant </a:t>
            </a:r>
            <a:r>
              <a:rPr dirty="0" sz="2000" spc="105">
                <a:latin typeface="Arial"/>
                <a:cs typeface="Arial"/>
              </a:rPr>
              <a:t>image </a:t>
            </a:r>
            <a:r>
              <a:rPr dirty="0" sz="2000" spc="15">
                <a:latin typeface="Arial"/>
                <a:cs typeface="Arial"/>
              </a:rPr>
              <a:t>has </a:t>
            </a:r>
            <a:r>
              <a:rPr dirty="0" sz="2000" spc="150">
                <a:latin typeface="Arial"/>
                <a:cs typeface="Arial"/>
              </a:rPr>
              <a:t>histogram </a:t>
            </a:r>
            <a:r>
              <a:rPr dirty="0" sz="2000" spc="60">
                <a:latin typeface="Arial"/>
                <a:cs typeface="Arial"/>
              </a:rPr>
              <a:t>equalized </a:t>
            </a:r>
            <a:r>
              <a:rPr dirty="0" sz="2000" spc="180">
                <a:latin typeface="Arial"/>
                <a:cs typeface="Arial"/>
              </a:rPr>
              <a:t>or  </a:t>
            </a:r>
            <a:r>
              <a:rPr dirty="0" sz="2000" spc="190">
                <a:latin typeface="Arial"/>
                <a:cs typeface="Arial"/>
              </a:rPr>
              <a:t>uniformly</a:t>
            </a:r>
            <a:r>
              <a:rPr dirty="0" sz="2000" spc="210">
                <a:latin typeface="Arial"/>
                <a:cs typeface="Arial"/>
              </a:rPr>
              <a:t> </a:t>
            </a:r>
            <a:r>
              <a:rPr dirty="0" sz="2000" spc="135">
                <a:latin typeface="Arial"/>
                <a:cs typeface="Arial"/>
              </a:rPr>
              <a:t>distributed.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spc="25">
                <a:latin typeface="Arial"/>
                <a:cs typeface="Arial"/>
              </a:rPr>
              <a:t>Used </a:t>
            </a:r>
            <a:r>
              <a:rPr dirty="0" sz="2000" spc="185">
                <a:latin typeface="Arial"/>
                <a:cs typeface="Arial"/>
              </a:rPr>
              <a:t>for </a:t>
            </a:r>
            <a:r>
              <a:rPr dirty="0" sz="2000" spc="170">
                <a:latin typeface="Arial"/>
                <a:cs typeface="Arial"/>
              </a:rPr>
              <a:t>modifying </a:t>
            </a:r>
            <a:r>
              <a:rPr dirty="0" sz="2000" spc="150">
                <a:latin typeface="Arial"/>
                <a:cs typeface="Arial"/>
              </a:rPr>
              <a:t>the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160">
                <a:latin typeface="Arial"/>
                <a:cs typeface="Arial"/>
              </a:rPr>
              <a:t>contrast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33399"/>
              </a:buClr>
              <a:buFont typeface="Wingdings"/>
              <a:buChar char=""/>
            </a:pPr>
            <a:endParaRPr sz="3750">
              <a:latin typeface="Times New Roman"/>
              <a:cs typeface="Times New Roman"/>
            </a:endParaRPr>
          </a:p>
          <a:p>
            <a:pPr marL="355600" marR="128905" indent="-342900">
              <a:lnSpc>
                <a:spcPct val="14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spc="70">
                <a:latin typeface="Arial"/>
                <a:cs typeface="Arial"/>
              </a:rPr>
              <a:t>To </a:t>
            </a:r>
            <a:r>
              <a:rPr dirty="0" sz="2000" spc="80">
                <a:latin typeface="Arial"/>
                <a:cs typeface="Arial"/>
              </a:rPr>
              <a:t>equally </a:t>
            </a:r>
            <a:r>
              <a:rPr dirty="0" sz="2000" spc="140">
                <a:latin typeface="Arial"/>
                <a:cs typeface="Arial"/>
              </a:rPr>
              <a:t>make </a:t>
            </a:r>
            <a:r>
              <a:rPr dirty="0" sz="2000" spc="-35">
                <a:latin typeface="Arial"/>
                <a:cs typeface="Arial"/>
              </a:rPr>
              <a:t>use </a:t>
            </a:r>
            <a:r>
              <a:rPr dirty="0" sz="2000" spc="100">
                <a:latin typeface="Arial"/>
                <a:cs typeface="Arial"/>
              </a:rPr>
              <a:t>of </a:t>
            </a:r>
            <a:r>
              <a:rPr dirty="0" sz="2000" spc="105">
                <a:latin typeface="Arial"/>
                <a:cs typeface="Arial"/>
              </a:rPr>
              <a:t>all </a:t>
            </a:r>
            <a:r>
              <a:rPr dirty="0" sz="2000" spc="150">
                <a:latin typeface="Arial"/>
                <a:cs typeface="Arial"/>
              </a:rPr>
              <a:t>the </a:t>
            </a:r>
            <a:r>
              <a:rPr dirty="0" sz="2000" spc="70">
                <a:latin typeface="Arial"/>
                <a:cs typeface="Arial"/>
              </a:rPr>
              <a:t>available </a:t>
            </a:r>
            <a:r>
              <a:rPr dirty="0" sz="2000" spc="155">
                <a:latin typeface="Arial"/>
                <a:cs typeface="Arial"/>
              </a:rPr>
              <a:t>gray </a:t>
            </a:r>
            <a:r>
              <a:rPr dirty="0" sz="2000" spc="10">
                <a:latin typeface="Arial"/>
                <a:cs typeface="Arial"/>
              </a:rPr>
              <a:t>levels </a:t>
            </a:r>
            <a:r>
              <a:rPr dirty="0" sz="2000" spc="170">
                <a:latin typeface="Arial"/>
                <a:cs typeface="Arial"/>
              </a:rPr>
              <a:t>in </a:t>
            </a:r>
            <a:r>
              <a:rPr dirty="0" sz="2000" spc="150">
                <a:latin typeface="Arial"/>
                <a:cs typeface="Arial"/>
              </a:rPr>
              <a:t>the  </a:t>
            </a:r>
            <a:r>
              <a:rPr dirty="0" sz="2000" spc="170">
                <a:latin typeface="Arial"/>
                <a:cs typeface="Arial"/>
              </a:rPr>
              <a:t>dynamic</a:t>
            </a:r>
            <a:r>
              <a:rPr dirty="0" sz="2000" spc="210">
                <a:latin typeface="Arial"/>
                <a:cs typeface="Arial"/>
              </a:rPr>
              <a:t> </a:t>
            </a:r>
            <a:r>
              <a:rPr dirty="0" sz="2000" spc="114">
                <a:latin typeface="Arial"/>
                <a:cs typeface="Arial"/>
              </a:rPr>
              <a:t>range</a:t>
            </a:r>
            <a:endParaRPr sz="2000">
              <a:latin typeface="Arial"/>
              <a:cs typeface="Arial"/>
            </a:endParaRPr>
          </a:p>
          <a:p>
            <a:pPr marL="355600" marR="1263650" indent="-342900">
              <a:lnSpc>
                <a:spcPct val="140000"/>
              </a:lnSpc>
              <a:spcBef>
                <a:spcPts val="484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spc="70">
                <a:latin typeface="Arial"/>
                <a:cs typeface="Arial"/>
              </a:rPr>
              <a:t>To </a:t>
            </a:r>
            <a:r>
              <a:rPr dirty="0" sz="2000" spc="210">
                <a:latin typeface="Arial"/>
                <a:cs typeface="Arial"/>
              </a:rPr>
              <a:t>further </a:t>
            </a:r>
            <a:r>
              <a:rPr dirty="0" sz="2000" spc="25">
                <a:latin typeface="Arial"/>
                <a:cs typeface="Arial"/>
              </a:rPr>
              <a:t>process </a:t>
            </a:r>
            <a:r>
              <a:rPr dirty="0" sz="2000" spc="254">
                <a:latin typeface="Arial"/>
                <a:cs typeface="Arial"/>
              </a:rPr>
              <a:t>it </a:t>
            </a:r>
            <a:r>
              <a:rPr dirty="0" sz="2000" spc="185">
                <a:latin typeface="Arial"/>
                <a:cs typeface="Arial"/>
              </a:rPr>
              <a:t>for </a:t>
            </a:r>
            <a:r>
              <a:rPr dirty="0" sz="2000" spc="150">
                <a:latin typeface="Arial"/>
                <a:cs typeface="Arial"/>
              </a:rPr>
              <a:t>histogram </a:t>
            </a:r>
            <a:r>
              <a:rPr dirty="0" sz="2000" spc="170">
                <a:latin typeface="Arial"/>
                <a:cs typeface="Arial"/>
              </a:rPr>
              <a:t>matching </a:t>
            </a:r>
            <a:r>
              <a:rPr dirty="0" sz="2000" spc="180">
                <a:latin typeface="Arial"/>
                <a:cs typeface="Arial"/>
              </a:rPr>
              <a:t>or  </a:t>
            </a:r>
            <a:r>
              <a:rPr dirty="0" sz="2000" spc="95">
                <a:latin typeface="Arial"/>
                <a:cs typeface="Arial"/>
              </a:rPr>
              <a:t>specification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59738"/>
            <a:ext cx="8074659" cy="2221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spc="100">
                <a:latin typeface="Arial"/>
                <a:cs typeface="Arial"/>
              </a:rPr>
              <a:t>Assuming </a:t>
            </a:r>
            <a:r>
              <a:rPr dirty="0" sz="2000" spc="150">
                <a:latin typeface="Arial"/>
                <a:cs typeface="Arial"/>
              </a:rPr>
              <a:t>the </a:t>
            </a:r>
            <a:r>
              <a:rPr dirty="0" sz="2000" spc="85">
                <a:latin typeface="Arial"/>
                <a:cs typeface="Arial"/>
              </a:rPr>
              <a:t>pixel </a:t>
            </a:r>
            <a:r>
              <a:rPr dirty="0" sz="2000" spc="30">
                <a:latin typeface="Arial"/>
                <a:cs typeface="Arial"/>
              </a:rPr>
              <a:t>values </a:t>
            </a:r>
            <a:r>
              <a:rPr dirty="0" sz="2000" spc="114">
                <a:latin typeface="Arial"/>
                <a:cs typeface="Arial"/>
              </a:rPr>
              <a:t>are </a:t>
            </a:r>
            <a:r>
              <a:rPr dirty="0" sz="2000" spc="105">
                <a:latin typeface="Arial"/>
                <a:cs typeface="Arial"/>
              </a:rPr>
              <a:t>continuous</a:t>
            </a:r>
            <a:r>
              <a:rPr dirty="0" sz="2000" spc="290">
                <a:latin typeface="Arial"/>
                <a:cs typeface="Arial"/>
              </a:rPr>
              <a:t> </a:t>
            </a:r>
            <a:r>
              <a:rPr dirty="0" sz="2000" spc="125">
                <a:latin typeface="Arial"/>
                <a:cs typeface="Arial"/>
              </a:rPr>
              <a:t>functions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1435"/>
              </a:spcBef>
            </a:pPr>
            <a:r>
              <a:rPr dirty="0" sz="2000" spc="55">
                <a:latin typeface="Arial"/>
                <a:cs typeface="Arial"/>
              </a:rPr>
              <a:t>p(s) </a:t>
            </a:r>
            <a:r>
              <a:rPr dirty="0" sz="2000" spc="25">
                <a:latin typeface="Arial"/>
                <a:cs typeface="Arial"/>
              </a:rPr>
              <a:t>ds </a:t>
            </a:r>
            <a:r>
              <a:rPr dirty="0" sz="2000" spc="85">
                <a:latin typeface="Arial"/>
                <a:cs typeface="Arial"/>
              </a:rPr>
              <a:t>= </a:t>
            </a:r>
            <a:r>
              <a:rPr dirty="0" sz="2000" spc="180">
                <a:latin typeface="Arial"/>
                <a:cs typeface="Arial"/>
              </a:rPr>
              <a:t>p(r)</a:t>
            </a:r>
            <a:r>
              <a:rPr dirty="0" sz="2000" spc="175">
                <a:latin typeface="Arial"/>
                <a:cs typeface="Arial"/>
              </a:rPr>
              <a:t> </a:t>
            </a:r>
            <a:r>
              <a:rPr dirty="0" sz="2000" spc="275">
                <a:latin typeface="Arial"/>
                <a:cs typeface="Arial"/>
              </a:rPr>
              <a:t>dr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45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spc="175">
                <a:latin typeface="Arial"/>
                <a:cs typeface="Arial"/>
              </a:rPr>
              <a:t>That </a:t>
            </a:r>
            <a:r>
              <a:rPr dirty="0" sz="2000" spc="-10">
                <a:latin typeface="Arial"/>
                <a:cs typeface="Arial"/>
              </a:rPr>
              <a:t>is  </a:t>
            </a:r>
            <a:r>
              <a:rPr dirty="0" sz="2000" spc="145">
                <a:latin typeface="Arial"/>
                <a:cs typeface="Arial"/>
              </a:rPr>
              <a:t>probability </a:t>
            </a:r>
            <a:r>
              <a:rPr dirty="0" sz="2000" spc="125">
                <a:latin typeface="Arial"/>
                <a:cs typeface="Arial"/>
              </a:rPr>
              <a:t>density </a:t>
            </a:r>
            <a:r>
              <a:rPr dirty="0" sz="2000" spc="100">
                <a:latin typeface="Arial"/>
                <a:cs typeface="Arial"/>
              </a:rPr>
              <a:t>of </a:t>
            </a:r>
            <a:r>
              <a:rPr dirty="0" sz="2000" spc="150">
                <a:latin typeface="Arial"/>
                <a:cs typeface="Arial"/>
              </a:rPr>
              <a:t>the </a:t>
            </a:r>
            <a:r>
              <a:rPr dirty="0" sz="2000" spc="175">
                <a:latin typeface="Arial"/>
                <a:cs typeface="Arial"/>
              </a:rPr>
              <a:t>transformed </a:t>
            </a:r>
            <a:r>
              <a:rPr dirty="0" sz="2000" spc="100">
                <a:latin typeface="Arial"/>
                <a:cs typeface="Arial"/>
              </a:rPr>
              <a:t>variable</a:t>
            </a:r>
            <a:r>
              <a:rPr dirty="0" sz="2000" spc="465">
                <a:latin typeface="Arial"/>
                <a:cs typeface="Arial"/>
              </a:rPr>
              <a:t> </a:t>
            </a:r>
            <a:r>
              <a:rPr dirty="0" sz="2000" spc="10" i="1">
                <a:latin typeface="Arial"/>
                <a:cs typeface="Arial"/>
              </a:rPr>
              <a:t>‘s’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388620" algn="l"/>
                <a:tab pos="2063750" algn="l"/>
                <a:tab pos="2557780" algn="l"/>
                <a:tab pos="3161665" algn="l"/>
                <a:tab pos="3931285" algn="l"/>
                <a:tab pos="4673600" algn="l"/>
                <a:tab pos="6345555" algn="l"/>
                <a:tab pos="6778625" algn="l"/>
                <a:tab pos="7381875" algn="l"/>
              </a:tabLst>
            </a:pPr>
            <a:r>
              <a:rPr dirty="0" sz="2000" spc="-10">
                <a:latin typeface="Arial"/>
                <a:cs typeface="Arial"/>
              </a:rPr>
              <a:t>i</a:t>
            </a:r>
            <a:r>
              <a:rPr dirty="0" sz="2000" spc="-1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100">
                <a:latin typeface="Arial"/>
                <a:cs typeface="Arial"/>
              </a:rPr>
              <a:t>det</a:t>
            </a:r>
            <a:r>
              <a:rPr dirty="0" sz="2000" spc="120">
                <a:latin typeface="Arial"/>
                <a:cs typeface="Arial"/>
              </a:rPr>
              <a:t>e</a:t>
            </a:r>
            <a:r>
              <a:rPr dirty="0" sz="2000" spc="335">
                <a:latin typeface="Arial"/>
                <a:cs typeface="Arial"/>
              </a:rPr>
              <a:t>r</a:t>
            </a:r>
            <a:r>
              <a:rPr dirty="0" sz="2000" spc="390">
                <a:latin typeface="Arial"/>
                <a:cs typeface="Arial"/>
              </a:rPr>
              <a:t>m</a:t>
            </a:r>
            <a:r>
              <a:rPr dirty="0" sz="2000" spc="114">
                <a:latin typeface="Arial"/>
                <a:cs typeface="Arial"/>
              </a:rPr>
              <a:t>i</a:t>
            </a:r>
            <a:r>
              <a:rPr dirty="0" sz="2000" spc="204">
                <a:latin typeface="Arial"/>
                <a:cs typeface="Arial"/>
              </a:rPr>
              <a:t>n</a:t>
            </a:r>
            <a:r>
              <a:rPr dirty="0" sz="2000" spc="70">
                <a:latin typeface="Arial"/>
                <a:cs typeface="Arial"/>
              </a:rPr>
              <a:t>ed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120">
                <a:latin typeface="Arial"/>
                <a:cs typeface="Arial"/>
              </a:rPr>
              <a:t>b</a:t>
            </a:r>
            <a:r>
              <a:rPr dirty="0" sz="2000" spc="110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360">
                <a:latin typeface="Arial"/>
                <a:cs typeface="Arial"/>
              </a:rPr>
              <a:t>t</a:t>
            </a:r>
            <a:r>
              <a:rPr dirty="0" sz="2000" spc="35">
                <a:latin typeface="Arial"/>
                <a:cs typeface="Arial"/>
              </a:rPr>
              <a:t>he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150">
                <a:latin typeface="Arial"/>
                <a:cs typeface="Arial"/>
              </a:rPr>
              <a:t>gra</a:t>
            </a:r>
            <a:r>
              <a:rPr dirty="0" sz="2000" spc="160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10">
                <a:latin typeface="Arial"/>
                <a:cs typeface="Arial"/>
              </a:rPr>
              <a:t>l</a:t>
            </a:r>
            <a:r>
              <a:rPr dirty="0" sz="2000" spc="30">
                <a:latin typeface="Arial"/>
                <a:cs typeface="Arial"/>
              </a:rPr>
              <a:t>e</a:t>
            </a:r>
            <a:r>
              <a:rPr dirty="0" sz="2000" spc="50">
                <a:latin typeface="Arial"/>
                <a:cs typeface="Arial"/>
              </a:rPr>
              <a:t>vel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240">
                <a:latin typeface="Arial"/>
                <a:cs typeface="Arial"/>
              </a:rPr>
              <a:t>d</a:t>
            </a:r>
            <a:r>
              <a:rPr dirty="0" sz="2000" spc="85">
                <a:latin typeface="Arial"/>
                <a:cs typeface="Arial"/>
              </a:rPr>
              <a:t>i</a:t>
            </a:r>
            <a:r>
              <a:rPr dirty="0" sz="2000" spc="130">
                <a:latin typeface="Arial"/>
                <a:cs typeface="Arial"/>
              </a:rPr>
              <a:t>stri</a:t>
            </a:r>
            <a:r>
              <a:rPr dirty="0" sz="2000" spc="215">
                <a:latin typeface="Arial"/>
                <a:cs typeface="Arial"/>
              </a:rPr>
              <a:t>b</a:t>
            </a:r>
            <a:r>
              <a:rPr dirty="0" sz="2000" spc="140">
                <a:latin typeface="Arial"/>
                <a:cs typeface="Arial"/>
              </a:rPr>
              <a:t>uti</a:t>
            </a:r>
            <a:r>
              <a:rPr dirty="0" sz="2000" spc="195">
                <a:latin typeface="Arial"/>
                <a:cs typeface="Arial"/>
              </a:rPr>
              <a:t>o</a:t>
            </a:r>
            <a:r>
              <a:rPr dirty="0" sz="2000" spc="215">
                <a:latin typeface="Arial"/>
                <a:cs typeface="Arial"/>
              </a:rPr>
              <a:t>n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135">
                <a:latin typeface="Arial"/>
                <a:cs typeface="Arial"/>
              </a:rPr>
              <a:t>o</a:t>
            </a:r>
            <a:r>
              <a:rPr dirty="0" sz="2000" spc="70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360">
                <a:latin typeface="Arial"/>
                <a:cs typeface="Arial"/>
              </a:rPr>
              <a:t>t</a:t>
            </a:r>
            <a:r>
              <a:rPr dirty="0" sz="2000" spc="130">
                <a:latin typeface="Arial"/>
                <a:cs typeface="Arial"/>
              </a:rPr>
              <a:t>h</a:t>
            </a:r>
            <a:r>
              <a:rPr dirty="0" sz="2000" spc="-75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110">
                <a:latin typeface="Arial"/>
                <a:cs typeface="Arial"/>
              </a:rPr>
              <a:t>i</a:t>
            </a:r>
            <a:r>
              <a:rPr dirty="0" sz="2000" spc="215">
                <a:latin typeface="Arial"/>
                <a:cs typeface="Arial"/>
              </a:rPr>
              <a:t>nput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000" spc="105">
                <a:latin typeface="Arial"/>
                <a:cs typeface="Arial"/>
              </a:rPr>
              <a:t>image </a:t>
            </a:r>
            <a:r>
              <a:rPr dirty="0" sz="2000" spc="165">
                <a:latin typeface="Arial"/>
                <a:cs typeface="Arial"/>
              </a:rPr>
              <a:t>and </a:t>
            </a:r>
            <a:r>
              <a:rPr dirty="0" sz="2000" spc="114">
                <a:latin typeface="Arial"/>
                <a:cs typeface="Arial"/>
              </a:rPr>
              <a:t>by </a:t>
            </a:r>
            <a:r>
              <a:rPr dirty="0" sz="2000" spc="150">
                <a:latin typeface="Arial"/>
                <a:cs typeface="Arial"/>
              </a:rPr>
              <a:t>the </a:t>
            </a:r>
            <a:r>
              <a:rPr dirty="0" sz="2000" spc="25">
                <a:latin typeface="Arial"/>
                <a:cs typeface="Arial"/>
              </a:rPr>
              <a:t>chosen </a:t>
            </a:r>
            <a:r>
              <a:rPr dirty="0" sz="2000" spc="185">
                <a:latin typeface="Arial"/>
                <a:cs typeface="Arial"/>
              </a:rPr>
              <a:t>transformation </a:t>
            </a:r>
            <a:r>
              <a:rPr dirty="0" sz="2000" spc="160">
                <a:latin typeface="Arial"/>
                <a:cs typeface="Arial"/>
              </a:rPr>
              <a:t>function </a:t>
            </a:r>
            <a:r>
              <a:rPr dirty="0" sz="2000" spc="-150">
                <a:latin typeface="Arial"/>
                <a:cs typeface="Arial"/>
              </a:rPr>
              <a:t>s </a:t>
            </a:r>
            <a:r>
              <a:rPr dirty="0" sz="2000" spc="85">
                <a:latin typeface="Arial"/>
                <a:cs typeface="Arial"/>
              </a:rPr>
              <a:t>=</a:t>
            </a:r>
            <a:r>
              <a:rPr dirty="0" sz="2000" spc="275">
                <a:latin typeface="Arial"/>
                <a:cs typeface="Arial"/>
              </a:rPr>
              <a:t> </a:t>
            </a:r>
            <a:r>
              <a:rPr dirty="0" sz="2000" spc="165">
                <a:latin typeface="Arial"/>
                <a:cs typeface="Arial"/>
              </a:rPr>
              <a:t>T(r)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2560" y="218643"/>
            <a:ext cx="47377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45"/>
              <a:t>Histogram</a:t>
            </a:r>
            <a:r>
              <a:rPr dirty="0" spc="320"/>
              <a:t> </a:t>
            </a:r>
            <a:r>
              <a:rPr dirty="0" spc="155"/>
              <a:t>equalization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59738"/>
            <a:ext cx="7994650" cy="4069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spc="55">
                <a:solidFill>
                  <a:srgbClr val="C00000"/>
                </a:solidFill>
                <a:latin typeface="Arial"/>
                <a:cs typeface="Arial"/>
              </a:rPr>
              <a:t>Steps</a:t>
            </a:r>
            <a:r>
              <a:rPr dirty="0" sz="2000" spc="22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 spc="95">
                <a:solidFill>
                  <a:srgbClr val="C00000"/>
                </a:solidFill>
                <a:latin typeface="Arial"/>
                <a:cs typeface="Arial"/>
              </a:rPr>
              <a:t>involved: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1350"/>
              </a:spcBef>
              <a:buClr>
                <a:srgbClr val="3333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 spc="110">
                <a:latin typeface="Arial"/>
                <a:cs typeface="Arial"/>
              </a:rPr>
              <a:t>Find </a:t>
            </a:r>
            <a:r>
              <a:rPr dirty="0" sz="1800" spc="130">
                <a:latin typeface="Arial"/>
                <a:cs typeface="Arial"/>
              </a:rPr>
              <a:t>the </a:t>
            </a:r>
            <a:r>
              <a:rPr dirty="0" sz="1800" spc="150">
                <a:latin typeface="Arial"/>
                <a:cs typeface="Arial"/>
              </a:rPr>
              <a:t>number </a:t>
            </a:r>
            <a:r>
              <a:rPr dirty="0" sz="1800" spc="90">
                <a:latin typeface="Arial"/>
                <a:cs typeface="Arial"/>
              </a:rPr>
              <a:t>of </a:t>
            </a:r>
            <a:r>
              <a:rPr dirty="0" sz="1800" spc="40">
                <a:latin typeface="Arial"/>
                <a:cs typeface="Arial"/>
              </a:rPr>
              <a:t>pixels </a:t>
            </a:r>
            <a:r>
              <a:rPr dirty="0" sz="1800" spc="155">
                <a:latin typeface="Arial"/>
                <a:cs typeface="Arial"/>
              </a:rPr>
              <a:t>in </a:t>
            </a:r>
            <a:r>
              <a:rPr dirty="0" sz="1800" spc="25">
                <a:latin typeface="Arial"/>
                <a:cs typeface="Arial"/>
              </a:rPr>
              <a:t>each </a:t>
            </a:r>
            <a:r>
              <a:rPr dirty="0" sz="1800" spc="135">
                <a:latin typeface="Arial"/>
                <a:cs typeface="Arial"/>
              </a:rPr>
              <a:t>gray </a:t>
            </a:r>
            <a:r>
              <a:rPr dirty="0" sz="1800" spc="30">
                <a:latin typeface="Arial"/>
                <a:cs typeface="Arial"/>
              </a:rPr>
              <a:t>level </a:t>
            </a:r>
            <a:r>
              <a:rPr dirty="0" sz="1800" spc="140">
                <a:latin typeface="Arial"/>
                <a:cs typeface="Arial"/>
              </a:rPr>
              <a:t>and </a:t>
            </a:r>
            <a:r>
              <a:rPr dirty="0" sz="1800" spc="170">
                <a:latin typeface="Arial"/>
                <a:cs typeface="Arial"/>
              </a:rPr>
              <a:t>total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150">
                <a:latin typeface="Arial"/>
                <a:cs typeface="Arial"/>
              </a:rPr>
              <a:t>number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865"/>
              </a:spcBef>
            </a:pPr>
            <a:r>
              <a:rPr dirty="0" sz="1800" spc="90">
                <a:latin typeface="Arial"/>
                <a:cs typeface="Arial"/>
              </a:rPr>
              <a:t>of</a:t>
            </a:r>
            <a:r>
              <a:rPr dirty="0" sz="1800" spc="210">
                <a:latin typeface="Arial"/>
                <a:cs typeface="Arial"/>
              </a:rPr>
              <a:t> </a:t>
            </a:r>
            <a:r>
              <a:rPr dirty="0" sz="1800" spc="35">
                <a:latin typeface="Arial"/>
                <a:cs typeface="Arial"/>
              </a:rPr>
              <a:t>pixels</a:t>
            </a:r>
            <a:endParaRPr sz="1800">
              <a:latin typeface="Arial"/>
              <a:cs typeface="Arial"/>
            </a:endParaRPr>
          </a:p>
          <a:p>
            <a:pPr lvl="1" marL="756285" marR="638810" indent="-286385">
              <a:lnSpc>
                <a:spcPct val="140000"/>
              </a:lnSpc>
              <a:spcBef>
                <a:spcPts val="434"/>
              </a:spcBef>
              <a:buClr>
                <a:srgbClr val="3333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 spc="110">
                <a:latin typeface="Arial"/>
                <a:cs typeface="Arial"/>
              </a:rPr>
              <a:t>Find </a:t>
            </a:r>
            <a:r>
              <a:rPr dirty="0" sz="1800" spc="130">
                <a:latin typeface="Arial"/>
                <a:cs typeface="Arial"/>
              </a:rPr>
              <a:t>the probability </a:t>
            </a:r>
            <a:r>
              <a:rPr dirty="0" sz="1800" spc="30">
                <a:latin typeface="Arial"/>
                <a:cs typeface="Arial"/>
              </a:rPr>
              <a:t>mass </a:t>
            </a:r>
            <a:r>
              <a:rPr dirty="0" sz="1800" spc="135">
                <a:latin typeface="Arial"/>
                <a:cs typeface="Arial"/>
              </a:rPr>
              <a:t>function </a:t>
            </a:r>
            <a:r>
              <a:rPr dirty="0" sz="1800" spc="90">
                <a:latin typeface="Arial"/>
                <a:cs typeface="Arial"/>
              </a:rPr>
              <a:t>of </a:t>
            </a:r>
            <a:r>
              <a:rPr dirty="0" sz="1800" spc="95">
                <a:latin typeface="Arial"/>
                <a:cs typeface="Arial"/>
              </a:rPr>
              <a:t>all </a:t>
            </a:r>
            <a:r>
              <a:rPr dirty="0" sz="1800" spc="130">
                <a:latin typeface="Arial"/>
                <a:cs typeface="Arial"/>
              </a:rPr>
              <a:t>the </a:t>
            </a:r>
            <a:r>
              <a:rPr dirty="0" sz="1800" spc="40">
                <a:latin typeface="Arial"/>
                <a:cs typeface="Arial"/>
              </a:rPr>
              <a:t>pixels </a:t>
            </a:r>
            <a:r>
              <a:rPr dirty="0" sz="1800" spc="150">
                <a:latin typeface="Arial"/>
                <a:cs typeface="Arial"/>
              </a:rPr>
              <a:t>in </a:t>
            </a:r>
            <a:r>
              <a:rPr dirty="0" sz="1800" spc="130">
                <a:latin typeface="Arial"/>
                <a:cs typeface="Arial"/>
              </a:rPr>
              <a:t>the  </a:t>
            </a:r>
            <a:r>
              <a:rPr dirty="0" sz="1800" spc="95">
                <a:latin typeface="Arial"/>
                <a:cs typeface="Arial"/>
              </a:rPr>
              <a:t>image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1295"/>
              </a:spcBef>
              <a:buClr>
                <a:srgbClr val="3333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 spc="110">
                <a:latin typeface="Arial"/>
                <a:cs typeface="Arial"/>
              </a:rPr>
              <a:t>Find </a:t>
            </a:r>
            <a:r>
              <a:rPr dirty="0" sz="1800" spc="130">
                <a:latin typeface="Arial"/>
                <a:cs typeface="Arial"/>
              </a:rPr>
              <a:t>the </a:t>
            </a:r>
            <a:r>
              <a:rPr dirty="0" sz="1800" spc="114">
                <a:latin typeface="Arial"/>
                <a:cs typeface="Arial"/>
              </a:rPr>
              <a:t>cumulative </a:t>
            </a:r>
            <a:r>
              <a:rPr dirty="0" sz="1800" spc="140">
                <a:latin typeface="Arial"/>
                <a:cs typeface="Arial"/>
              </a:rPr>
              <a:t>distribution</a:t>
            </a:r>
            <a:r>
              <a:rPr dirty="0" sz="1800" spc="610">
                <a:latin typeface="Arial"/>
                <a:cs typeface="Arial"/>
              </a:rPr>
              <a:t> </a:t>
            </a:r>
            <a:r>
              <a:rPr dirty="0" sz="1800" spc="135"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  <a:p>
            <a:pPr lvl="1" marL="756285" marR="104775" indent="-286385">
              <a:lnSpc>
                <a:spcPct val="140000"/>
              </a:lnSpc>
              <a:spcBef>
                <a:spcPts val="434"/>
              </a:spcBef>
              <a:buClr>
                <a:srgbClr val="333399"/>
              </a:buClr>
              <a:buFont typeface="Wingdings"/>
              <a:buChar char=""/>
              <a:tabLst>
                <a:tab pos="756285" algn="l"/>
                <a:tab pos="756920" algn="l"/>
                <a:tab pos="3844925" algn="l"/>
              </a:tabLst>
            </a:pPr>
            <a:r>
              <a:rPr dirty="0" sz="1800" spc="160">
                <a:latin typeface="Arial"/>
                <a:cs typeface="Arial"/>
              </a:rPr>
              <a:t>Multiply </a:t>
            </a:r>
            <a:r>
              <a:rPr dirty="0" sz="1800" spc="130">
                <a:latin typeface="Arial"/>
                <a:cs typeface="Arial"/>
              </a:rPr>
              <a:t>the </a:t>
            </a:r>
            <a:r>
              <a:rPr dirty="0" sz="1800" spc="114">
                <a:latin typeface="Arial"/>
                <a:cs typeface="Arial"/>
              </a:rPr>
              <a:t>cumulative </a:t>
            </a:r>
            <a:r>
              <a:rPr dirty="0" sz="1800" spc="140">
                <a:latin typeface="Arial"/>
                <a:cs typeface="Arial"/>
              </a:rPr>
              <a:t>distribution </a:t>
            </a:r>
            <a:r>
              <a:rPr dirty="0" sz="1800" spc="135">
                <a:latin typeface="Arial"/>
                <a:cs typeface="Arial"/>
              </a:rPr>
              <a:t>function </a:t>
            </a:r>
            <a:r>
              <a:rPr dirty="0" sz="1800" spc="100">
                <a:latin typeface="Arial"/>
                <a:cs typeface="Arial"/>
              </a:rPr>
              <a:t>by </a:t>
            </a:r>
            <a:r>
              <a:rPr dirty="0" sz="1800" spc="280">
                <a:latin typeface="Arial"/>
                <a:cs typeface="Arial"/>
              </a:rPr>
              <a:t>L-1, </a:t>
            </a:r>
            <a:r>
              <a:rPr dirty="0" sz="1800" spc="130">
                <a:latin typeface="Arial"/>
                <a:cs typeface="Arial"/>
              </a:rPr>
              <a:t>L </a:t>
            </a:r>
            <a:r>
              <a:rPr dirty="0" sz="1800" spc="55">
                <a:latin typeface="Arial"/>
                <a:cs typeface="Arial"/>
              </a:rPr>
              <a:t>being  </a:t>
            </a:r>
            <a:r>
              <a:rPr dirty="0" sz="1800" spc="130">
                <a:latin typeface="Arial"/>
                <a:cs typeface="Arial"/>
              </a:rPr>
              <a:t>the </a:t>
            </a:r>
            <a:r>
              <a:rPr dirty="0" sz="1800" spc="195">
                <a:latin typeface="Arial"/>
                <a:cs typeface="Arial"/>
              </a:rPr>
              <a:t>maximum</a:t>
            </a:r>
            <a:r>
              <a:rPr dirty="0" sz="1800" spc="360">
                <a:latin typeface="Arial"/>
                <a:cs typeface="Arial"/>
              </a:rPr>
              <a:t> </a:t>
            </a:r>
            <a:r>
              <a:rPr dirty="0" sz="1800" spc="135">
                <a:latin typeface="Arial"/>
                <a:cs typeface="Arial"/>
              </a:rPr>
              <a:t>gray</a:t>
            </a:r>
            <a:r>
              <a:rPr dirty="0" sz="1800" spc="240">
                <a:latin typeface="Arial"/>
                <a:cs typeface="Arial"/>
              </a:rPr>
              <a:t> </a:t>
            </a:r>
            <a:r>
              <a:rPr dirty="0" sz="1800" spc="45">
                <a:latin typeface="Arial"/>
                <a:cs typeface="Arial"/>
              </a:rPr>
              <a:t>level,	</a:t>
            </a:r>
            <a:r>
              <a:rPr dirty="0" sz="1800" spc="180">
                <a:latin typeface="Arial"/>
                <a:cs typeface="Arial"/>
              </a:rPr>
              <a:t>to </a:t>
            </a:r>
            <a:r>
              <a:rPr dirty="0" sz="1800" spc="120">
                <a:latin typeface="Arial"/>
                <a:cs typeface="Arial"/>
              </a:rPr>
              <a:t>obtain </a:t>
            </a:r>
            <a:r>
              <a:rPr dirty="0" sz="1800" spc="130">
                <a:latin typeface="Arial"/>
                <a:cs typeface="Arial"/>
              </a:rPr>
              <a:t>new </a:t>
            </a:r>
            <a:r>
              <a:rPr dirty="0" sz="1800" spc="135">
                <a:latin typeface="Arial"/>
                <a:cs typeface="Arial"/>
              </a:rPr>
              <a:t>gray</a:t>
            </a:r>
            <a:r>
              <a:rPr dirty="0" sz="1800" spc="4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levels</a:t>
            </a:r>
            <a:endParaRPr sz="1800">
              <a:latin typeface="Arial"/>
              <a:cs typeface="Arial"/>
            </a:endParaRPr>
          </a:p>
          <a:p>
            <a:pPr lvl="1" marL="756285" marR="581660" indent="-286385">
              <a:lnSpc>
                <a:spcPct val="140100"/>
              </a:lnSpc>
              <a:spcBef>
                <a:spcPts val="430"/>
              </a:spcBef>
              <a:buClr>
                <a:srgbClr val="3333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 spc="135">
                <a:latin typeface="Arial"/>
                <a:cs typeface="Arial"/>
              </a:rPr>
              <a:t>Map </a:t>
            </a:r>
            <a:r>
              <a:rPr dirty="0" sz="1800" spc="130">
                <a:latin typeface="Arial"/>
                <a:cs typeface="Arial"/>
              </a:rPr>
              <a:t>the new </a:t>
            </a:r>
            <a:r>
              <a:rPr dirty="0" sz="1800" spc="135">
                <a:latin typeface="Arial"/>
                <a:cs typeface="Arial"/>
              </a:rPr>
              <a:t>gray </a:t>
            </a:r>
            <a:r>
              <a:rPr dirty="0" sz="1800" spc="30">
                <a:latin typeface="Arial"/>
                <a:cs typeface="Arial"/>
              </a:rPr>
              <a:t>level </a:t>
            </a:r>
            <a:r>
              <a:rPr dirty="0" sz="1800" spc="20">
                <a:latin typeface="Arial"/>
                <a:cs typeface="Arial"/>
              </a:rPr>
              <a:t>values </a:t>
            </a:r>
            <a:r>
              <a:rPr dirty="0" sz="1800" spc="180">
                <a:latin typeface="Arial"/>
                <a:cs typeface="Arial"/>
              </a:rPr>
              <a:t>to </a:t>
            </a:r>
            <a:r>
              <a:rPr dirty="0" sz="1800" spc="130">
                <a:latin typeface="Arial"/>
                <a:cs typeface="Arial"/>
              </a:rPr>
              <a:t>the </a:t>
            </a:r>
            <a:r>
              <a:rPr dirty="0" sz="1800" spc="40">
                <a:latin typeface="Arial"/>
                <a:cs typeface="Arial"/>
              </a:rPr>
              <a:t>pixels </a:t>
            </a:r>
            <a:r>
              <a:rPr dirty="0" sz="1800" spc="215">
                <a:latin typeface="Arial"/>
                <a:cs typeface="Arial"/>
              </a:rPr>
              <a:t>with </a:t>
            </a:r>
            <a:r>
              <a:rPr dirty="0" sz="1800" spc="100">
                <a:latin typeface="Arial"/>
                <a:cs typeface="Arial"/>
              </a:rPr>
              <a:t>old </a:t>
            </a:r>
            <a:r>
              <a:rPr dirty="0" sz="1800" spc="135">
                <a:latin typeface="Arial"/>
                <a:cs typeface="Arial"/>
              </a:rPr>
              <a:t>gray  </a:t>
            </a:r>
            <a:r>
              <a:rPr dirty="0" sz="1800" spc="-5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2560" y="218643"/>
            <a:ext cx="47377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45"/>
              <a:t>Histogram</a:t>
            </a:r>
            <a:r>
              <a:rPr dirty="0" spc="320"/>
              <a:t> </a:t>
            </a:r>
            <a:r>
              <a:rPr dirty="0" spc="155"/>
              <a:t>equalization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262677"/>
            <a:ext cx="7670800" cy="878840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5"/>
              </a:spcBef>
              <a:buClr>
                <a:srgbClr val="333399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2000" spc="145">
                <a:latin typeface="Arial"/>
                <a:cs typeface="Arial"/>
              </a:rPr>
              <a:t>Mapping </a:t>
            </a:r>
            <a:r>
              <a:rPr dirty="0" sz="2000" spc="35">
                <a:latin typeface="Arial"/>
                <a:cs typeface="Arial"/>
              </a:rPr>
              <a:t>each </a:t>
            </a:r>
            <a:r>
              <a:rPr dirty="0" sz="2000" spc="85">
                <a:latin typeface="Arial"/>
                <a:cs typeface="Arial"/>
              </a:rPr>
              <a:t>pixel </a:t>
            </a:r>
            <a:r>
              <a:rPr dirty="0" sz="2000" spc="240">
                <a:latin typeface="Arial"/>
                <a:cs typeface="Arial"/>
              </a:rPr>
              <a:t>with </a:t>
            </a:r>
            <a:r>
              <a:rPr dirty="0" sz="2000" spc="35">
                <a:latin typeface="Arial"/>
                <a:cs typeface="Arial"/>
              </a:rPr>
              <a:t>level </a:t>
            </a:r>
            <a:r>
              <a:rPr dirty="0" sz="2000" spc="240">
                <a:latin typeface="Arial"/>
                <a:cs typeface="Arial"/>
              </a:rPr>
              <a:t>r</a:t>
            </a:r>
            <a:r>
              <a:rPr dirty="0" baseline="-21367" sz="1950" spc="359">
                <a:latin typeface="Arial"/>
                <a:cs typeface="Arial"/>
              </a:rPr>
              <a:t>k</a:t>
            </a:r>
            <a:r>
              <a:rPr dirty="0" baseline="-21367" sz="1950" spc="217">
                <a:latin typeface="Arial"/>
                <a:cs typeface="Arial"/>
              </a:rPr>
              <a:t> </a:t>
            </a:r>
            <a:r>
              <a:rPr dirty="0" sz="2000" spc="170">
                <a:latin typeface="Arial"/>
                <a:cs typeface="Arial"/>
              </a:rPr>
              <a:t>in </a:t>
            </a:r>
            <a:r>
              <a:rPr dirty="0" sz="2000" spc="150">
                <a:latin typeface="Arial"/>
                <a:cs typeface="Arial"/>
              </a:rPr>
              <a:t>the </a:t>
            </a:r>
            <a:r>
              <a:rPr dirty="0" sz="2000" spc="200">
                <a:latin typeface="Arial"/>
                <a:cs typeface="Arial"/>
              </a:rPr>
              <a:t>input </a:t>
            </a:r>
            <a:r>
              <a:rPr dirty="0" sz="2000" spc="105">
                <a:latin typeface="Arial"/>
                <a:cs typeface="Arial"/>
              </a:rPr>
              <a:t>image </a:t>
            </a:r>
            <a:r>
              <a:rPr dirty="0" sz="2000" spc="180">
                <a:latin typeface="Arial"/>
                <a:cs typeface="Arial"/>
              </a:rPr>
              <a:t>into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960"/>
              </a:spcBef>
            </a:pPr>
            <a:r>
              <a:rPr dirty="0" sz="2000" spc="150">
                <a:latin typeface="Arial"/>
                <a:cs typeface="Arial"/>
              </a:rPr>
              <a:t>the </a:t>
            </a:r>
            <a:r>
              <a:rPr dirty="0" sz="2000" spc="114">
                <a:latin typeface="Arial"/>
                <a:cs typeface="Arial"/>
              </a:rPr>
              <a:t>corresponding </a:t>
            </a:r>
            <a:r>
              <a:rPr dirty="0" sz="2000" spc="85">
                <a:latin typeface="Arial"/>
                <a:cs typeface="Arial"/>
              </a:rPr>
              <a:t>pixel </a:t>
            </a:r>
            <a:r>
              <a:rPr dirty="0" sz="2000" spc="240">
                <a:latin typeface="Arial"/>
                <a:cs typeface="Arial"/>
              </a:rPr>
              <a:t>with </a:t>
            </a:r>
            <a:r>
              <a:rPr dirty="0" sz="2000" spc="35">
                <a:latin typeface="Arial"/>
                <a:cs typeface="Arial"/>
              </a:rPr>
              <a:t>level </a:t>
            </a:r>
            <a:r>
              <a:rPr dirty="0" sz="2000" spc="-5">
                <a:latin typeface="Arial"/>
                <a:cs typeface="Arial"/>
              </a:rPr>
              <a:t>s</a:t>
            </a:r>
            <a:r>
              <a:rPr dirty="0" baseline="-21367" sz="1950" spc="-7">
                <a:latin typeface="Arial"/>
                <a:cs typeface="Arial"/>
              </a:rPr>
              <a:t>k </a:t>
            </a:r>
            <a:r>
              <a:rPr dirty="0" sz="2000" spc="170">
                <a:latin typeface="Arial"/>
                <a:cs typeface="Arial"/>
              </a:rPr>
              <a:t>in </a:t>
            </a:r>
            <a:r>
              <a:rPr dirty="0" sz="2000" spc="150">
                <a:latin typeface="Arial"/>
                <a:cs typeface="Arial"/>
              </a:rPr>
              <a:t>the </a:t>
            </a:r>
            <a:r>
              <a:rPr dirty="0" sz="2000" spc="190">
                <a:latin typeface="Arial"/>
                <a:cs typeface="Arial"/>
              </a:rPr>
              <a:t>output</a:t>
            </a:r>
            <a:r>
              <a:rPr dirty="0" sz="2000" spc="380">
                <a:latin typeface="Arial"/>
                <a:cs typeface="Arial"/>
              </a:rPr>
              <a:t> </a:t>
            </a:r>
            <a:r>
              <a:rPr dirty="0" sz="2000" spc="110">
                <a:latin typeface="Arial"/>
                <a:cs typeface="Arial"/>
              </a:rPr>
              <a:t>image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2250" y="2660650"/>
          <a:ext cx="489585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795020">
                <a:tc>
                  <a:txBody>
                    <a:bodyPr/>
                    <a:lstStyle/>
                    <a:p>
                      <a:pPr marL="97155" marR="21971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10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Gray</a:t>
                      </a:r>
                      <a:r>
                        <a:rPr dirty="0" sz="1400" spc="7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2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level  </a:t>
                      </a:r>
                      <a:r>
                        <a:rPr dirty="0" sz="1400" spc="1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values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15367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114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Number</a:t>
                      </a:r>
                      <a:r>
                        <a:rPr dirty="0" sz="1400" spc="8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6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of  </a:t>
                      </a:r>
                      <a:r>
                        <a:rPr dirty="0" sz="1400" spc="3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pixels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9539" marR="109220">
                        <a:lnSpc>
                          <a:spcPct val="107100"/>
                        </a:lnSpc>
                        <a:spcBef>
                          <a:spcPts val="240"/>
                        </a:spcBef>
                      </a:pPr>
                      <a:r>
                        <a:rPr dirty="0" sz="140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400" spc="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-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obabil</a:t>
                      </a:r>
                      <a:r>
                        <a:rPr dirty="0" sz="1400" spc="-1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40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ty  </a:t>
                      </a:r>
                      <a:r>
                        <a:rPr dirty="0" sz="1400" spc="2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mass  </a:t>
                      </a:r>
                      <a:r>
                        <a:rPr dirty="0" sz="1400" spc="11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7790" marR="74930" indent="-3175">
                        <a:lnSpc>
                          <a:spcPct val="107100"/>
                        </a:lnSpc>
                        <a:spcBef>
                          <a:spcPts val="240"/>
                        </a:spcBef>
                      </a:pPr>
                      <a:r>
                        <a:rPr dirty="0" sz="1400" spc="8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Cumulative  </a:t>
                      </a:r>
                      <a:r>
                        <a:rPr dirty="0" sz="1400" spc="-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dis</a:t>
                      </a:r>
                      <a:r>
                        <a:rPr dirty="0" sz="140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40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-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ibution  </a:t>
                      </a:r>
                      <a:r>
                        <a:rPr dirty="0" sz="1400" spc="11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235">
                          <a:latin typeface="Arial"/>
                          <a:cs typeface="Arial"/>
                        </a:rPr>
                        <a:t>790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0.19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0.19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235">
                          <a:latin typeface="Arial"/>
                          <a:cs typeface="Arial"/>
                        </a:rPr>
                        <a:t>1023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0.25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0.44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235">
                          <a:latin typeface="Arial"/>
                          <a:cs typeface="Arial"/>
                        </a:rPr>
                        <a:t>850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0.21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0.65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235">
                          <a:latin typeface="Arial"/>
                          <a:cs typeface="Arial"/>
                        </a:rPr>
                        <a:t>656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0.16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0.81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235">
                          <a:latin typeface="Arial"/>
                          <a:cs typeface="Arial"/>
                        </a:rPr>
                        <a:t>329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0.08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222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0.89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222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235">
                          <a:latin typeface="Arial"/>
                          <a:cs typeface="Arial"/>
                        </a:rPr>
                        <a:t>245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0.06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222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0.95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222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235">
                          <a:latin typeface="Arial"/>
                          <a:cs typeface="Arial"/>
                        </a:rPr>
                        <a:t>122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dirty="0" sz="1400" spc="170">
                          <a:latin typeface="Arial"/>
                          <a:cs typeface="Arial"/>
                        </a:rPr>
                        <a:t>0.03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222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dirty="0" sz="1400" spc="170">
                          <a:latin typeface="Arial"/>
                          <a:cs typeface="Arial"/>
                        </a:rPr>
                        <a:t>0.98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222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235">
                          <a:latin typeface="Arial"/>
                          <a:cs typeface="Arial"/>
                        </a:rPr>
                        <a:t>81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0.02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1.00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792723" y="2667000"/>
            <a:ext cx="3352800" cy="717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2560" y="218643"/>
            <a:ext cx="47377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45"/>
              <a:t>Histogram</a:t>
            </a:r>
            <a:r>
              <a:rPr dirty="0" spc="320"/>
              <a:t> </a:t>
            </a:r>
            <a:r>
              <a:rPr dirty="0" spc="155"/>
              <a:t>equalization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89050" y="1898650"/>
          <a:ext cx="672465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/>
                <a:gridCol w="990600"/>
                <a:gridCol w="1600200"/>
                <a:gridCol w="1524000"/>
                <a:gridCol w="1752600"/>
              </a:tblGrid>
              <a:tr h="795020">
                <a:tc>
                  <a:txBody>
                    <a:bodyPr/>
                    <a:lstStyle/>
                    <a:p>
                      <a:pPr marL="97790" marR="2025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400" spc="10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Gray  </a:t>
                      </a:r>
                      <a:r>
                        <a:rPr dirty="0" sz="1400" spc="2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level  </a:t>
                      </a:r>
                      <a:r>
                        <a:rPr dirty="0" sz="140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va</a:t>
                      </a:r>
                      <a:r>
                        <a:rPr dirty="0" sz="1400" spc="-1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400" spc="-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40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400" spc="114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Number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7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400" spc="7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3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pixels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7515" marR="46355" indent="-370840">
                        <a:lnSpc>
                          <a:spcPct val="107100"/>
                        </a:lnSpc>
                        <a:spcBef>
                          <a:spcPts val="1135"/>
                        </a:spcBef>
                      </a:pPr>
                      <a:r>
                        <a:rPr dirty="0" sz="1400" spc="9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Probability </a:t>
                      </a:r>
                      <a:r>
                        <a:rPr dirty="0" sz="1400" spc="2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mass  </a:t>
                      </a:r>
                      <a:r>
                        <a:rPr dirty="0" sz="1400" spc="11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44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0190" marR="227329" indent="-2540">
                        <a:lnSpc>
                          <a:spcPct val="107200"/>
                        </a:lnSpc>
                        <a:spcBef>
                          <a:spcPts val="235"/>
                        </a:spcBef>
                      </a:pPr>
                      <a:r>
                        <a:rPr dirty="0" sz="1400" spc="8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Cumulative  </a:t>
                      </a:r>
                      <a:r>
                        <a:rPr dirty="0" sz="1400" spc="-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dis</a:t>
                      </a:r>
                      <a:r>
                        <a:rPr dirty="0" sz="140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40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-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ibution  </a:t>
                      </a:r>
                      <a:r>
                        <a:rPr dirty="0" sz="1400" spc="11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ct val="100000"/>
                        </a:lnSpc>
                        <a:spcBef>
                          <a:spcPts val="2155"/>
                        </a:spcBef>
                      </a:pPr>
                      <a:r>
                        <a:rPr dirty="0" sz="1400" spc="1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CDF </a:t>
                      </a:r>
                      <a:r>
                        <a:rPr dirty="0" sz="1400" spc="175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*</a:t>
                      </a:r>
                      <a:r>
                        <a:rPr dirty="0" sz="1400" spc="-12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26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L-1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736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235">
                          <a:latin typeface="Arial"/>
                          <a:cs typeface="Arial"/>
                        </a:rPr>
                        <a:t>790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0.19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0.19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43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1.33 </a:t>
                      </a:r>
                      <a:r>
                        <a:rPr dirty="0" sz="1400" spc="6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1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245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235">
                          <a:latin typeface="Arial"/>
                          <a:cs typeface="Arial"/>
                        </a:rPr>
                        <a:t>1023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0.25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0.44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434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3.08 </a:t>
                      </a:r>
                      <a:r>
                        <a:rPr dirty="0" sz="1400" spc="6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1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245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235">
                          <a:latin typeface="Arial"/>
                          <a:cs typeface="Arial"/>
                        </a:rPr>
                        <a:t>850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0.21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0.65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434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4.55 </a:t>
                      </a:r>
                      <a:r>
                        <a:rPr dirty="0" sz="1400" spc="6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1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245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235">
                          <a:latin typeface="Arial"/>
                          <a:cs typeface="Arial"/>
                        </a:rPr>
                        <a:t>656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400" spc="170">
                          <a:latin typeface="Arial"/>
                          <a:cs typeface="Arial"/>
                        </a:rPr>
                        <a:t>0.16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400" spc="170">
                          <a:latin typeface="Arial"/>
                          <a:cs typeface="Arial"/>
                        </a:rPr>
                        <a:t>0.81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434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400" spc="170">
                          <a:latin typeface="Arial"/>
                          <a:cs typeface="Arial"/>
                        </a:rPr>
                        <a:t>5.67 </a:t>
                      </a:r>
                      <a:r>
                        <a:rPr dirty="0" sz="1400" spc="6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1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245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235">
                          <a:latin typeface="Arial"/>
                          <a:cs typeface="Arial"/>
                        </a:rPr>
                        <a:t>329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0.08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0.89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434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6.23 </a:t>
                      </a:r>
                      <a:r>
                        <a:rPr dirty="0" sz="1400" spc="6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245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235">
                          <a:latin typeface="Arial"/>
                          <a:cs typeface="Arial"/>
                        </a:rPr>
                        <a:t>245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0.06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0.95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434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6.65 </a:t>
                      </a:r>
                      <a:r>
                        <a:rPr dirty="0" sz="1400" spc="6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1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245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235">
                          <a:latin typeface="Arial"/>
                          <a:cs typeface="Arial"/>
                        </a:rPr>
                        <a:t>122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0.03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0.98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434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6.86 </a:t>
                      </a:r>
                      <a:r>
                        <a:rPr dirty="0" sz="1400" spc="6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1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245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235">
                          <a:latin typeface="Arial"/>
                          <a:cs typeface="Arial"/>
                        </a:rPr>
                        <a:t>81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0.02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222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dirty="0" sz="1400" spc="165">
                          <a:latin typeface="Arial"/>
                          <a:cs typeface="Arial"/>
                        </a:rPr>
                        <a:t>1.00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222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dirty="0" sz="1400" spc="245">
                          <a:latin typeface="Arial"/>
                          <a:cs typeface="Arial"/>
                        </a:rPr>
                        <a:t>7 </a:t>
                      </a:r>
                      <a:r>
                        <a:rPr dirty="0" sz="1400" spc="6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245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222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MSIT</dc:creator>
  <dc:title>SSNSASE</dc:title>
  <dcterms:created xsi:type="dcterms:W3CDTF">2018-01-29T08:28:59Z</dcterms:created>
  <dcterms:modified xsi:type="dcterms:W3CDTF">2018-01-29T08:28:59Z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2018-01-29T00:00:00Z</vt:filetime>
  </property>
</Properties>
</file>