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A981666-0A74-489F-B5AE-4DC5921FCCE6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8629F44-9E3A-41F9-A091-85F71D46F6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99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יישום הידע התיאורטי הנלמד במהלך התואר, הכנה פרקטית לפרויקט גמר המבוצע שנה הבאה, למידה עצמאית, חשיבה יצירתית ותכנון הנדסי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29F44-9E3A-41F9-A091-85F71D46F6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716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8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0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6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50" r:id="rId4"/>
    <p:sldLayoutId id="2147483751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200" i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9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8CB3AF6-BEFF-9E27-FF21-696E9D40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267" y="838200"/>
            <a:ext cx="6798349" cy="2488019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קדם פרויקט - כספת אלקטרונית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4609B61-3647-AE77-312A-9D2A7D68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1029" y="4071257"/>
            <a:ext cx="7773189" cy="1868815"/>
          </a:xfrm>
        </p:spPr>
        <p:txBody>
          <a:bodyPr>
            <a:normAutofit/>
          </a:bodyPr>
          <a:lstStyle/>
          <a:p>
            <a:r>
              <a:rPr lang="he-IL" dirty="0"/>
              <a:t>מנחים: יאיר חסיד וחגי פרץ</a:t>
            </a:r>
            <a:endParaRPr lang="en-US" dirty="0"/>
          </a:p>
          <a:p>
            <a:r>
              <a:rPr lang="he-IL" dirty="0"/>
              <a:t>מגישים: אדר שמיר – 211717533</a:t>
            </a:r>
          </a:p>
          <a:p>
            <a:r>
              <a:rPr lang="he-IL" dirty="0" err="1"/>
              <a:t>סובאלו</a:t>
            </a:r>
            <a:r>
              <a:rPr lang="he-IL" dirty="0"/>
              <a:t> </a:t>
            </a:r>
            <a:r>
              <a:rPr lang="he-IL" dirty="0" err="1"/>
              <a:t>באלאיי</a:t>
            </a:r>
            <a:r>
              <a:rPr lang="he-IL" dirty="0"/>
              <a:t> - 328681952</a:t>
            </a:r>
            <a:endParaRPr lang="en-US" dirty="0"/>
          </a:p>
          <a:p>
            <a:pPr algn="just"/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9A4F4-ED6B-150B-0733-4AC8313E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30" r="27740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6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53AE19-E51C-F59B-24E2-F04235CD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dirty="0"/>
              <a:t>מימוש תת מערכת זיהוי קוד שגוי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07FAEE3C-7573-22C1-6687-DFF90B6E9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7" t="1" r="-1" b="-24"/>
          <a:stretch>
            <a:fillRect/>
          </a:stretch>
        </p:blipFill>
        <p:spPr bwMode="auto">
          <a:xfrm>
            <a:off x="2166257" y="1621971"/>
            <a:ext cx="8882743" cy="4376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תיבת טקסט 2">
            <a:extLst>
              <a:ext uri="{FF2B5EF4-FFF2-40B4-BE49-F238E27FC236}">
                <a16:creationId xmlns:a16="http://schemas.microsoft.com/office/drawing/2014/main" id="{8499A1B7-D28B-F05A-352A-3A7DDD19AD3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41029" y="1606312"/>
            <a:ext cx="914400" cy="3092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he-IL" sz="1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אוגר הזזה  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6429500F-B628-57E5-23F0-037D89514D12}"/>
              </a:ext>
            </a:extLst>
          </p:cNvPr>
          <p:cNvCxnSpPr/>
          <p:nvPr/>
        </p:nvCxnSpPr>
        <p:spPr>
          <a:xfrm flipV="1">
            <a:off x="8213634" y="2616142"/>
            <a:ext cx="619760" cy="38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תיבת טקסט 2">
            <a:extLst>
              <a:ext uri="{FF2B5EF4-FFF2-40B4-BE49-F238E27FC236}">
                <a16:creationId xmlns:a16="http://schemas.microsoft.com/office/drawing/2014/main" id="{5063B78D-F915-354B-9BE8-951E878DE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833394" y="1915557"/>
            <a:ext cx="1327150" cy="6140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he-IL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קבל שיאפשר לראות את נורת האזהרה נדלקת לפני איפוס האוגר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תיבת טקסט 2">
            <a:extLst>
              <a:ext uri="{FF2B5EF4-FFF2-40B4-BE49-F238E27FC236}">
                <a16:creationId xmlns:a16="http://schemas.microsoft.com/office/drawing/2014/main" id="{353C450B-B874-0065-E079-9473D7DE9CC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55314" y="5651999"/>
            <a:ext cx="1083310" cy="4743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he-IL" sz="1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טיימר מונוסטבילי למשך 1 שניות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71DBA33-1F06-F006-18BE-042887B7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28" y="3194038"/>
            <a:ext cx="590580" cy="23496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160300C8-C978-1252-7617-B3B523EB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71" y="4358810"/>
            <a:ext cx="590580" cy="234962"/>
          </a:xfrm>
          <a:prstGeom prst="rect">
            <a:avLst/>
          </a:prstGeom>
        </p:spPr>
      </p:pic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16A82A37-44A5-37D1-A22D-FDE546F66359}"/>
              </a:ext>
            </a:extLst>
          </p:cNvPr>
          <p:cNvCxnSpPr/>
          <p:nvPr/>
        </p:nvCxnSpPr>
        <p:spPr>
          <a:xfrm>
            <a:off x="6882507" y="2931148"/>
            <a:ext cx="0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5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7828D5-F3F8-3C59-6209-83237757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dirty="0"/>
              <a:t>תכנון תת מערכת לזיהוי 3 ניסיונות קוד שגוי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C924D1D6-9195-EABB-8D68-52A87B52E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257" y="1655650"/>
            <a:ext cx="7745262" cy="44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1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147803-ADA3-F591-2AA3-0B7FD974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3609"/>
            <a:ext cx="9906000" cy="1382156"/>
          </a:xfrm>
        </p:spPr>
        <p:txBody>
          <a:bodyPr/>
          <a:lstStyle/>
          <a:p>
            <a:pPr algn="ctr"/>
            <a:r>
              <a:rPr lang="he-IL" sz="4000" dirty="0"/>
              <a:t>מימוש תת מערכת לזיהוי 3 ניסיונות קוד שגוי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9AD2BE42-3AD3-CA3E-CC34-D9784BC07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1785257"/>
            <a:ext cx="8327571" cy="4248831"/>
          </a:xfrm>
          <a:prstGeom prst="rect">
            <a:avLst/>
          </a:prstGeom>
          <a:noFill/>
        </p:spPr>
      </p:pic>
      <p:sp>
        <p:nvSpPr>
          <p:cNvPr id="5" name="תיבת טקסט 2">
            <a:extLst>
              <a:ext uri="{FF2B5EF4-FFF2-40B4-BE49-F238E27FC236}">
                <a16:creationId xmlns:a16="http://schemas.microsoft.com/office/drawing/2014/main" id="{74B58993-BCE5-9907-6E5F-C71E7CEBA3C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688534" y="2076450"/>
            <a:ext cx="145224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he-IL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טיימר מונוסטבילי למשך 3 שניות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תיבת טקסט 2">
            <a:extLst>
              <a:ext uri="{FF2B5EF4-FFF2-40B4-BE49-F238E27FC236}">
                <a16:creationId xmlns:a16="http://schemas.microsoft.com/office/drawing/2014/main" id="{4AFA158D-63D5-4FBD-0F68-9CDB89B9A9C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773712" y="1653812"/>
            <a:ext cx="2120901" cy="2035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he-IL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אוגר הזזה 2- 3 ניסיונות שגויים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תיבת טקסט 2">
            <a:extLst>
              <a:ext uri="{FF2B5EF4-FFF2-40B4-BE49-F238E27FC236}">
                <a16:creationId xmlns:a16="http://schemas.microsoft.com/office/drawing/2014/main" id="{5859E404-A84D-9A7C-4BC4-704AAD13446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347380" y="1594439"/>
            <a:ext cx="1740534" cy="2628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he-IL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אוגר הזזה 1 זיהוי קוד שגוי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תיבת טקסט 2">
            <a:extLst>
              <a:ext uri="{FF2B5EF4-FFF2-40B4-BE49-F238E27FC236}">
                <a16:creationId xmlns:a16="http://schemas.microsoft.com/office/drawing/2014/main" id="{D781E144-47E9-95B0-43F7-456308C45ED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86893" y="3711932"/>
            <a:ext cx="1615440" cy="2628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he-IL" sz="1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חיווי חזותי למספר שגיאות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E095FB4-A29E-D40B-6E40-87CE1B2E6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43" y="5533072"/>
            <a:ext cx="1085850" cy="476250"/>
          </a:xfrm>
          <a:prstGeom prst="rect">
            <a:avLst/>
          </a:prstGeom>
          <a:noFill/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45F6799-9583-BD09-37D4-46737DE24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88" y="3614765"/>
            <a:ext cx="723937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6F8D19-5752-2D6D-242D-35E1F92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</p:spPr>
        <p:txBody>
          <a:bodyPr/>
          <a:lstStyle/>
          <a:p>
            <a:pPr algn="ctr"/>
            <a:r>
              <a:rPr lang="en-US" sz="4400" dirty="0"/>
              <a:t>PCB</a:t>
            </a:r>
            <a:r>
              <a:rPr lang="he-IL" sz="4400" dirty="0"/>
              <a:t> לוח 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F1E4F08E-7B27-E87A-53F7-5423FDC91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10326"/>
            <a:ext cx="8469086" cy="4823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30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C2A3CF-C4FD-2177-CF88-80781605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000" dirty="0"/>
              <a:t>מימוש המערכת באמצעות בקר </a:t>
            </a:r>
            <a:r>
              <a:rPr lang="he-IL" sz="4000" dirty="0" err="1"/>
              <a:t>ארדואינו</a:t>
            </a:r>
            <a:endParaRPr lang="he-IL" sz="40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FD2584A-79EF-A7D1-23B4-D4A3B99D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708728"/>
            <a:ext cx="6618514" cy="44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4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FD02C8-5D14-E440-F0EF-1DE5AFF7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83972"/>
            <a:ext cx="9906000" cy="1382156"/>
          </a:xfrm>
        </p:spPr>
        <p:txBody>
          <a:bodyPr/>
          <a:lstStyle/>
          <a:p>
            <a:pPr algn="ctr"/>
            <a:r>
              <a:rPr lang="he-IL" sz="4800" dirty="0"/>
              <a:t>תודה על ההקשבה !</a:t>
            </a:r>
          </a:p>
        </p:txBody>
      </p:sp>
    </p:spTree>
    <p:extLst>
      <p:ext uri="{BB962C8B-B14F-4D97-AF65-F5344CB8AC3E}">
        <p14:creationId xmlns:p14="http://schemas.microsoft.com/office/powerpoint/2010/main" val="300425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8EF711-8792-58D3-0876-A52D1898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60172"/>
            <a:ext cx="9906000" cy="1382156"/>
          </a:xfrm>
        </p:spPr>
        <p:txBody>
          <a:bodyPr/>
          <a:lstStyle/>
          <a:p>
            <a:pPr algn="ctr"/>
            <a:r>
              <a:rPr lang="he-IL" dirty="0"/>
              <a:t>מטרת הפרויקט</a:t>
            </a:r>
          </a:p>
        </p:txBody>
      </p:sp>
    </p:spTree>
    <p:extLst>
      <p:ext uri="{BB962C8B-B14F-4D97-AF65-F5344CB8AC3E}">
        <p14:creationId xmlns:p14="http://schemas.microsoft.com/office/powerpoint/2010/main" val="331070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6FA188-9146-BDFF-4BC1-FC559C0A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163285"/>
            <a:ext cx="9329057" cy="1295071"/>
          </a:xfrm>
        </p:spPr>
        <p:txBody>
          <a:bodyPr/>
          <a:lstStyle/>
          <a:p>
            <a:pPr algn="ctr"/>
            <a:r>
              <a:rPr lang="he-IL" sz="4800" dirty="0"/>
              <a:t>תכנון המערכת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F388725F-2C16-BDAD-13BC-39197C272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71" y="1600200"/>
            <a:ext cx="8157666" cy="44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7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9E0AC5-CB03-3C68-3063-786F0627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7" y="505073"/>
            <a:ext cx="6999514" cy="812098"/>
          </a:xfrm>
        </p:spPr>
        <p:txBody>
          <a:bodyPr/>
          <a:lstStyle/>
          <a:p>
            <a:pPr algn="ctr"/>
            <a:r>
              <a:rPr lang="he-IL" sz="4400" dirty="0"/>
              <a:t>מימוש המערכת 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04ECD62-DCED-8998-7516-43229494B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7171"/>
            <a:ext cx="12192000" cy="55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6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5AA559-7E13-9ECC-F595-24CD50A1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תכנון תת מערכת זיהוי קוד תקין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38FA22E-3066-7A1D-D3BA-CEF6FB1B8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126498"/>
            <a:ext cx="9144000" cy="3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4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09E959-A820-C749-60BE-33423212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dirty="0"/>
              <a:t>מימוש תת מערכת זיהוי קוד תקין 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74580538-A108-E9B2-9817-179AF9A95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2" y="1752600"/>
            <a:ext cx="10058936" cy="41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5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8BC646-7D9F-66AC-A2A3-E5CC9027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תכנון תת מערכת – מנעול 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F2C20808-EC29-A7E6-6CAC-595C1763E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067" y="1741715"/>
            <a:ext cx="9305876" cy="40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4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716A5C-068C-1B96-47DD-D03AE4DD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dirty="0"/>
              <a:t>מימוש תת מערכת - מנעול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0E8ECAF2-944D-D224-6F8F-3C02081DF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" t="-1" b="2861"/>
          <a:stretch>
            <a:fillRect/>
          </a:stretch>
        </p:blipFill>
        <p:spPr bwMode="auto">
          <a:xfrm>
            <a:off x="1339754" y="1817914"/>
            <a:ext cx="9905999" cy="4125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710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3F71C0-1283-DDDE-5C97-99BCF5A7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dirty="0"/>
              <a:t>תכנון תת מערכת זיהוי קוד שגוי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B4E5C14-E5B0-9160-CEA1-98C99567B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3" y="2111830"/>
            <a:ext cx="9122228" cy="28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2916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150</Words>
  <Application>Microsoft Office PowerPoint</Application>
  <PresentationFormat>מסך רחב</PresentationFormat>
  <Paragraphs>27</Paragraphs>
  <Slides>15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Hadassah Friedlaender</vt:lpstr>
      <vt:lpstr>Times New Roman</vt:lpstr>
      <vt:lpstr>AngleLinesVTI</vt:lpstr>
      <vt:lpstr>קדם פרויקט - כספת אלקטרונית</vt:lpstr>
      <vt:lpstr>מטרת הפרויקט</vt:lpstr>
      <vt:lpstr>תכנון המערכת</vt:lpstr>
      <vt:lpstr>מימוש המערכת </vt:lpstr>
      <vt:lpstr>תכנון תת מערכת זיהוי קוד תקין</vt:lpstr>
      <vt:lpstr>מימוש תת מערכת זיהוי קוד תקין </vt:lpstr>
      <vt:lpstr>תכנון תת מערכת – מנעול </vt:lpstr>
      <vt:lpstr>מימוש תת מערכת - מנעול</vt:lpstr>
      <vt:lpstr>תכנון תת מערכת זיהוי קוד שגוי</vt:lpstr>
      <vt:lpstr>מימוש תת מערכת זיהוי קוד שגוי</vt:lpstr>
      <vt:lpstr>תכנון תת מערכת לזיהוי 3 ניסיונות קוד שגוי</vt:lpstr>
      <vt:lpstr>מימוש תת מערכת לזיהוי 3 ניסיונות קוד שגוי</vt:lpstr>
      <vt:lpstr>PCB לוח </vt:lpstr>
      <vt:lpstr>מימוש המערכת באמצעות בקר ארדואינו</vt:lpstr>
      <vt:lpstr>תודה על ההקשבה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אדר שמיר</dc:creator>
  <cp:lastModifiedBy>אדר שמיר</cp:lastModifiedBy>
  <cp:revision>1</cp:revision>
  <dcterms:created xsi:type="dcterms:W3CDTF">2025-05-20T21:56:24Z</dcterms:created>
  <dcterms:modified xsi:type="dcterms:W3CDTF">2025-05-20T23:52:57Z</dcterms:modified>
</cp:coreProperties>
</file>