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0"/>
            <a:ext cx="1524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Initial State x=1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5200" y="914400"/>
            <a:ext cx="137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Bs=Bs’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733800" y="1752600"/>
            <a:ext cx="914400" cy="914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As:Bs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2743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A=A+B’+1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E=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2743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A=A+B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E=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209800" y="3886200"/>
            <a:ext cx="914400" cy="914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51816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A=A’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51816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E=0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6172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A=A+1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As=As’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rot="5400000">
            <a:off x="3962400" y="685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 rot="5400000">
            <a:off x="4000500" y="1562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</p:cNvCxnSpPr>
          <p:nvPr/>
        </p:nvCxnSpPr>
        <p:spPr>
          <a:xfrm>
            <a:off x="4648200" y="22098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</p:cNvCxnSpPr>
          <p:nvPr/>
        </p:nvCxnSpPr>
        <p:spPr>
          <a:xfrm rot="10800000" flipV="1">
            <a:off x="2590800" y="22098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9" idx="0"/>
          </p:cNvCxnSpPr>
          <p:nvPr/>
        </p:nvCxnSpPr>
        <p:spPr>
          <a:xfrm rot="16200000" flipH="1">
            <a:off x="2343150" y="35623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>
            <a:off x="3124200" y="43434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1"/>
          </p:cNvCxnSpPr>
          <p:nvPr/>
        </p:nvCxnSpPr>
        <p:spPr>
          <a:xfrm rot="10800000" flipV="1">
            <a:off x="1524000" y="4343400"/>
            <a:ext cx="685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12" idx="0"/>
          </p:cNvCxnSpPr>
          <p:nvPr/>
        </p:nvCxnSpPr>
        <p:spPr>
          <a:xfrm rot="5400000">
            <a:off x="1333500" y="5943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3"/>
          </p:cNvCxnSpPr>
          <p:nvPr/>
        </p:nvCxnSpPr>
        <p:spPr>
          <a:xfrm>
            <a:off x="6477000" y="3009900"/>
            <a:ext cx="1066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V="1">
            <a:off x="4457700" y="3314700"/>
            <a:ext cx="6248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3"/>
          </p:cNvCxnSpPr>
          <p:nvPr/>
        </p:nvCxnSpPr>
        <p:spPr>
          <a:xfrm>
            <a:off x="2133600" y="6438900"/>
            <a:ext cx="5486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3"/>
          </p:cNvCxnSpPr>
          <p:nvPr/>
        </p:nvCxnSpPr>
        <p:spPr>
          <a:xfrm>
            <a:off x="4648200" y="5448300"/>
            <a:ext cx="2971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" idx="3"/>
          </p:cNvCxnSpPr>
          <p:nvPr/>
        </p:nvCxnSpPr>
        <p:spPr>
          <a:xfrm rot="10800000">
            <a:off x="4953000" y="22860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1"/>
          </p:cNvCxnSpPr>
          <p:nvPr/>
        </p:nvCxnSpPr>
        <p:spPr>
          <a:xfrm rot="10800000">
            <a:off x="2895600" y="228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2324894" y="876300"/>
            <a:ext cx="12946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971800" y="15240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209800" y="3810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qa</a:t>
            </a:r>
            <a:r>
              <a:rPr lang="en-US" sz="1600" dirty="0" smtClean="0">
                <a:solidFill>
                  <a:schemeClr val="tx1"/>
                </a:solidFill>
              </a:rPr>
              <a:t>=1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191000" y="4572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qs</a:t>
            </a:r>
            <a:r>
              <a:rPr lang="en-US" sz="1600" dirty="0" smtClean="0">
                <a:solidFill>
                  <a:schemeClr val="tx1"/>
                </a:solidFill>
              </a:rPr>
              <a:t>=1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38400" y="19812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!=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34000" y="20574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=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733800" y="44196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 (A&gt;=B)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33400" y="44196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0(A&lt;B)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724400" y="0"/>
            <a:ext cx="9144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3733800" y="1219200"/>
            <a:ext cx="9144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572000" y="990600"/>
            <a:ext cx="9144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172200" y="2667000"/>
            <a:ext cx="9144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3048000" y="2743200"/>
            <a:ext cx="8382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1828800" y="5181600"/>
            <a:ext cx="9144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4495800" y="5181600"/>
            <a:ext cx="9144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1905000" y="6248400"/>
            <a:ext cx="9144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T7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 animBg="1"/>
      <p:bldP spid="77" grpId="0" build="p" animBg="1"/>
      <p:bldP spid="78" grpId="0" build="p" animBg="1"/>
      <p:bldP spid="79" grpId="0" build="p" animBg="1"/>
      <p:bldP spid="80" grpId="0" build="p" animBg="1"/>
      <p:bldP spid="81" grpId="0" build="p" animBg="1"/>
      <p:bldP spid="82" grpId="0" build="p" animBg="1"/>
      <p:bldP spid="8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95400" y="3276600"/>
            <a:ext cx="6858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95800" y="3810000"/>
            <a:ext cx="6858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172200" y="1066800"/>
            <a:ext cx="6858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43400" y="1066800"/>
            <a:ext cx="6858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43400" y="2362200"/>
            <a:ext cx="6858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24000" y="5105400"/>
            <a:ext cx="6858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72000" y="5181600"/>
            <a:ext cx="6858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28800" y="1066800"/>
            <a:ext cx="6858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>
            <a:stCxn id="11" idx="2"/>
            <a:endCxn id="11" idx="0"/>
          </p:cNvCxnSpPr>
          <p:nvPr/>
        </p:nvCxnSpPr>
        <p:spPr>
          <a:xfrm rot="10800000" flipH="1">
            <a:off x="1828800" y="1066800"/>
            <a:ext cx="342900" cy="266700"/>
          </a:xfrm>
          <a:prstGeom prst="curvedConnector4">
            <a:avLst>
              <a:gd name="adj1" fmla="val -66667"/>
              <a:gd name="adj2" fmla="val 18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7" idx="2"/>
          </p:cNvCxnSpPr>
          <p:nvPr/>
        </p:nvCxnSpPr>
        <p:spPr>
          <a:xfrm>
            <a:off x="2514600" y="13335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4"/>
            <a:endCxn id="8" idx="0"/>
          </p:cNvCxnSpPr>
          <p:nvPr/>
        </p:nvCxnSpPr>
        <p:spPr>
          <a:xfrm rot="5400000">
            <a:off x="43053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7"/>
            <a:endCxn id="6" idx="3"/>
          </p:cNvCxnSpPr>
          <p:nvPr/>
        </p:nvCxnSpPr>
        <p:spPr>
          <a:xfrm rot="5400000" flipH="1" flipV="1">
            <a:off x="5141585" y="1309267"/>
            <a:ext cx="918230" cy="1343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1"/>
            <a:endCxn id="11" idx="7"/>
          </p:cNvCxnSpPr>
          <p:nvPr/>
        </p:nvCxnSpPr>
        <p:spPr>
          <a:xfrm rot="16200000" flipV="1">
            <a:off x="4343400" y="-784318"/>
            <a:ext cx="1588" cy="3858466"/>
          </a:xfrm>
          <a:prstGeom prst="curvedConnector3">
            <a:avLst>
              <a:gd name="adj1" fmla="val 193145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5" idx="0"/>
          </p:cNvCxnSpPr>
          <p:nvPr/>
        </p:nvCxnSpPr>
        <p:spPr>
          <a:xfrm rot="16200000" flipH="1">
            <a:off x="4362450" y="333375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4"/>
            <a:endCxn id="10" idx="0"/>
          </p:cNvCxnSpPr>
          <p:nvPr/>
        </p:nvCxnSpPr>
        <p:spPr>
          <a:xfrm rot="16200000" flipH="1">
            <a:off x="4457700" y="47244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1"/>
            <a:endCxn id="11" idx="4"/>
          </p:cNvCxnSpPr>
          <p:nvPr/>
        </p:nvCxnSpPr>
        <p:spPr>
          <a:xfrm rot="16200000" flipV="1">
            <a:off x="1592310" y="2179591"/>
            <a:ext cx="3659515" cy="2500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0"/>
          </p:cNvCxnSpPr>
          <p:nvPr/>
        </p:nvCxnSpPr>
        <p:spPr>
          <a:xfrm rot="5400000" flipH="1" flipV="1">
            <a:off x="971550" y="2266950"/>
            <a:ext cx="16764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9" idx="6"/>
          </p:cNvCxnSpPr>
          <p:nvPr/>
        </p:nvCxnSpPr>
        <p:spPr>
          <a:xfrm rot="10800000">
            <a:off x="2209800" y="5372100"/>
            <a:ext cx="2362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0"/>
            <a:endCxn id="4" idx="4"/>
          </p:cNvCxnSpPr>
          <p:nvPr/>
        </p:nvCxnSpPr>
        <p:spPr>
          <a:xfrm rot="16200000" flipV="1">
            <a:off x="1104900" y="43434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38200" y="6096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qs</a:t>
            </a:r>
            <a:r>
              <a:rPr lang="en-US" sz="1600" dirty="0" smtClean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qa</a:t>
            </a:r>
            <a:r>
              <a:rPr lang="en-US" sz="1600" dirty="0" smtClean="0">
                <a:solidFill>
                  <a:schemeClr val="tx1"/>
                </a:solidFill>
              </a:rPr>
              <a:t>=0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953000" y="30480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S=1</a:t>
            </a:r>
          </a:p>
        </p:txBody>
      </p:sp>
      <p:cxnSp>
        <p:nvCxnSpPr>
          <p:cNvPr id="56" name="Straight Arrow Connector 55"/>
          <p:cNvCxnSpPr>
            <a:stCxn id="11" idx="5"/>
            <a:endCxn id="8" idx="2"/>
          </p:cNvCxnSpPr>
          <p:nvPr/>
        </p:nvCxnSpPr>
        <p:spPr>
          <a:xfrm rot="16200000" flipH="1">
            <a:off x="2825376" y="1110875"/>
            <a:ext cx="1106815" cy="1929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 rot="1804693">
            <a:off x="3268796" y="1817473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qa</a:t>
            </a:r>
            <a:r>
              <a:rPr lang="en-US" sz="1600" dirty="0" smtClean="0">
                <a:solidFill>
                  <a:schemeClr val="tx1"/>
                </a:solidFill>
              </a:rPr>
              <a:t>=1</a:t>
            </a:r>
          </a:p>
        </p:txBody>
      </p:sp>
      <p:sp>
        <p:nvSpPr>
          <p:cNvPr id="59" name="Rectangle 58"/>
          <p:cNvSpPr/>
          <p:nvPr/>
        </p:nvSpPr>
        <p:spPr>
          <a:xfrm rot="19440554">
            <a:off x="5334000" y="19812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S=0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200400" y="9906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qs</a:t>
            </a:r>
            <a:r>
              <a:rPr lang="en-US" sz="1600" dirty="0" smtClean="0">
                <a:solidFill>
                  <a:schemeClr val="tx1"/>
                </a:solidFill>
              </a:rPr>
              <a:t>=1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38400" y="30480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E=1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95600" y="5486400"/>
            <a:ext cx="685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685800"/>
          <a:ext cx="7010400" cy="5481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0200"/>
                <a:gridCol w="533400"/>
                <a:gridCol w="685800"/>
                <a:gridCol w="533400"/>
                <a:gridCol w="609600"/>
                <a:gridCol w="609600"/>
                <a:gridCol w="685800"/>
                <a:gridCol w="609600"/>
                <a:gridCol w="685800"/>
                <a:gridCol w="457200"/>
              </a:tblGrid>
              <a:tr h="584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T0:Ininitial</a:t>
                      </a:r>
                      <a:r>
                        <a:rPr lang="en-US" baseline="0" dirty="0" smtClean="0"/>
                        <a:t> state x=1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T1:</a:t>
                      </a:r>
                      <a:r>
                        <a:rPr lang="en-US" baseline="0" dirty="0" smtClean="0"/>
                        <a:t> Bs=BS’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T2: nothing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T3: A=A+B</a:t>
                      </a:r>
                    </a:p>
                    <a:p>
                      <a:r>
                        <a:rPr lang="en-US" dirty="0" smtClean="0"/>
                        <a:t>E=</a:t>
                      </a:r>
                      <a:r>
                        <a:rPr lang="en-US" dirty="0" err="1" smtClean="0"/>
                        <a:t>Cout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T4: A+B’+1</a:t>
                      </a:r>
                    </a:p>
                    <a:p>
                      <a:r>
                        <a:rPr lang="en-US" dirty="0" smtClean="0"/>
                        <a:t>E=</a:t>
                      </a:r>
                      <a:r>
                        <a:rPr lang="en-US" dirty="0" err="1" smtClean="0"/>
                        <a:t>Cout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T5: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T6: A=A’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T7:A=A+1</a:t>
                      </a:r>
                    </a:p>
                    <a:p>
                      <a:r>
                        <a:rPr lang="en-US" dirty="0" smtClean="0"/>
                        <a:t>As=As’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6" y="228603"/>
          <a:ext cx="8839201" cy="64769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9953"/>
                <a:gridCol w="519953"/>
                <a:gridCol w="519953"/>
                <a:gridCol w="519953"/>
                <a:gridCol w="519953"/>
                <a:gridCol w="519953"/>
                <a:gridCol w="519953"/>
                <a:gridCol w="519953"/>
                <a:gridCol w="519953"/>
                <a:gridCol w="519953"/>
                <a:gridCol w="519953"/>
                <a:gridCol w="519953"/>
                <a:gridCol w="519953"/>
                <a:gridCol w="519953"/>
                <a:gridCol w="519953"/>
                <a:gridCol w="519953"/>
                <a:gridCol w="519953"/>
              </a:tblGrid>
              <a:tr h="588818">
                <a:tc rowSpan="3" gridSpan="3">
                  <a:txBody>
                    <a:bodyPr/>
                    <a:lstStyle/>
                    <a:p>
                      <a:r>
                        <a:rPr lang="en-GB" dirty="0" smtClean="0"/>
                        <a:t>Rom Address (States)</a:t>
                      </a:r>
                      <a:endParaRPr lang="en-GB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ROM </a:t>
                      </a:r>
                      <a:r>
                        <a:rPr lang="en-GB" dirty="0" err="1" smtClean="0"/>
                        <a:t>OutPuts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88818"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z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</a:t>
                      </a:r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Select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88818">
                <a:tc gridSpan="3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</a:tr>
              <a:tr h="588818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88818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88818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88818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88818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88818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88818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88818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8" name="AutoShape 4"/>
          <p:cNvSpPr>
            <a:spLocks noChangeAspect="1" noChangeArrowheads="1" noTextEdit="1"/>
          </p:cNvSpPr>
          <p:nvPr/>
        </p:nvSpPr>
        <p:spPr bwMode="auto">
          <a:xfrm>
            <a:off x="41275" y="82550"/>
            <a:ext cx="9059863" cy="669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230" name="Group 206"/>
          <p:cNvGrpSpPr>
            <a:grpSpLocks/>
          </p:cNvGrpSpPr>
          <p:nvPr/>
        </p:nvGrpSpPr>
        <p:grpSpPr bwMode="auto">
          <a:xfrm>
            <a:off x="144463" y="185738"/>
            <a:ext cx="8858250" cy="6491288"/>
            <a:chOff x="91" y="117"/>
            <a:chExt cx="5580" cy="4089"/>
          </a:xfrm>
        </p:grpSpPr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96" y="122"/>
              <a:ext cx="984" cy="1113"/>
            </a:xfrm>
            <a:prstGeom prst="rect">
              <a:avLst/>
            </a:prstGeom>
            <a:solidFill>
              <a:srgbClr val="C0504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1080" y="122"/>
              <a:ext cx="4583" cy="369"/>
            </a:xfrm>
            <a:prstGeom prst="rect">
              <a:avLst/>
            </a:prstGeom>
            <a:solidFill>
              <a:srgbClr val="C0504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1080" y="491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1406" y="491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32" y="491"/>
              <a:ext cx="327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2059" y="491"/>
              <a:ext cx="331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2390" y="491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2716" y="491"/>
              <a:ext cx="327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3043" y="491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3369" y="491"/>
              <a:ext cx="331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3700" y="491"/>
              <a:ext cx="327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4027" y="491"/>
              <a:ext cx="984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5011" y="491"/>
              <a:ext cx="652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1080" y="866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4" name="Rectangle 20"/>
            <p:cNvSpPr>
              <a:spLocks noChangeArrowheads="1"/>
            </p:cNvSpPr>
            <p:nvPr/>
          </p:nvSpPr>
          <p:spPr bwMode="auto">
            <a:xfrm>
              <a:off x="1406" y="866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5" name="Rectangle 21"/>
            <p:cNvSpPr>
              <a:spLocks noChangeArrowheads="1"/>
            </p:cNvSpPr>
            <p:nvPr/>
          </p:nvSpPr>
          <p:spPr bwMode="auto">
            <a:xfrm>
              <a:off x="1732" y="866"/>
              <a:ext cx="327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2059" y="866"/>
              <a:ext cx="331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2390" y="866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2716" y="866"/>
              <a:ext cx="327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3043" y="866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3369" y="866"/>
              <a:ext cx="331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3700" y="866"/>
              <a:ext cx="327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4027" y="866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4353" y="866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>
              <a:off x="4679" y="866"/>
              <a:ext cx="332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5011" y="866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" name="Rectangle 32"/>
            <p:cNvSpPr>
              <a:spLocks noChangeArrowheads="1"/>
            </p:cNvSpPr>
            <p:nvPr/>
          </p:nvSpPr>
          <p:spPr bwMode="auto">
            <a:xfrm>
              <a:off x="5337" y="866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7" name="Rectangle 33"/>
            <p:cNvSpPr>
              <a:spLocks noChangeArrowheads="1"/>
            </p:cNvSpPr>
            <p:nvPr/>
          </p:nvSpPr>
          <p:spPr bwMode="auto">
            <a:xfrm>
              <a:off x="96" y="1235"/>
              <a:ext cx="326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422" y="1235"/>
              <a:ext cx="326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" name="Rectangle 35"/>
            <p:cNvSpPr>
              <a:spLocks noChangeArrowheads="1"/>
            </p:cNvSpPr>
            <p:nvPr/>
          </p:nvSpPr>
          <p:spPr bwMode="auto">
            <a:xfrm>
              <a:off x="748" y="1235"/>
              <a:ext cx="332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1080" y="1235"/>
              <a:ext cx="326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1406" y="1235"/>
              <a:ext cx="326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1732" y="1235"/>
              <a:ext cx="327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" name="Rectangle 39"/>
            <p:cNvSpPr>
              <a:spLocks noChangeArrowheads="1"/>
            </p:cNvSpPr>
            <p:nvPr/>
          </p:nvSpPr>
          <p:spPr bwMode="auto">
            <a:xfrm>
              <a:off x="2059" y="1235"/>
              <a:ext cx="331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2390" y="1235"/>
              <a:ext cx="326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2716" y="1235"/>
              <a:ext cx="327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" name="Rectangle 42"/>
            <p:cNvSpPr>
              <a:spLocks noChangeArrowheads="1"/>
            </p:cNvSpPr>
            <p:nvPr/>
          </p:nvSpPr>
          <p:spPr bwMode="auto">
            <a:xfrm>
              <a:off x="3043" y="1235"/>
              <a:ext cx="326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" name="Rectangle 43"/>
            <p:cNvSpPr>
              <a:spLocks noChangeArrowheads="1"/>
            </p:cNvSpPr>
            <p:nvPr/>
          </p:nvSpPr>
          <p:spPr bwMode="auto">
            <a:xfrm>
              <a:off x="3369" y="1235"/>
              <a:ext cx="331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3700" y="1235"/>
              <a:ext cx="327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" name="Rectangle 45"/>
            <p:cNvSpPr>
              <a:spLocks noChangeArrowheads="1"/>
            </p:cNvSpPr>
            <p:nvPr/>
          </p:nvSpPr>
          <p:spPr bwMode="auto">
            <a:xfrm>
              <a:off x="4027" y="1235"/>
              <a:ext cx="326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4353" y="1235"/>
              <a:ext cx="326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" name="Rectangle 47"/>
            <p:cNvSpPr>
              <a:spLocks noChangeArrowheads="1"/>
            </p:cNvSpPr>
            <p:nvPr/>
          </p:nvSpPr>
          <p:spPr bwMode="auto">
            <a:xfrm>
              <a:off x="4679" y="1235"/>
              <a:ext cx="332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5011" y="1235"/>
              <a:ext cx="326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5337" y="1235"/>
              <a:ext cx="326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96" y="1605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auto">
            <a:xfrm>
              <a:off x="422" y="1605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6" name="Rectangle 52"/>
            <p:cNvSpPr>
              <a:spLocks noChangeArrowheads="1"/>
            </p:cNvSpPr>
            <p:nvPr/>
          </p:nvSpPr>
          <p:spPr bwMode="auto">
            <a:xfrm>
              <a:off x="748" y="1605"/>
              <a:ext cx="332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7" name="Rectangle 53"/>
            <p:cNvSpPr>
              <a:spLocks noChangeArrowheads="1"/>
            </p:cNvSpPr>
            <p:nvPr/>
          </p:nvSpPr>
          <p:spPr bwMode="auto">
            <a:xfrm>
              <a:off x="1080" y="1605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8" name="Rectangle 54"/>
            <p:cNvSpPr>
              <a:spLocks noChangeArrowheads="1"/>
            </p:cNvSpPr>
            <p:nvPr/>
          </p:nvSpPr>
          <p:spPr bwMode="auto">
            <a:xfrm>
              <a:off x="1406" y="1605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9" name="Rectangle 55"/>
            <p:cNvSpPr>
              <a:spLocks noChangeArrowheads="1"/>
            </p:cNvSpPr>
            <p:nvPr/>
          </p:nvSpPr>
          <p:spPr bwMode="auto">
            <a:xfrm>
              <a:off x="1732" y="1605"/>
              <a:ext cx="327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2059" y="1605"/>
              <a:ext cx="331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2390" y="1605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2716" y="1605"/>
              <a:ext cx="327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3043" y="1605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3369" y="1605"/>
              <a:ext cx="331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3700" y="1605"/>
              <a:ext cx="327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4027" y="1605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4353" y="1605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4679" y="1605"/>
              <a:ext cx="332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5011" y="1605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5337" y="1605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96" y="1974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2" name="Rectangle 68"/>
            <p:cNvSpPr>
              <a:spLocks noChangeArrowheads="1"/>
            </p:cNvSpPr>
            <p:nvPr/>
          </p:nvSpPr>
          <p:spPr bwMode="auto">
            <a:xfrm>
              <a:off x="422" y="1974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3" name="Rectangle 69"/>
            <p:cNvSpPr>
              <a:spLocks noChangeArrowheads="1"/>
            </p:cNvSpPr>
            <p:nvPr/>
          </p:nvSpPr>
          <p:spPr bwMode="auto">
            <a:xfrm>
              <a:off x="748" y="1974"/>
              <a:ext cx="332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4" name="Rectangle 70"/>
            <p:cNvSpPr>
              <a:spLocks noChangeArrowheads="1"/>
            </p:cNvSpPr>
            <p:nvPr/>
          </p:nvSpPr>
          <p:spPr bwMode="auto">
            <a:xfrm>
              <a:off x="1080" y="1974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" name="Rectangle 71"/>
            <p:cNvSpPr>
              <a:spLocks noChangeArrowheads="1"/>
            </p:cNvSpPr>
            <p:nvPr/>
          </p:nvSpPr>
          <p:spPr bwMode="auto">
            <a:xfrm>
              <a:off x="1406" y="1974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6" name="Rectangle 72"/>
            <p:cNvSpPr>
              <a:spLocks noChangeArrowheads="1"/>
            </p:cNvSpPr>
            <p:nvPr/>
          </p:nvSpPr>
          <p:spPr bwMode="auto">
            <a:xfrm>
              <a:off x="1732" y="1974"/>
              <a:ext cx="327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7" name="Rectangle 73"/>
            <p:cNvSpPr>
              <a:spLocks noChangeArrowheads="1"/>
            </p:cNvSpPr>
            <p:nvPr/>
          </p:nvSpPr>
          <p:spPr bwMode="auto">
            <a:xfrm>
              <a:off x="2059" y="1974"/>
              <a:ext cx="331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2390" y="1974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9" name="Rectangle 75"/>
            <p:cNvSpPr>
              <a:spLocks noChangeArrowheads="1"/>
            </p:cNvSpPr>
            <p:nvPr/>
          </p:nvSpPr>
          <p:spPr bwMode="auto">
            <a:xfrm>
              <a:off x="2716" y="1974"/>
              <a:ext cx="327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0" name="Rectangle 76"/>
            <p:cNvSpPr>
              <a:spLocks noChangeArrowheads="1"/>
            </p:cNvSpPr>
            <p:nvPr/>
          </p:nvSpPr>
          <p:spPr bwMode="auto">
            <a:xfrm>
              <a:off x="3043" y="1974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1" name="Rectangle 77"/>
            <p:cNvSpPr>
              <a:spLocks noChangeArrowheads="1"/>
            </p:cNvSpPr>
            <p:nvPr/>
          </p:nvSpPr>
          <p:spPr bwMode="auto">
            <a:xfrm>
              <a:off x="3369" y="1974"/>
              <a:ext cx="331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2" name="Rectangle 78"/>
            <p:cNvSpPr>
              <a:spLocks noChangeArrowheads="1"/>
            </p:cNvSpPr>
            <p:nvPr/>
          </p:nvSpPr>
          <p:spPr bwMode="auto">
            <a:xfrm>
              <a:off x="3700" y="1974"/>
              <a:ext cx="327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3" name="Rectangle 79"/>
            <p:cNvSpPr>
              <a:spLocks noChangeArrowheads="1"/>
            </p:cNvSpPr>
            <p:nvPr/>
          </p:nvSpPr>
          <p:spPr bwMode="auto">
            <a:xfrm>
              <a:off x="4027" y="1974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4" name="Rectangle 80"/>
            <p:cNvSpPr>
              <a:spLocks noChangeArrowheads="1"/>
            </p:cNvSpPr>
            <p:nvPr/>
          </p:nvSpPr>
          <p:spPr bwMode="auto">
            <a:xfrm>
              <a:off x="4353" y="1974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5" name="Rectangle 81"/>
            <p:cNvSpPr>
              <a:spLocks noChangeArrowheads="1"/>
            </p:cNvSpPr>
            <p:nvPr/>
          </p:nvSpPr>
          <p:spPr bwMode="auto">
            <a:xfrm>
              <a:off x="4679" y="1974"/>
              <a:ext cx="332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6" name="Rectangle 82"/>
            <p:cNvSpPr>
              <a:spLocks noChangeArrowheads="1"/>
            </p:cNvSpPr>
            <p:nvPr/>
          </p:nvSpPr>
          <p:spPr bwMode="auto">
            <a:xfrm>
              <a:off x="5011" y="1974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7" name="Rectangle 83"/>
            <p:cNvSpPr>
              <a:spLocks noChangeArrowheads="1"/>
            </p:cNvSpPr>
            <p:nvPr/>
          </p:nvSpPr>
          <p:spPr bwMode="auto">
            <a:xfrm>
              <a:off x="5337" y="1974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8" name="Rectangle 84"/>
            <p:cNvSpPr>
              <a:spLocks noChangeArrowheads="1"/>
            </p:cNvSpPr>
            <p:nvPr/>
          </p:nvSpPr>
          <p:spPr bwMode="auto">
            <a:xfrm>
              <a:off x="96" y="2349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9" name="Rectangle 85"/>
            <p:cNvSpPr>
              <a:spLocks noChangeArrowheads="1"/>
            </p:cNvSpPr>
            <p:nvPr/>
          </p:nvSpPr>
          <p:spPr bwMode="auto">
            <a:xfrm>
              <a:off x="422" y="2349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0" name="Rectangle 86"/>
            <p:cNvSpPr>
              <a:spLocks noChangeArrowheads="1"/>
            </p:cNvSpPr>
            <p:nvPr/>
          </p:nvSpPr>
          <p:spPr bwMode="auto">
            <a:xfrm>
              <a:off x="748" y="2349"/>
              <a:ext cx="332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1" name="Rectangle 87"/>
            <p:cNvSpPr>
              <a:spLocks noChangeArrowheads="1"/>
            </p:cNvSpPr>
            <p:nvPr/>
          </p:nvSpPr>
          <p:spPr bwMode="auto">
            <a:xfrm>
              <a:off x="1080" y="2349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2" name="Rectangle 88"/>
            <p:cNvSpPr>
              <a:spLocks noChangeArrowheads="1"/>
            </p:cNvSpPr>
            <p:nvPr/>
          </p:nvSpPr>
          <p:spPr bwMode="auto">
            <a:xfrm>
              <a:off x="1406" y="2349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3" name="Rectangle 89"/>
            <p:cNvSpPr>
              <a:spLocks noChangeArrowheads="1"/>
            </p:cNvSpPr>
            <p:nvPr/>
          </p:nvSpPr>
          <p:spPr bwMode="auto">
            <a:xfrm>
              <a:off x="1732" y="2349"/>
              <a:ext cx="327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4" name="Rectangle 90"/>
            <p:cNvSpPr>
              <a:spLocks noChangeArrowheads="1"/>
            </p:cNvSpPr>
            <p:nvPr/>
          </p:nvSpPr>
          <p:spPr bwMode="auto">
            <a:xfrm>
              <a:off x="2059" y="2349"/>
              <a:ext cx="331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5" name="Rectangle 91"/>
            <p:cNvSpPr>
              <a:spLocks noChangeArrowheads="1"/>
            </p:cNvSpPr>
            <p:nvPr/>
          </p:nvSpPr>
          <p:spPr bwMode="auto">
            <a:xfrm>
              <a:off x="2390" y="2349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6" name="Rectangle 92"/>
            <p:cNvSpPr>
              <a:spLocks noChangeArrowheads="1"/>
            </p:cNvSpPr>
            <p:nvPr/>
          </p:nvSpPr>
          <p:spPr bwMode="auto">
            <a:xfrm>
              <a:off x="2716" y="2349"/>
              <a:ext cx="327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7" name="Rectangle 93"/>
            <p:cNvSpPr>
              <a:spLocks noChangeArrowheads="1"/>
            </p:cNvSpPr>
            <p:nvPr/>
          </p:nvSpPr>
          <p:spPr bwMode="auto">
            <a:xfrm>
              <a:off x="3043" y="2349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8" name="Rectangle 94"/>
            <p:cNvSpPr>
              <a:spLocks noChangeArrowheads="1"/>
            </p:cNvSpPr>
            <p:nvPr/>
          </p:nvSpPr>
          <p:spPr bwMode="auto">
            <a:xfrm>
              <a:off x="3369" y="2349"/>
              <a:ext cx="331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9" name="Rectangle 95"/>
            <p:cNvSpPr>
              <a:spLocks noChangeArrowheads="1"/>
            </p:cNvSpPr>
            <p:nvPr/>
          </p:nvSpPr>
          <p:spPr bwMode="auto">
            <a:xfrm>
              <a:off x="3700" y="2349"/>
              <a:ext cx="327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0" name="Rectangle 96"/>
            <p:cNvSpPr>
              <a:spLocks noChangeArrowheads="1"/>
            </p:cNvSpPr>
            <p:nvPr/>
          </p:nvSpPr>
          <p:spPr bwMode="auto">
            <a:xfrm>
              <a:off x="4027" y="2349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1" name="Rectangle 97"/>
            <p:cNvSpPr>
              <a:spLocks noChangeArrowheads="1"/>
            </p:cNvSpPr>
            <p:nvPr/>
          </p:nvSpPr>
          <p:spPr bwMode="auto">
            <a:xfrm>
              <a:off x="4353" y="2349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4679" y="2349"/>
              <a:ext cx="332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3" name="Rectangle 99"/>
            <p:cNvSpPr>
              <a:spLocks noChangeArrowheads="1"/>
            </p:cNvSpPr>
            <p:nvPr/>
          </p:nvSpPr>
          <p:spPr bwMode="auto">
            <a:xfrm>
              <a:off x="5011" y="2349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4" name="Rectangle 100"/>
            <p:cNvSpPr>
              <a:spLocks noChangeArrowheads="1"/>
            </p:cNvSpPr>
            <p:nvPr/>
          </p:nvSpPr>
          <p:spPr bwMode="auto">
            <a:xfrm>
              <a:off x="5337" y="2349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5" name="Rectangle 101"/>
            <p:cNvSpPr>
              <a:spLocks noChangeArrowheads="1"/>
            </p:cNvSpPr>
            <p:nvPr/>
          </p:nvSpPr>
          <p:spPr bwMode="auto">
            <a:xfrm>
              <a:off x="96" y="2718"/>
              <a:ext cx="326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6" name="Rectangle 102"/>
            <p:cNvSpPr>
              <a:spLocks noChangeArrowheads="1"/>
            </p:cNvSpPr>
            <p:nvPr/>
          </p:nvSpPr>
          <p:spPr bwMode="auto">
            <a:xfrm>
              <a:off x="422" y="2718"/>
              <a:ext cx="326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7" name="Rectangle 103"/>
            <p:cNvSpPr>
              <a:spLocks noChangeArrowheads="1"/>
            </p:cNvSpPr>
            <p:nvPr/>
          </p:nvSpPr>
          <p:spPr bwMode="auto">
            <a:xfrm>
              <a:off x="748" y="2718"/>
              <a:ext cx="332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8" name="Rectangle 104"/>
            <p:cNvSpPr>
              <a:spLocks noChangeArrowheads="1"/>
            </p:cNvSpPr>
            <p:nvPr/>
          </p:nvSpPr>
          <p:spPr bwMode="auto">
            <a:xfrm>
              <a:off x="1080" y="2718"/>
              <a:ext cx="326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9" name="Rectangle 105"/>
            <p:cNvSpPr>
              <a:spLocks noChangeArrowheads="1"/>
            </p:cNvSpPr>
            <p:nvPr/>
          </p:nvSpPr>
          <p:spPr bwMode="auto">
            <a:xfrm>
              <a:off x="1406" y="2718"/>
              <a:ext cx="326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0" name="Rectangle 106"/>
            <p:cNvSpPr>
              <a:spLocks noChangeArrowheads="1"/>
            </p:cNvSpPr>
            <p:nvPr/>
          </p:nvSpPr>
          <p:spPr bwMode="auto">
            <a:xfrm>
              <a:off x="1732" y="2718"/>
              <a:ext cx="327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1" name="Rectangle 107"/>
            <p:cNvSpPr>
              <a:spLocks noChangeArrowheads="1"/>
            </p:cNvSpPr>
            <p:nvPr/>
          </p:nvSpPr>
          <p:spPr bwMode="auto">
            <a:xfrm>
              <a:off x="2059" y="2718"/>
              <a:ext cx="331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2" name="Rectangle 108"/>
            <p:cNvSpPr>
              <a:spLocks noChangeArrowheads="1"/>
            </p:cNvSpPr>
            <p:nvPr/>
          </p:nvSpPr>
          <p:spPr bwMode="auto">
            <a:xfrm>
              <a:off x="2390" y="2718"/>
              <a:ext cx="326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3" name="Rectangle 109"/>
            <p:cNvSpPr>
              <a:spLocks noChangeArrowheads="1"/>
            </p:cNvSpPr>
            <p:nvPr/>
          </p:nvSpPr>
          <p:spPr bwMode="auto">
            <a:xfrm>
              <a:off x="2716" y="2718"/>
              <a:ext cx="327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4" name="Rectangle 110"/>
            <p:cNvSpPr>
              <a:spLocks noChangeArrowheads="1"/>
            </p:cNvSpPr>
            <p:nvPr/>
          </p:nvSpPr>
          <p:spPr bwMode="auto">
            <a:xfrm>
              <a:off x="3043" y="2718"/>
              <a:ext cx="326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5" name="Rectangle 111"/>
            <p:cNvSpPr>
              <a:spLocks noChangeArrowheads="1"/>
            </p:cNvSpPr>
            <p:nvPr/>
          </p:nvSpPr>
          <p:spPr bwMode="auto">
            <a:xfrm>
              <a:off x="3369" y="2718"/>
              <a:ext cx="331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6" name="Rectangle 112"/>
            <p:cNvSpPr>
              <a:spLocks noChangeArrowheads="1"/>
            </p:cNvSpPr>
            <p:nvPr/>
          </p:nvSpPr>
          <p:spPr bwMode="auto">
            <a:xfrm>
              <a:off x="3700" y="2718"/>
              <a:ext cx="327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7" name="Rectangle 113"/>
            <p:cNvSpPr>
              <a:spLocks noChangeArrowheads="1"/>
            </p:cNvSpPr>
            <p:nvPr/>
          </p:nvSpPr>
          <p:spPr bwMode="auto">
            <a:xfrm>
              <a:off x="4027" y="2718"/>
              <a:ext cx="326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8" name="Rectangle 114"/>
            <p:cNvSpPr>
              <a:spLocks noChangeArrowheads="1"/>
            </p:cNvSpPr>
            <p:nvPr/>
          </p:nvSpPr>
          <p:spPr bwMode="auto">
            <a:xfrm>
              <a:off x="4353" y="2718"/>
              <a:ext cx="326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9" name="Rectangle 115"/>
            <p:cNvSpPr>
              <a:spLocks noChangeArrowheads="1"/>
            </p:cNvSpPr>
            <p:nvPr/>
          </p:nvSpPr>
          <p:spPr bwMode="auto">
            <a:xfrm>
              <a:off x="4679" y="2718"/>
              <a:ext cx="332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0" name="Rectangle 116"/>
            <p:cNvSpPr>
              <a:spLocks noChangeArrowheads="1"/>
            </p:cNvSpPr>
            <p:nvPr/>
          </p:nvSpPr>
          <p:spPr bwMode="auto">
            <a:xfrm>
              <a:off x="5011" y="2718"/>
              <a:ext cx="326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1" name="Rectangle 117"/>
            <p:cNvSpPr>
              <a:spLocks noChangeArrowheads="1"/>
            </p:cNvSpPr>
            <p:nvPr/>
          </p:nvSpPr>
          <p:spPr bwMode="auto">
            <a:xfrm>
              <a:off x="5337" y="2718"/>
              <a:ext cx="326" cy="370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2" name="Rectangle 118"/>
            <p:cNvSpPr>
              <a:spLocks noChangeArrowheads="1"/>
            </p:cNvSpPr>
            <p:nvPr/>
          </p:nvSpPr>
          <p:spPr bwMode="auto">
            <a:xfrm>
              <a:off x="96" y="3088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3" name="Rectangle 119"/>
            <p:cNvSpPr>
              <a:spLocks noChangeArrowheads="1"/>
            </p:cNvSpPr>
            <p:nvPr/>
          </p:nvSpPr>
          <p:spPr bwMode="auto">
            <a:xfrm>
              <a:off x="422" y="3088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4" name="Rectangle 120"/>
            <p:cNvSpPr>
              <a:spLocks noChangeArrowheads="1"/>
            </p:cNvSpPr>
            <p:nvPr/>
          </p:nvSpPr>
          <p:spPr bwMode="auto">
            <a:xfrm>
              <a:off x="748" y="3088"/>
              <a:ext cx="332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5" name="Rectangle 121"/>
            <p:cNvSpPr>
              <a:spLocks noChangeArrowheads="1"/>
            </p:cNvSpPr>
            <p:nvPr/>
          </p:nvSpPr>
          <p:spPr bwMode="auto">
            <a:xfrm>
              <a:off x="1080" y="3088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6" name="Rectangle 122"/>
            <p:cNvSpPr>
              <a:spLocks noChangeArrowheads="1"/>
            </p:cNvSpPr>
            <p:nvPr/>
          </p:nvSpPr>
          <p:spPr bwMode="auto">
            <a:xfrm>
              <a:off x="1406" y="3088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7" name="Rectangle 123"/>
            <p:cNvSpPr>
              <a:spLocks noChangeArrowheads="1"/>
            </p:cNvSpPr>
            <p:nvPr/>
          </p:nvSpPr>
          <p:spPr bwMode="auto">
            <a:xfrm>
              <a:off x="1732" y="3088"/>
              <a:ext cx="327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8" name="Rectangle 124"/>
            <p:cNvSpPr>
              <a:spLocks noChangeArrowheads="1"/>
            </p:cNvSpPr>
            <p:nvPr/>
          </p:nvSpPr>
          <p:spPr bwMode="auto">
            <a:xfrm>
              <a:off x="2059" y="3088"/>
              <a:ext cx="331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9" name="Rectangle 125"/>
            <p:cNvSpPr>
              <a:spLocks noChangeArrowheads="1"/>
            </p:cNvSpPr>
            <p:nvPr/>
          </p:nvSpPr>
          <p:spPr bwMode="auto">
            <a:xfrm>
              <a:off x="2390" y="3088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0" name="Rectangle 126"/>
            <p:cNvSpPr>
              <a:spLocks noChangeArrowheads="1"/>
            </p:cNvSpPr>
            <p:nvPr/>
          </p:nvSpPr>
          <p:spPr bwMode="auto">
            <a:xfrm>
              <a:off x="2716" y="3088"/>
              <a:ext cx="327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1" name="Rectangle 127"/>
            <p:cNvSpPr>
              <a:spLocks noChangeArrowheads="1"/>
            </p:cNvSpPr>
            <p:nvPr/>
          </p:nvSpPr>
          <p:spPr bwMode="auto">
            <a:xfrm>
              <a:off x="3043" y="3088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2" name="Rectangle 128"/>
            <p:cNvSpPr>
              <a:spLocks noChangeArrowheads="1"/>
            </p:cNvSpPr>
            <p:nvPr/>
          </p:nvSpPr>
          <p:spPr bwMode="auto">
            <a:xfrm>
              <a:off x="3369" y="3088"/>
              <a:ext cx="331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3" name="Rectangle 129"/>
            <p:cNvSpPr>
              <a:spLocks noChangeArrowheads="1"/>
            </p:cNvSpPr>
            <p:nvPr/>
          </p:nvSpPr>
          <p:spPr bwMode="auto">
            <a:xfrm>
              <a:off x="3700" y="3088"/>
              <a:ext cx="327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4" name="Rectangle 130"/>
            <p:cNvSpPr>
              <a:spLocks noChangeArrowheads="1"/>
            </p:cNvSpPr>
            <p:nvPr/>
          </p:nvSpPr>
          <p:spPr bwMode="auto">
            <a:xfrm>
              <a:off x="4027" y="3088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5" name="Rectangle 131"/>
            <p:cNvSpPr>
              <a:spLocks noChangeArrowheads="1"/>
            </p:cNvSpPr>
            <p:nvPr/>
          </p:nvSpPr>
          <p:spPr bwMode="auto">
            <a:xfrm>
              <a:off x="4353" y="3088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6" name="Rectangle 132"/>
            <p:cNvSpPr>
              <a:spLocks noChangeArrowheads="1"/>
            </p:cNvSpPr>
            <p:nvPr/>
          </p:nvSpPr>
          <p:spPr bwMode="auto">
            <a:xfrm>
              <a:off x="4679" y="3088"/>
              <a:ext cx="332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7" name="Rectangle 133"/>
            <p:cNvSpPr>
              <a:spLocks noChangeArrowheads="1"/>
            </p:cNvSpPr>
            <p:nvPr/>
          </p:nvSpPr>
          <p:spPr bwMode="auto">
            <a:xfrm>
              <a:off x="5011" y="3088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8" name="Rectangle 134"/>
            <p:cNvSpPr>
              <a:spLocks noChangeArrowheads="1"/>
            </p:cNvSpPr>
            <p:nvPr/>
          </p:nvSpPr>
          <p:spPr bwMode="auto">
            <a:xfrm>
              <a:off x="5337" y="3088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9" name="Rectangle 135"/>
            <p:cNvSpPr>
              <a:spLocks noChangeArrowheads="1"/>
            </p:cNvSpPr>
            <p:nvPr/>
          </p:nvSpPr>
          <p:spPr bwMode="auto">
            <a:xfrm>
              <a:off x="96" y="3457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0" name="Rectangle 136"/>
            <p:cNvSpPr>
              <a:spLocks noChangeArrowheads="1"/>
            </p:cNvSpPr>
            <p:nvPr/>
          </p:nvSpPr>
          <p:spPr bwMode="auto">
            <a:xfrm>
              <a:off x="422" y="3457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1" name="Rectangle 137"/>
            <p:cNvSpPr>
              <a:spLocks noChangeArrowheads="1"/>
            </p:cNvSpPr>
            <p:nvPr/>
          </p:nvSpPr>
          <p:spPr bwMode="auto">
            <a:xfrm>
              <a:off x="748" y="3457"/>
              <a:ext cx="332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2" name="Rectangle 138"/>
            <p:cNvSpPr>
              <a:spLocks noChangeArrowheads="1"/>
            </p:cNvSpPr>
            <p:nvPr/>
          </p:nvSpPr>
          <p:spPr bwMode="auto">
            <a:xfrm>
              <a:off x="1080" y="3457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3" name="Rectangle 139"/>
            <p:cNvSpPr>
              <a:spLocks noChangeArrowheads="1"/>
            </p:cNvSpPr>
            <p:nvPr/>
          </p:nvSpPr>
          <p:spPr bwMode="auto">
            <a:xfrm>
              <a:off x="1406" y="3457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4" name="Rectangle 140"/>
            <p:cNvSpPr>
              <a:spLocks noChangeArrowheads="1"/>
            </p:cNvSpPr>
            <p:nvPr/>
          </p:nvSpPr>
          <p:spPr bwMode="auto">
            <a:xfrm>
              <a:off x="1732" y="3457"/>
              <a:ext cx="327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5" name="Rectangle 141"/>
            <p:cNvSpPr>
              <a:spLocks noChangeArrowheads="1"/>
            </p:cNvSpPr>
            <p:nvPr/>
          </p:nvSpPr>
          <p:spPr bwMode="auto">
            <a:xfrm>
              <a:off x="2059" y="3457"/>
              <a:ext cx="331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6" name="Rectangle 142"/>
            <p:cNvSpPr>
              <a:spLocks noChangeArrowheads="1"/>
            </p:cNvSpPr>
            <p:nvPr/>
          </p:nvSpPr>
          <p:spPr bwMode="auto">
            <a:xfrm>
              <a:off x="2390" y="3457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7" name="Rectangle 143"/>
            <p:cNvSpPr>
              <a:spLocks noChangeArrowheads="1"/>
            </p:cNvSpPr>
            <p:nvPr/>
          </p:nvSpPr>
          <p:spPr bwMode="auto">
            <a:xfrm>
              <a:off x="2716" y="3457"/>
              <a:ext cx="327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8" name="Rectangle 144"/>
            <p:cNvSpPr>
              <a:spLocks noChangeArrowheads="1"/>
            </p:cNvSpPr>
            <p:nvPr/>
          </p:nvSpPr>
          <p:spPr bwMode="auto">
            <a:xfrm>
              <a:off x="3043" y="3457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9" name="Rectangle 145"/>
            <p:cNvSpPr>
              <a:spLocks noChangeArrowheads="1"/>
            </p:cNvSpPr>
            <p:nvPr/>
          </p:nvSpPr>
          <p:spPr bwMode="auto">
            <a:xfrm>
              <a:off x="3369" y="3457"/>
              <a:ext cx="331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0" name="Rectangle 146"/>
            <p:cNvSpPr>
              <a:spLocks noChangeArrowheads="1"/>
            </p:cNvSpPr>
            <p:nvPr/>
          </p:nvSpPr>
          <p:spPr bwMode="auto">
            <a:xfrm>
              <a:off x="3700" y="3457"/>
              <a:ext cx="327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1" name="Rectangle 147"/>
            <p:cNvSpPr>
              <a:spLocks noChangeArrowheads="1"/>
            </p:cNvSpPr>
            <p:nvPr/>
          </p:nvSpPr>
          <p:spPr bwMode="auto">
            <a:xfrm>
              <a:off x="4027" y="3457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2" name="Rectangle 148"/>
            <p:cNvSpPr>
              <a:spLocks noChangeArrowheads="1"/>
            </p:cNvSpPr>
            <p:nvPr/>
          </p:nvSpPr>
          <p:spPr bwMode="auto">
            <a:xfrm>
              <a:off x="4353" y="3457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3" name="Rectangle 149"/>
            <p:cNvSpPr>
              <a:spLocks noChangeArrowheads="1"/>
            </p:cNvSpPr>
            <p:nvPr/>
          </p:nvSpPr>
          <p:spPr bwMode="auto">
            <a:xfrm>
              <a:off x="4679" y="3457"/>
              <a:ext cx="332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4" name="Rectangle 150"/>
            <p:cNvSpPr>
              <a:spLocks noChangeArrowheads="1"/>
            </p:cNvSpPr>
            <p:nvPr/>
          </p:nvSpPr>
          <p:spPr bwMode="auto">
            <a:xfrm>
              <a:off x="5011" y="3457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5" name="Rectangle 151"/>
            <p:cNvSpPr>
              <a:spLocks noChangeArrowheads="1"/>
            </p:cNvSpPr>
            <p:nvPr/>
          </p:nvSpPr>
          <p:spPr bwMode="auto">
            <a:xfrm>
              <a:off x="5337" y="3457"/>
              <a:ext cx="326" cy="375"/>
            </a:xfrm>
            <a:prstGeom prst="rect">
              <a:avLst/>
            </a:prstGeom>
            <a:solidFill>
              <a:srgbClr val="E8D0D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6" name="Rectangle 152"/>
            <p:cNvSpPr>
              <a:spLocks noChangeArrowheads="1"/>
            </p:cNvSpPr>
            <p:nvPr/>
          </p:nvSpPr>
          <p:spPr bwMode="auto">
            <a:xfrm>
              <a:off x="96" y="3832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7" name="Rectangle 153"/>
            <p:cNvSpPr>
              <a:spLocks noChangeArrowheads="1"/>
            </p:cNvSpPr>
            <p:nvPr/>
          </p:nvSpPr>
          <p:spPr bwMode="auto">
            <a:xfrm>
              <a:off x="422" y="3832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8" name="Rectangle 154"/>
            <p:cNvSpPr>
              <a:spLocks noChangeArrowheads="1"/>
            </p:cNvSpPr>
            <p:nvPr/>
          </p:nvSpPr>
          <p:spPr bwMode="auto">
            <a:xfrm>
              <a:off x="748" y="3832"/>
              <a:ext cx="332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9" name="Rectangle 155"/>
            <p:cNvSpPr>
              <a:spLocks noChangeArrowheads="1"/>
            </p:cNvSpPr>
            <p:nvPr/>
          </p:nvSpPr>
          <p:spPr bwMode="auto">
            <a:xfrm>
              <a:off x="1080" y="3832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0" name="Rectangle 156"/>
            <p:cNvSpPr>
              <a:spLocks noChangeArrowheads="1"/>
            </p:cNvSpPr>
            <p:nvPr/>
          </p:nvSpPr>
          <p:spPr bwMode="auto">
            <a:xfrm>
              <a:off x="1406" y="3832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1" name="Rectangle 157"/>
            <p:cNvSpPr>
              <a:spLocks noChangeArrowheads="1"/>
            </p:cNvSpPr>
            <p:nvPr/>
          </p:nvSpPr>
          <p:spPr bwMode="auto">
            <a:xfrm>
              <a:off x="1732" y="3832"/>
              <a:ext cx="327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2" name="Rectangle 158"/>
            <p:cNvSpPr>
              <a:spLocks noChangeArrowheads="1"/>
            </p:cNvSpPr>
            <p:nvPr/>
          </p:nvSpPr>
          <p:spPr bwMode="auto">
            <a:xfrm>
              <a:off x="2059" y="3832"/>
              <a:ext cx="331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3" name="Rectangle 159"/>
            <p:cNvSpPr>
              <a:spLocks noChangeArrowheads="1"/>
            </p:cNvSpPr>
            <p:nvPr/>
          </p:nvSpPr>
          <p:spPr bwMode="auto">
            <a:xfrm>
              <a:off x="2390" y="3832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4" name="Rectangle 160"/>
            <p:cNvSpPr>
              <a:spLocks noChangeArrowheads="1"/>
            </p:cNvSpPr>
            <p:nvPr/>
          </p:nvSpPr>
          <p:spPr bwMode="auto">
            <a:xfrm>
              <a:off x="2716" y="3832"/>
              <a:ext cx="327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5" name="Rectangle 161"/>
            <p:cNvSpPr>
              <a:spLocks noChangeArrowheads="1"/>
            </p:cNvSpPr>
            <p:nvPr/>
          </p:nvSpPr>
          <p:spPr bwMode="auto">
            <a:xfrm>
              <a:off x="3043" y="3832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6" name="Rectangle 162"/>
            <p:cNvSpPr>
              <a:spLocks noChangeArrowheads="1"/>
            </p:cNvSpPr>
            <p:nvPr/>
          </p:nvSpPr>
          <p:spPr bwMode="auto">
            <a:xfrm>
              <a:off x="3369" y="3832"/>
              <a:ext cx="331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" name="Rectangle 163"/>
            <p:cNvSpPr>
              <a:spLocks noChangeArrowheads="1"/>
            </p:cNvSpPr>
            <p:nvPr/>
          </p:nvSpPr>
          <p:spPr bwMode="auto">
            <a:xfrm>
              <a:off x="3700" y="3832"/>
              <a:ext cx="327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" name="Rectangle 164"/>
            <p:cNvSpPr>
              <a:spLocks noChangeArrowheads="1"/>
            </p:cNvSpPr>
            <p:nvPr/>
          </p:nvSpPr>
          <p:spPr bwMode="auto">
            <a:xfrm>
              <a:off x="4027" y="3832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9" name="Rectangle 165"/>
            <p:cNvSpPr>
              <a:spLocks noChangeArrowheads="1"/>
            </p:cNvSpPr>
            <p:nvPr/>
          </p:nvSpPr>
          <p:spPr bwMode="auto">
            <a:xfrm>
              <a:off x="4353" y="3832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0" name="Rectangle 166"/>
            <p:cNvSpPr>
              <a:spLocks noChangeArrowheads="1"/>
            </p:cNvSpPr>
            <p:nvPr/>
          </p:nvSpPr>
          <p:spPr bwMode="auto">
            <a:xfrm>
              <a:off x="4679" y="3832"/>
              <a:ext cx="332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1" name="Rectangle 167"/>
            <p:cNvSpPr>
              <a:spLocks noChangeArrowheads="1"/>
            </p:cNvSpPr>
            <p:nvPr/>
          </p:nvSpPr>
          <p:spPr bwMode="auto">
            <a:xfrm>
              <a:off x="5011" y="3832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2" name="Rectangle 168"/>
            <p:cNvSpPr>
              <a:spLocks noChangeArrowheads="1"/>
            </p:cNvSpPr>
            <p:nvPr/>
          </p:nvSpPr>
          <p:spPr bwMode="auto">
            <a:xfrm>
              <a:off x="5337" y="3832"/>
              <a:ext cx="326" cy="369"/>
            </a:xfrm>
            <a:prstGeom prst="rect">
              <a:avLst/>
            </a:prstGeom>
            <a:solidFill>
              <a:srgbClr val="F4E9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3" name="Rectangle 169"/>
            <p:cNvSpPr>
              <a:spLocks noChangeArrowheads="1"/>
            </p:cNvSpPr>
            <p:nvPr/>
          </p:nvSpPr>
          <p:spPr bwMode="auto">
            <a:xfrm>
              <a:off x="417" y="1221"/>
              <a:ext cx="10" cy="298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4" name="Rectangle 170"/>
            <p:cNvSpPr>
              <a:spLocks noChangeArrowheads="1"/>
            </p:cNvSpPr>
            <p:nvPr/>
          </p:nvSpPr>
          <p:spPr bwMode="auto">
            <a:xfrm>
              <a:off x="744" y="1221"/>
              <a:ext cx="9" cy="298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5" name="Rectangle 171"/>
            <p:cNvSpPr>
              <a:spLocks noChangeArrowheads="1"/>
            </p:cNvSpPr>
            <p:nvPr/>
          </p:nvSpPr>
          <p:spPr bwMode="auto">
            <a:xfrm>
              <a:off x="1075" y="117"/>
              <a:ext cx="9" cy="36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6" name="Rectangle 172"/>
            <p:cNvSpPr>
              <a:spLocks noChangeArrowheads="1"/>
            </p:cNvSpPr>
            <p:nvPr/>
          </p:nvSpPr>
          <p:spPr bwMode="auto">
            <a:xfrm>
              <a:off x="1070" y="484"/>
              <a:ext cx="24" cy="763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7" name="Rectangle 173"/>
            <p:cNvSpPr>
              <a:spLocks noChangeArrowheads="1"/>
            </p:cNvSpPr>
            <p:nvPr/>
          </p:nvSpPr>
          <p:spPr bwMode="auto">
            <a:xfrm>
              <a:off x="1075" y="1245"/>
              <a:ext cx="9" cy="2961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8" name="Rectangle 174"/>
            <p:cNvSpPr>
              <a:spLocks noChangeArrowheads="1"/>
            </p:cNvSpPr>
            <p:nvPr/>
          </p:nvSpPr>
          <p:spPr bwMode="auto">
            <a:xfrm>
              <a:off x="1401" y="482"/>
              <a:ext cx="10" cy="3724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9" name="Rectangle 175"/>
            <p:cNvSpPr>
              <a:spLocks noChangeArrowheads="1"/>
            </p:cNvSpPr>
            <p:nvPr/>
          </p:nvSpPr>
          <p:spPr bwMode="auto">
            <a:xfrm>
              <a:off x="1728" y="482"/>
              <a:ext cx="9" cy="3724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0" name="Rectangle 176"/>
            <p:cNvSpPr>
              <a:spLocks noChangeArrowheads="1"/>
            </p:cNvSpPr>
            <p:nvPr/>
          </p:nvSpPr>
          <p:spPr bwMode="auto">
            <a:xfrm>
              <a:off x="2054" y="482"/>
              <a:ext cx="10" cy="3724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1" name="Rectangle 177"/>
            <p:cNvSpPr>
              <a:spLocks noChangeArrowheads="1"/>
            </p:cNvSpPr>
            <p:nvPr/>
          </p:nvSpPr>
          <p:spPr bwMode="auto">
            <a:xfrm>
              <a:off x="2385" y="482"/>
              <a:ext cx="10" cy="3724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2" name="Rectangle 178"/>
            <p:cNvSpPr>
              <a:spLocks noChangeArrowheads="1"/>
            </p:cNvSpPr>
            <p:nvPr/>
          </p:nvSpPr>
          <p:spPr bwMode="auto">
            <a:xfrm>
              <a:off x="2712" y="482"/>
              <a:ext cx="9" cy="3724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3" name="Rectangle 179"/>
            <p:cNvSpPr>
              <a:spLocks noChangeArrowheads="1"/>
            </p:cNvSpPr>
            <p:nvPr/>
          </p:nvSpPr>
          <p:spPr bwMode="auto">
            <a:xfrm>
              <a:off x="3038" y="482"/>
              <a:ext cx="10" cy="3724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4" name="Rectangle 180"/>
            <p:cNvSpPr>
              <a:spLocks noChangeArrowheads="1"/>
            </p:cNvSpPr>
            <p:nvPr/>
          </p:nvSpPr>
          <p:spPr bwMode="auto">
            <a:xfrm>
              <a:off x="3364" y="482"/>
              <a:ext cx="10" cy="3724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5" name="Rectangle 181"/>
            <p:cNvSpPr>
              <a:spLocks noChangeArrowheads="1"/>
            </p:cNvSpPr>
            <p:nvPr/>
          </p:nvSpPr>
          <p:spPr bwMode="auto">
            <a:xfrm>
              <a:off x="3696" y="482"/>
              <a:ext cx="9" cy="3724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6" name="Rectangle 182"/>
            <p:cNvSpPr>
              <a:spLocks noChangeArrowheads="1"/>
            </p:cNvSpPr>
            <p:nvPr/>
          </p:nvSpPr>
          <p:spPr bwMode="auto">
            <a:xfrm>
              <a:off x="4022" y="482"/>
              <a:ext cx="9" cy="3724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7" name="Rectangle 183"/>
            <p:cNvSpPr>
              <a:spLocks noChangeArrowheads="1"/>
            </p:cNvSpPr>
            <p:nvPr/>
          </p:nvSpPr>
          <p:spPr bwMode="auto">
            <a:xfrm>
              <a:off x="4348" y="861"/>
              <a:ext cx="10" cy="334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8" name="Rectangle 184"/>
            <p:cNvSpPr>
              <a:spLocks noChangeArrowheads="1"/>
            </p:cNvSpPr>
            <p:nvPr/>
          </p:nvSpPr>
          <p:spPr bwMode="auto">
            <a:xfrm>
              <a:off x="4675" y="861"/>
              <a:ext cx="9" cy="334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9" name="Rectangle 185"/>
            <p:cNvSpPr>
              <a:spLocks noChangeArrowheads="1"/>
            </p:cNvSpPr>
            <p:nvPr/>
          </p:nvSpPr>
          <p:spPr bwMode="auto">
            <a:xfrm>
              <a:off x="5006" y="482"/>
              <a:ext cx="9" cy="3724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0" name="Rectangle 186"/>
            <p:cNvSpPr>
              <a:spLocks noChangeArrowheads="1"/>
            </p:cNvSpPr>
            <p:nvPr/>
          </p:nvSpPr>
          <p:spPr bwMode="auto">
            <a:xfrm>
              <a:off x="5332" y="861"/>
              <a:ext cx="10" cy="3345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1" name="Rectangle 187"/>
            <p:cNvSpPr>
              <a:spLocks noChangeArrowheads="1"/>
            </p:cNvSpPr>
            <p:nvPr/>
          </p:nvSpPr>
          <p:spPr bwMode="auto">
            <a:xfrm>
              <a:off x="1068" y="482"/>
              <a:ext cx="4603" cy="24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2" name="Rectangle 188"/>
            <p:cNvSpPr>
              <a:spLocks noChangeArrowheads="1"/>
            </p:cNvSpPr>
            <p:nvPr/>
          </p:nvSpPr>
          <p:spPr bwMode="auto">
            <a:xfrm>
              <a:off x="1065" y="861"/>
              <a:ext cx="4603" cy="9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3" name="Rectangle 189"/>
            <p:cNvSpPr>
              <a:spLocks noChangeArrowheads="1"/>
            </p:cNvSpPr>
            <p:nvPr/>
          </p:nvSpPr>
          <p:spPr bwMode="auto">
            <a:xfrm>
              <a:off x="93" y="1226"/>
              <a:ext cx="999" cy="24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4" name="Rectangle 190"/>
            <p:cNvSpPr>
              <a:spLocks noChangeArrowheads="1"/>
            </p:cNvSpPr>
            <p:nvPr/>
          </p:nvSpPr>
          <p:spPr bwMode="auto">
            <a:xfrm>
              <a:off x="1089" y="1230"/>
              <a:ext cx="4579" cy="1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5" name="Rectangle 191"/>
            <p:cNvSpPr>
              <a:spLocks noChangeArrowheads="1"/>
            </p:cNvSpPr>
            <p:nvPr/>
          </p:nvSpPr>
          <p:spPr bwMode="auto">
            <a:xfrm>
              <a:off x="91" y="1600"/>
              <a:ext cx="5577" cy="1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6" name="Rectangle 192"/>
            <p:cNvSpPr>
              <a:spLocks noChangeArrowheads="1"/>
            </p:cNvSpPr>
            <p:nvPr/>
          </p:nvSpPr>
          <p:spPr bwMode="auto">
            <a:xfrm>
              <a:off x="91" y="1969"/>
              <a:ext cx="5577" cy="1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7" name="Rectangle 193"/>
            <p:cNvSpPr>
              <a:spLocks noChangeArrowheads="1"/>
            </p:cNvSpPr>
            <p:nvPr/>
          </p:nvSpPr>
          <p:spPr bwMode="auto">
            <a:xfrm>
              <a:off x="91" y="2344"/>
              <a:ext cx="5577" cy="9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8" name="Rectangle 194"/>
            <p:cNvSpPr>
              <a:spLocks noChangeArrowheads="1"/>
            </p:cNvSpPr>
            <p:nvPr/>
          </p:nvSpPr>
          <p:spPr bwMode="auto">
            <a:xfrm>
              <a:off x="91" y="2713"/>
              <a:ext cx="5577" cy="1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9" name="Rectangle 195"/>
            <p:cNvSpPr>
              <a:spLocks noChangeArrowheads="1"/>
            </p:cNvSpPr>
            <p:nvPr/>
          </p:nvSpPr>
          <p:spPr bwMode="auto">
            <a:xfrm>
              <a:off x="91" y="3083"/>
              <a:ext cx="5577" cy="1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0" name="Rectangle 196"/>
            <p:cNvSpPr>
              <a:spLocks noChangeArrowheads="1"/>
            </p:cNvSpPr>
            <p:nvPr/>
          </p:nvSpPr>
          <p:spPr bwMode="auto">
            <a:xfrm>
              <a:off x="91" y="3453"/>
              <a:ext cx="5577" cy="9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1" name="Rectangle 197"/>
            <p:cNvSpPr>
              <a:spLocks noChangeArrowheads="1"/>
            </p:cNvSpPr>
            <p:nvPr/>
          </p:nvSpPr>
          <p:spPr bwMode="auto">
            <a:xfrm>
              <a:off x="91" y="3827"/>
              <a:ext cx="5577" cy="1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2" name="Rectangle 198"/>
            <p:cNvSpPr>
              <a:spLocks noChangeArrowheads="1"/>
            </p:cNvSpPr>
            <p:nvPr/>
          </p:nvSpPr>
          <p:spPr bwMode="auto">
            <a:xfrm>
              <a:off x="91" y="117"/>
              <a:ext cx="9" cy="4089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3" name="Rectangle 199"/>
            <p:cNvSpPr>
              <a:spLocks noChangeArrowheads="1"/>
            </p:cNvSpPr>
            <p:nvPr/>
          </p:nvSpPr>
          <p:spPr bwMode="auto">
            <a:xfrm>
              <a:off x="5659" y="117"/>
              <a:ext cx="9" cy="4089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4" name="Rectangle 200"/>
            <p:cNvSpPr>
              <a:spLocks noChangeArrowheads="1"/>
            </p:cNvSpPr>
            <p:nvPr/>
          </p:nvSpPr>
          <p:spPr bwMode="auto">
            <a:xfrm>
              <a:off x="91" y="117"/>
              <a:ext cx="5577" cy="9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5" name="Rectangle 201"/>
            <p:cNvSpPr>
              <a:spLocks noChangeArrowheads="1"/>
            </p:cNvSpPr>
            <p:nvPr/>
          </p:nvSpPr>
          <p:spPr bwMode="auto">
            <a:xfrm>
              <a:off x="91" y="4197"/>
              <a:ext cx="5577" cy="9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6" name="Rectangle 202"/>
            <p:cNvSpPr>
              <a:spLocks noChangeArrowheads="1"/>
            </p:cNvSpPr>
            <p:nvPr/>
          </p:nvSpPr>
          <p:spPr bwMode="auto">
            <a:xfrm>
              <a:off x="156" y="148"/>
              <a:ext cx="89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Rom Address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7" name="Rectangle 203"/>
            <p:cNvSpPr>
              <a:spLocks noChangeArrowheads="1"/>
            </p:cNvSpPr>
            <p:nvPr/>
          </p:nvSpPr>
          <p:spPr bwMode="auto">
            <a:xfrm>
              <a:off x="156" y="321"/>
              <a:ext cx="53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(States)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8" name="Rectangle 204"/>
            <p:cNvSpPr>
              <a:spLocks noChangeArrowheads="1"/>
            </p:cNvSpPr>
            <p:nvPr/>
          </p:nvSpPr>
          <p:spPr bwMode="auto">
            <a:xfrm>
              <a:off x="2967" y="148"/>
              <a:ext cx="413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ROM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" name="Rectangle 205"/>
            <p:cNvSpPr>
              <a:spLocks noChangeArrowheads="1"/>
            </p:cNvSpPr>
            <p:nvPr/>
          </p:nvSpPr>
          <p:spPr bwMode="auto">
            <a:xfrm>
              <a:off x="3298" y="148"/>
              <a:ext cx="56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OutPuts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1" name="Rectangle 207"/>
          <p:cNvSpPr>
            <a:spLocks noChangeArrowheads="1"/>
          </p:cNvSpPr>
          <p:nvPr/>
        </p:nvSpPr>
        <p:spPr bwMode="auto">
          <a:xfrm>
            <a:off x="1806575" y="823913"/>
            <a:ext cx="2206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2" name="Rectangle 208"/>
          <p:cNvSpPr>
            <a:spLocks noChangeArrowheads="1"/>
          </p:cNvSpPr>
          <p:nvPr/>
        </p:nvSpPr>
        <p:spPr bwMode="auto">
          <a:xfrm>
            <a:off x="2327275" y="823913"/>
            <a:ext cx="3270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s2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3" name="Rectangle 209"/>
          <p:cNvSpPr>
            <a:spLocks noChangeArrowheads="1"/>
          </p:cNvSpPr>
          <p:nvPr/>
        </p:nvSpPr>
        <p:spPr bwMode="auto">
          <a:xfrm>
            <a:off x="2846388" y="823913"/>
            <a:ext cx="3286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s1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4" name="Rectangle 210"/>
          <p:cNvSpPr>
            <a:spLocks noChangeArrowheads="1"/>
          </p:cNvSpPr>
          <p:nvPr/>
        </p:nvSpPr>
        <p:spPr bwMode="auto">
          <a:xfrm>
            <a:off x="3367088" y="823913"/>
            <a:ext cx="3270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s0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5" name="Rectangle 211"/>
          <p:cNvSpPr>
            <a:spLocks noChangeArrowheads="1"/>
          </p:cNvSpPr>
          <p:nvPr/>
        </p:nvSpPr>
        <p:spPr bwMode="auto">
          <a:xfrm>
            <a:off x="3886200" y="823913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Cin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6" name="Rectangle 212"/>
          <p:cNvSpPr>
            <a:spLocks noChangeArrowheads="1"/>
          </p:cNvSpPr>
          <p:nvPr/>
        </p:nvSpPr>
        <p:spPr bwMode="auto">
          <a:xfrm>
            <a:off x="4406900" y="823913"/>
            <a:ext cx="2206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7" name="Rectangle 213"/>
          <p:cNvSpPr>
            <a:spLocks noChangeArrowheads="1"/>
          </p:cNvSpPr>
          <p:nvPr/>
        </p:nvSpPr>
        <p:spPr bwMode="auto">
          <a:xfrm>
            <a:off x="4926013" y="823913"/>
            <a:ext cx="228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8" name="Rectangle 214"/>
          <p:cNvSpPr>
            <a:spLocks noChangeArrowheads="1"/>
          </p:cNvSpPr>
          <p:nvPr/>
        </p:nvSpPr>
        <p:spPr bwMode="auto">
          <a:xfrm>
            <a:off x="5446713" y="823913"/>
            <a:ext cx="2127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z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" name="Rectangle 215"/>
          <p:cNvSpPr>
            <a:spLocks noChangeArrowheads="1"/>
          </p:cNvSpPr>
          <p:nvPr/>
        </p:nvSpPr>
        <p:spPr bwMode="auto">
          <a:xfrm>
            <a:off x="5965825" y="823913"/>
            <a:ext cx="2825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w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0" name="Rectangle 216"/>
          <p:cNvSpPr>
            <a:spLocks noChangeArrowheads="1"/>
          </p:cNvSpPr>
          <p:nvPr/>
        </p:nvSpPr>
        <p:spPr bwMode="auto">
          <a:xfrm>
            <a:off x="6486525" y="823913"/>
            <a:ext cx="8683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Address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1" name="Rectangle 217"/>
          <p:cNvSpPr>
            <a:spLocks noChangeArrowheads="1"/>
          </p:cNvSpPr>
          <p:nvPr/>
        </p:nvSpPr>
        <p:spPr bwMode="auto">
          <a:xfrm>
            <a:off x="8045450" y="823913"/>
            <a:ext cx="6794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Select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2" name="Rectangle 218"/>
          <p:cNvSpPr>
            <a:spLocks noChangeArrowheads="1"/>
          </p:cNvSpPr>
          <p:nvPr/>
        </p:nvSpPr>
        <p:spPr bwMode="auto">
          <a:xfrm>
            <a:off x="1806575" y="141287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3" name="Rectangle 219"/>
          <p:cNvSpPr>
            <a:spLocks noChangeArrowheads="1"/>
          </p:cNvSpPr>
          <p:nvPr/>
        </p:nvSpPr>
        <p:spPr bwMode="auto">
          <a:xfrm>
            <a:off x="2327275" y="1412875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4" name="Rectangle 220"/>
          <p:cNvSpPr>
            <a:spLocks noChangeArrowheads="1"/>
          </p:cNvSpPr>
          <p:nvPr/>
        </p:nvSpPr>
        <p:spPr bwMode="auto">
          <a:xfrm>
            <a:off x="2846388" y="141287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5" name="Rectangle 221"/>
          <p:cNvSpPr>
            <a:spLocks noChangeArrowheads="1"/>
          </p:cNvSpPr>
          <p:nvPr/>
        </p:nvSpPr>
        <p:spPr bwMode="auto">
          <a:xfrm>
            <a:off x="3367088" y="141287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6" name="Rectangle 222"/>
          <p:cNvSpPr>
            <a:spLocks noChangeArrowheads="1"/>
          </p:cNvSpPr>
          <p:nvPr/>
        </p:nvSpPr>
        <p:spPr bwMode="auto">
          <a:xfrm>
            <a:off x="3886200" y="141287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7" name="Rectangle 223"/>
          <p:cNvSpPr>
            <a:spLocks noChangeArrowheads="1"/>
          </p:cNvSpPr>
          <p:nvPr/>
        </p:nvSpPr>
        <p:spPr bwMode="auto">
          <a:xfrm>
            <a:off x="4406900" y="141287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8" name="Rectangle 224"/>
          <p:cNvSpPr>
            <a:spLocks noChangeArrowheads="1"/>
          </p:cNvSpPr>
          <p:nvPr/>
        </p:nvSpPr>
        <p:spPr bwMode="auto">
          <a:xfrm>
            <a:off x="4926013" y="141287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" name="Rectangle 225"/>
          <p:cNvSpPr>
            <a:spLocks noChangeArrowheads="1"/>
          </p:cNvSpPr>
          <p:nvPr/>
        </p:nvSpPr>
        <p:spPr bwMode="auto">
          <a:xfrm>
            <a:off x="5446713" y="141287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8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0" name="Rectangle 226"/>
          <p:cNvSpPr>
            <a:spLocks noChangeArrowheads="1"/>
          </p:cNvSpPr>
          <p:nvPr/>
        </p:nvSpPr>
        <p:spPr bwMode="auto">
          <a:xfrm>
            <a:off x="5965825" y="141287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9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1" name="Rectangle 227"/>
          <p:cNvSpPr>
            <a:spLocks noChangeArrowheads="1"/>
          </p:cNvSpPr>
          <p:nvPr/>
        </p:nvSpPr>
        <p:spPr bwMode="auto">
          <a:xfrm>
            <a:off x="6486525" y="1412875"/>
            <a:ext cx="3508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2" name="Rectangle 228"/>
          <p:cNvSpPr>
            <a:spLocks noChangeArrowheads="1"/>
          </p:cNvSpPr>
          <p:nvPr/>
        </p:nvSpPr>
        <p:spPr bwMode="auto">
          <a:xfrm>
            <a:off x="7005638" y="1412875"/>
            <a:ext cx="3508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3" name="Rectangle 229"/>
          <p:cNvSpPr>
            <a:spLocks noChangeArrowheads="1"/>
          </p:cNvSpPr>
          <p:nvPr/>
        </p:nvSpPr>
        <p:spPr bwMode="auto">
          <a:xfrm>
            <a:off x="7526338" y="1412875"/>
            <a:ext cx="3508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4" name="Rectangle 230"/>
          <p:cNvSpPr>
            <a:spLocks noChangeArrowheads="1"/>
          </p:cNvSpPr>
          <p:nvPr/>
        </p:nvSpPr>
        <p:spPr bwMode="auto">
          <a:xfrm>
            <a:off x="8045450" y="1412875"/>
            <a:ext cx="3508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5" name="Rectangle 231"/>
          <p:cNvSpPr>
            <a:spLocks noChangeArrowheads="1"/>
          </p:cNvSpPr>
          <p:nvPr/>
        </p:nvSpPr>
        <p:spPr bwMode="auto">
          <a:xfrm>
            <a:off x="8566150" y="1412875"/>
            <a:ext cx="3508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6" name="Rectangle 232"/>
          <p:cNvSpPr>
            <a:spLocks noChangeArrowheads="1"/>
          </p:cNvSpPr>
          <p:nvPr/>
        </p:nvSpPr>
        <p:spPr bwMode="auto">
          <a:xfrm>
            <a:off x="247650" y="2000250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7" name="Rectangle 233"/>
          <p:cNvSpPr>
            <a:spLocks noChangeArrowheads="1"/>
          </p:cNvSpPr>
          <p:nvPr/>
        </p:nvSpPr>
        <p:spPr bwMode="auto">
          <a:xfrm>
            <a:off x="766763" y="200025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8" name="Rectangle 234"/>
          <p:cNvSpPr>
            <a:spLocks noChangeArrowheads="1"/>
          </p:cNvSpPr>
          <p:nvPr/>
        </p:nvSpPr>
        <p:spPr bwMode="auto">
          <a:xfrm>
            <a:off x="1287463" y="2000250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" name="Rectangle 235"/>
          <p:cNvSpPr>
            <a:spLocks noChangeArrowheads="1"/>
          </p:cNvSpPr>
          <p:nvPr/>
        </p:nvSpPr>
        <p:spPr bwMode="auto">
          <a:xfrm>
            <a:off x="1806575" y="200025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0" name="Rectangle 236"/>
          <p:cNvSpPr>
            <a:spLocks noChangeArrowheads="1"/>
          </p:cNvSpPr>
          <p:nvPr/>
        </p:nvSpPr>
        <p:spPr bwMode="auto">
          <a:xfrm>
            <a:off x="2327275" y="2000250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1" name="Rectangle 237"/>
          <p:cNvSpPr>
            <a:spLocks noChangeArrowheads="1"/>
          </p:cNvSpPr>
          <p:nvPr/>
        </p:nvSpPr>
        <p:spPr bwMode="auto">
          <a:xfrm>
            <a:off x="2846388" y="200025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2" name="Rectangle 238"/>
          <p:cNvSpPr>
            <a:spLocks noChangeArrowheads="1"/>
          </p:cNvSpPr>
          <p:nvPr/>
        </p:nvSpPr>
        <p:spPr bwMode="auto">
          <a:xfrm>
            <a:off x="3367088" y="200025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3" name="Rectangle 239"/>
          <p:cNvSpPr>
            <a:spLocks noChangeArrowheads="1"/>
          </p:cNvSpPr>
          <p:nvPr/>
        </p:nvSpPr>
        <p:spPr bwMode="auto">
          <a:xfrm>
            <a:off x="3886200" y="200025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4" name="Rectangle 240"/>
          <p:cNvSpPr>
            <a:spLocks noChangeArrowheads="1"/>
          </p:cNvSpPr>
          <p:nvPr/>
        </p:nvSpPr>
        <p:spPr bwMode="auto">
          <a:xfrm>
            <a:off x="4406900" y="200025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5" name="Rectangle 241"/>
          <p:cNvSpPr>
            <a:spLocks noChangeArrowheads="1"/>
          </p:cNvSpPr>
          <p:nvPr/>
        </p:nvSpPr>
        <p:spPr bwMode="auto">
          <a:xfrm>
            <a:off x="4926013" y="200025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6" name="Rectangle 242"/>
          <p:cNvSpPr>
            <a:spLocks noChangeArrowheads="1"/>
          </p:cNvSpPr>
          <p:nvPr/>
        </p:nvSpPr>
        <p:spPr bwMode="auto">
          <a:xfrm>
            <a:off x="5446713" y="200025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7" name="Rectangle 243"/>
          <p:cNvSpPr>
            <a:spLocks noChangeArrowheads="1"/>
          </p:cNvSpPr>
          <p:nvPr/>
        </p:nvSpPr>
        <p:spPr bwMode="auto">
          <a:xfrm>
            <a:off x="5965825" y="200025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8" name="Rectangle 244"/>
          <p:cNvSpPr>
            <a:spLocks noChangeArrowheads="1"/>
          </p:cNvSpPr>
          <p:nvPr/>
        </p:nvSpPr>
        <p:spPr bwMode="auto">
          <a:xfrm>
            <a:off x="6486525" y="200025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9" name="Rectangle 245"/>
          <p:cNvSpPr>
            <a:spLocks noChangeArrowheads="1"/>
          </p:cNvSpPr>
          <p:nvPr/>
        </p:nvSpPr>
        <p:spPr bwMode="auto">
          <a:xfrm>
            <a:off x="7005638" y="200025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0" name="Rectangle 246"/>
          <p:cNvSpPr>
            <a:spLocks noChangeArrowheads="1"/>
          </p:cNvSpPr>
          <p:nvPr/>
        </p:nvSpPr>
        <p:spPr bwMode="auto">
          <a:xfrm>
            <a:off x="7526338" y="200025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1" name="Rectangle 247"/>
          <p:cNvSpPr>
            <a:spLocks noChangeArrowheads="1"/>
          </p:cNvSpPr>
          <p:nvPr/>
        </p:nvSpPr>
        <p:spPr bwMode="auto">
          <a:xfrm>
            <a:off x="8045450" y="200025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2" name="Rectangle 248"/>
          <p:cNvSpPr>
            <a:spLocks noChangeArrowheads="1"/>
          </p:cNvSpPr>
          <p:nvPr/>
        </p:nvSpPr>
        <p:spPr bwMode="auto">
          <a:xfrm>
            <a:off x="8566150" y="200025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3" name="Rectangle 249"/>
          <p:cNvSpPr>
            <a:spLocks noChangeArrowheads="1"/>
          </p:cNvSpPr>
          <p:nvPr/>
        </p:nvSpPr>
        <p:spPr bwMode="auto">
          <a:xfrm>
            <a:off x="247650" y="2589213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4" name="Rectangle 250"/>
          <p:cNvSpPr>
            <a:spLocks noChangeArrowheads="1"/>
          </p:cNvSpPr>
          <p:nvPr/>
        </p:nvSpPr>
        <p:spPr bwMode="auto">
          <a:xfrm>
            <a:off x="766763" y="258921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5" name="Rectangle 251"/>
          <p:cNvSpPr>
            <a:spLocks noChangeArrowheads="1"/>
          </p:cNvSpPr>
          <p:nvPr/>
        </p:nvSpPr>
        <p:spPr bwMode="auto">
          <a:xfrm>
            <a:off x="1287463" y="2589213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6" name="Rectangle 252"/>
          <p:cNvSpPr>
            <a:spLocks noChangeArrowheads="1"/>
          </p:cNvSpPr>
          <p:nvPr/>
        </p:nvSpPr>
        <p:spPr bwMode="auto">
          <a:xfrm>
            <a:off x="1806575" y="258921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7" name="Rectangle 253"/>
          <p:cNvSpPr>
            <a:spLocks noChangeArrowheads="1"/>
          </p:cNvSpPr>
          <p:nvPr/>
        </p:nvSpPr>
        <p:spPr bwMode="auto">
          <a:xfrm>
            <a:off x="2327275" y="2589213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8" name="Rectangle 254"/>
          <p:cNvSpPr>
            <a:spLocks noChangeArrowheads="1"/>
          </p:cNvSpPr>
          <p:nvPr/>
        </p:nvSpPr>
        <p:spPr bwMode="auto">
          <a:xfrm>
            <a:off x="2846388" y="258921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9" name="Rectangle 255"/>
          <p:cNvSpPr>
            <a:spLocks noChangeArrowheads="1"/>
          </p:cNvSpPr>
          <p:nvPr/>
        </p:nvSpPr>
        <p:spPr bwMode="auto">
          <a:xfrm>
            <a:off x="3367088" y="258921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0" name="Rectangle 256"/>
          <p:cNvSpPr>
            <a:spLocks noChangeArrowheads="1"/>
          </p:cNvSpPr>
          <p:nvPr/>
        </p:nvSpPr>
        <p:spPr bwMode="auto">
          <a:xfrm>
            <a:off x="3886200" y="258921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1" name="Rectangle 257"/>
          <p:cNvSpPr>
            <a:spLocks noChangeArrowheads="1"/>
          </p:cNvSpPr>
          <p:nvPr/>
        </p:nvSpPr>
        <p:spPr bwMode="auto">
          <a:xfrm>
            <a:off x="4406900" y="258921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2" name="Rectangle 258"/>
          <p:cNvSpPr>
            <a:spLocks noChangeArrowheads="1"/>
          </p:cNvSpPr>
          <p:nvPr/>
        </p:nvSpPr>
        <p:spPr bwMode="auto">
          <a:xfrm>
            <a:off x="4926013" y="258921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3" name="Rectangle 259"/>
          <p:cNvSpPr>
            <a:spLocks noChangeArrowheads="1"/>
          </p:cNvSpPr>
          <p:nvPr/>
        </p:nvSpPr>
        <p:spPr bwMode="auto">
          <a:xfrm>
            <a:off x="5446713" y="258921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4" name="Rectangle 260"/>
          <p:cNvSpPr>
            <a:spLocks noChangeArrowheads="1"/>
          </p:cNvSpPr>
          <p:nvPr/>
        </p:nvSpPr>
        <p:spPr bwMode="auto">
          <a:xfrm>
            <a:off x="5965825" y="258921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5" name="Rectangle 261"/>
          <p:cNvSpPr>
            <a:spLocks noChangeArrowheads="1"/>
          </p:cNvSpPr>
          <p:nvPr/>
        </p:nvSpPr>
        <p:spPr bwMode="auto">
          <a:xfrm>
            <a:off x="6486525" y="258921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6" name="Rectangle 262"/>
          <p:cNvSpPr>
            <a:spLocks noChangeArrowheads="1"/>
          </p:cNvSpPr>
          <p:nvPr/>
        </p:nvSpPr>
        <p:spPr bwMode="auto">
          <a:xfrm>
            <a:off x="7005638" y="258921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7" name="Rectangle 263"/>
          <p:cNvSpPr>
            <a:spLocks noChangeArrowheads="1"/>
          </p:cNvSpPr>
          <p:nvPr/>
        </p:nvSpPr>
        <p:spPr bwMode="auto">
          <a:xfrm>
            <a:off x="7526338" y="258921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8" name="Rectangle 264"/>
          <p:cNvSpPr>
            <a:spLocks noChangeArrowheads="1"/>
          </p:cNvSpPr>
          <p:nvPr/>
        </p:nvSpPr>
        <p:spPr bwMode="auto">
          <a:xfrm>
            <a:off x="8045450" y="258921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9" name="Rectangle 265"/>
          <p:cNvSpPr>
            <a:spLocks noChangeArrowheads="1"/>
          </p:cNvSpPr>
          <p:nvPr/>
        </p:nvSpPr>
        <p:spPr bwMode="auto">
          <a:xfrm>
            <a:off x="8566150" y="258921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0" name="Rectangle 266"/>
          <p:cNvSpPr>
            <a:spLocks noChangeArrowheads="1"/>
          </p:cNvSpPr>
          <p:nvPr/>
        </p:nvSpPr>
        <p:spPr bwMode="auto">
          <a:xfrm>
            <a:off x="247650" y="3179763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1" name="Rectangle 267"/>
          <p:cNvSpPr>
            <a:spLocks noChangeArrowheads="1"/>
          </p:cNvSpPr>
          <p:nvPr/>
        </p:nvSpPr>
        <p:spPr bwMode="auto">
          <a:xfrm>
            <a:off x="766763" y="31797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2" name="Rectangle 268"/>
          <p:cNvSpPr>
            <a:spLocks noChangeArrowheads="1"/>
          </p:cNvSpPr>
          <p:nvPr/>
        </p:nvSpPr>
        <p:spPr bwMode="auto">
          <a:xfrm>
            <a:off x="1287463" y="3179763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3" name="Rectangle 269"/>
          <p:cNvSpPr>
            <a:spLocks noChangeArrowheads="1"/>
          </p:cNvSpPr>
          <p:nvPr/>
        </p:nvSpPr>
        <p:spPr bwMode="auto">
          <a:xfrm>
            <a:off x="1806575" y="31797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4" name="Rectangle 270"/>
          <p:cNvSpPr>
            <a:spLocks noChangeArrowheads="1"/>
          </p:cNvSpPr>
          <p:nvPr/>
        </p:nvSpPr>
        <p:spPr bwMode="auto">
          <a:xfrm>
            <a:off x="2327275" y="3179763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5" name="Rectangle 271"/>
          <p:cNvSpPr>
            <a:spLocks noChangeArrowheads="1"/>
          </p:cNvSpPr>
          <p:nvPr/>
        </p:nvSpPr>
        <p:spPr bwMode="auto">
          <a:xfrm>
            <a:off x="2846388" y="31797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6" name="Rectangle 272"/>
          <p:cNvSpPr>
            <a:spLocks noChangeArrowheads="1"/>
          </p:cNvSpPr>
          <p:nvPr/>
        </p:nvSpPr>
        <p:spPr bwMode="auto">
          <a:xfrm>
            <a:off x="3367088" y="31797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7" name="Rectangle 273"/>
          <p:cNvSpPr>
            <a:spLocks noChangeArrowheads="1"/>
          </p:cNvSpPr>
          <p:nvPr/>
        </p:nvSpPr>
        <p:spPr bwMode="auto">
          <a:xfrm>
            <a:off x="3886200" y="31797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8" name="Rectangle 274"/>
          <p:cNvSpPr>
            <a:spLocks noChangeArrowheads="1"/>
          </p:cNvSpPr>
          <p:nvPr/>
        </p:nvSpPr>
        <p:spPr bwMode="auto">
          <a:xfrm>
            <a:off x="4406900" y="31797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9" name="Rectangle 275"/>
          <p:cNvSpPr>
            <a:spLocks noChangeArrowheads="1"/>
          </p:cNvSpPr>
          <p:nvPr/>
        </p:nvSpPr>
        <p:spPr bwMode="auto">
          <a:xfrm>
            <a:off x="4926013" y="31797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0" name="Rectangle 276"/>
          <p:cNvSpPr>
            <a:spLocks noChangeArrowheads="1"/>
          </p:cNvSpPr>
          <p:nvPr/>
        </p:nvSpPr>
        <p:spPr bwMode="auto">
          <a:xfrm>
            <a:off x="5446713" y="31797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1" name="Rectangle 277"/>
          <p:cNvSpPr>
            <a:spLocks noChangeArrowheads="1"/>
          </p:cNvSpPr>
          <p:nvPr/>
        </p:nvSpPr>
        <p:spPr bwMode="auto">
          <a:xfrm>
            <a:off x="5965825" y="31797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2" name="Rectangle 278"/>
          <p:cNvSpPr>
            <a:spLocks noChangeArrowheads="1"/>
          </p:cNvSpPr>
          <p:nvPr/>
        </p:nvSpPr>
        <p:spPr bwMode="auto">
          <a:xfrm>
            <a:off x="6486525" y="31797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3" name="Rectangle 279"/>
          <p:cNvSpPr>
            <a:spLocks noChangeArrowheads="1"/>
          </p:cNvSpPr>
          <p:nvPr/>
        </p:nvSpPr>
        <p:spPr bwMode="auto">
          <a:xfrm>
            <a:off x="7005638" y="31797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4" name="Rectangle 280"/>
          <p:cNvSpPr>
            <a:spLocks noChangeArrowheads="1"/>
          </p:cNvSpPr>
          <p:nvPr/>
        </p:nvSpPr>
        <p:spPr bwMode="auto">
          <a:xfrm>
            <a:off x="7526338" y="31797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5" name="Rectangle 281"/>
          <p:cNvSpPr>
            <a:spLocks noChangeArrowheads="1"/>
          </p:cNvSpPr>
          <p:nvPr/>
        </p:nvSpPr>
        <p:spPr bwMode="auto">
          <a:xfrm>
            <a:off x="8045450" y="31797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6" name="Rectangle 282"/>
          <p:cNvSpPr>
            <a:spLocks noChangeArrowheads="1"/>
          </p:cNvSpPr>
          <p:nvPr/>
        </p:nvSpPr>
        <p:spPr bwMode="auto">
          <a:xfrm>
            <a:off x="8566150" y="31797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7" name="Rectangle 283"/>
          <p:cNvSpPr>
            <a:spLocks noChangeArrowheads="1"/>
          </p:cNvSpPr>
          <p:nvPr/>
        </p:nvSpPr>
        <p:spPr bwMode="auto">
          <a:xfrm>
            <a:off x="247650" y="3768725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8" name="Rectangle 284"/>
          <p:cNvSpPr>
            <a:spLocks noChangeArrowheads="1"/>
          </p:cNvSpPr>
          <p:nvPr/>
        </p:nvSpPr>
        <p:spPr bwMode="auto">
          <a:xfrm>
            <a:off x="766763" y="37687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9" name="Rectangle 285"/>
          <p:cNvSpPr>
            <a:spLocks noChangeArrowheads="1"/>
          </p:cNvSpPr>
          <p:nvPr/>
        </p:nvSpPr>
        <p:spPr bwMode="auto">
          <a:xfrm>
            <a:off x="1287463" y="3768725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0" name="Rectangle 286"/>
          <p:cNvSpPr>
            <a:spLocks noChangeArrowheads="1"/>
          </p:cNvSpPr>
          <p:nvPr/>
        </p:nvSpPr>
        <p:spPr bwMode="auto">
          <a:xfrm>
            <a:off x="1806575" y="37687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1" name="Rectangle 287"/>
          <p:cNvSpPr>
            <a:spLocks noChangeArrowheads="1"/>
          </p:cNvSpPr>
          <p:nvPr/>
        </p:nvSpPr>
        <p:spPr bwMode="auto">
          <a:xfrm>
            <a:off x="2327275" y="3768725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2" name="Rectangle 288"/>
          <p:cNvSpPr>
            <a:spLocks noChangeArrowheads="1"/>
          </p:cNvSpPr>
          <p:nvPr/>
        </p:nvSpPr>
        <p:spPr bwMode="auto">
          <a:xfrm>
            <a:off x="2846388" y="37687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3" name="Rectangle 289"/>
          <p:cNvSpPr>
            <a:spLocks noChangeArrowheads="1"/>
          </p:cNvSpPr>
          <p:nvPr/>
        </p:nvSpPr>
        <p:spPr bwMode="auto">
          <a:xfrm>
            <a:off x="3367088" y="37687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4" name="Rectangle 290"/>
          <p:cNvSpPr>
            <a:spLocks noChangeArrowheads="1"/>
          </p:cNvSpPr>
          <p:nvPr/>
        </p:nvSpPr>
        <p:spPr bwMode="auto">
          <a:xfrm>
            <a:off x="3886200" y="37687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5" name="Rectangle 291"/>
          <p:cNvSpPr>
            <a:spLocks noChangeArrowheads="1"/>
          </p:cNvSpPr>
          <p:nvPr/>
        </p:nvSpPr>
        <p:spPr bwMode="auto">
          <a:xfrm>
            <a:off x="4406900" y="37687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6" name="Rectangle 292"/>
          <p:cNvSpPr>
            <a:spLocks noChangeArrowheads="1"/>
          </p:cNvSpPr>
          <p:nvPr/>
        </p:nvSpPr>
        <p:spPr bwMode="auto">
          <a:xfrm>
            <a:off x="4926013" y="37687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7" name="Rectangle 293"/>
          <p:cNvSpPr>
            <a:spLocks noChangeArrowheads="1"/>
          </p:cNvSpPr>
          <p:nvPr/>
        </p:nvSpPr>
        <p:spPr bwMode="auto">
          <a:xfrm>
            <a:off x="5446713" y="37687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8" name="Rectangle 294"/>
          <p:cNvSpPr>
            <a:spLocks noChangeArrowheads="1"/>
          </p:cNvSpPr>
          <p:nvPr/>
        </p:nvSpPr>
        <p:spPr bwMode="auto">
          <a:xfrm>
            <a:off x="5965825" y="37687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19" name="Rectangle 295"/>
          <p:cNvSpPr>
            <a:spLocks noChangeArrowheads="1"/>
          </p:cNvSpPr>
          <p:nvPr/>
        </p:nvSpPr>
        <p:spPr bwMode="auto">
          <a:xfrm>
            <a:off x="6486525" y="37687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0" name="Rectangle 296"/>
          <p:cNvSpPr>
            <a:spLocks noChangeArrowheads="1"/>
          </p:cNvSpPr>
          <p:nvPr/>
        </p:nvSpPr>
        <p:spPr bwMode="auto">
          <a:xfrm>
            <a:off x="7005638" y="37687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1" name="Rectangle 297"/>
          <p:cNvSpPr>
            <a:spLocks noChangeArrowheads="1"/>
          </p:cNvSpPr>
          <p:nvPr/>
        </p:nvSpPr>
        <p:spPr bwMode="auto">
          <a:xfrm>
            <a:off x="7526338" y="37687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2" name="Rectangle 298"/>
          <p:cNvSpPr>
            <a:spLocks noChangeArrowheads="1"/>
          </p:cNvSpPr>
          <p:nvPr/>
        </p:nvSpPr>
        <p:spPr bwMode="auto">
          <a:xfrm>
            <a:off x="8045450" y="37687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3" name="Rectangle 299"/>
          <p:cNvSpPr>
            <a:spLocks noChangeArrowheads="1"/>
          </p:cNvSpPr>
          <p:nvPr/>
        </p:nvSpPr>
        <p:spPr bwMode="auto">
          <a:xfrm>
            <a:off x="8566150" y="37687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4" name="Rectangle 300"/>
          <p:cNvSpPr>
            <a:spLocks noChangeArrowheads="1"/>
          </p:cNvSpPr>
          <p:nvPr/>
        </p:nvSpPr>
        <p:spPr bwMode="auto">
          <a:xfrm>
            <a:off x="247650" y="4356100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5" name="Rectangle 301"/>
          <p:cNvSpPr>
            <a:spLocks noChangeArrowheads="1"/>
          </p:cNvSpPr>
          <p:nvPr/>
        </p:nvSpPr>
        <p:spPr bwMode="auto">
          <a:xfrm>
            <a:off x="766763" y="435610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6" name="Rectangle 302"/>
          <p:cNvSpPr>
            <a:spLocks noChangeArrowheads="1"/>
          </p:cNvSpPr>
          <p:nvPr/>
        </p:nvSpPr>
        <p:spPr bwMode="auto">
          <a:xfrm>
            <a:off x="1287463" y="4356100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7" name="Rectangle 303"/>
          <p:cNvSpPr>
            <a:spLocks noChangeArrowheads="1"/>
          </p:cNvSpPr>
          <p:nvPr/>
        </p:nvSpPr>
        <p:spPr bwMode="auto">
          <a:xfrm>
            <a:off x="1806575" y="435610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8" name="Rectangle 304"/>
          <p:cNvSpPr>
            <a:spLocks noChangeArrowheads="1"/>
          </p:cNvSpPr>
          <p:nvPr/>
        </p:nvSpPr>
        <p:spPr bwMode="auto">
          <a:xfrm>
            <a:off x="2327275" y="4356100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9" name="Rectangle 305"/>
          <p:cNvSpPr>
            <a:spLocks noChangeArrowheads="1"/>
          </p:cNvSpPr>
          <p:nvPr/>
        </p:nvSpPr>
        <p:spPr bwMode="auto">
          <a:xfrm>
            <a:off x="2846388" y="435610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0" name="Rectangle 306"/>
          <p:cNvSpPr>
            <a:spLocks noChangeArrowheads="1"/>
          </p:cNvSpPr>
          <p:nvPr/>
        </p:nvSpPr>
        <p:spPr bwMode="auto">
          <a:xfrm>
            <a:off x="3367088" y="435610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" name="Rectangle 307"/>
          <p:cNvSpPr>
            <a:spLocks noChangeArrowheads="1"/>
          </p:cNvSpPr>
          <p:nvPr/>
        </p:nvSpPr>
        <p:spPr bwMode="auto">
          <a:xfrm>
            <a:off x="3886200" y="435610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" name="Rectangle 308"/>
          <p:cNvSpPr>
            <a:spLocks noChangeArrowheads="1"/>
          </p:cNvSpPr>
          <p:nvPr/>
        </p:nvSpPr>
        <p:spPr bwMode="auto">
          <a:xfrm>
            <a:off x="4406900" y="435610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" name="Rectangle 309"/>
          <p:cNvSpPr>
            <a:spLocks noChangeArrowheads="1"/>
          </p:cNvSpPr>
          <p:nvPr/>
        </p:nvSpPr>
        <p:spPr bwMode="auto">
          <a:xfrm>
            <a:off x="4926013" y="435610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4" name="Rectangle 310"/>
          <p:cNvSpPr>
            <a:spLocks noChangeArrowheads="1"/>
          </p:cNvSpPr>
          <p:nvPr/>
        </p:nvSpPr>
        <p:spPr bwMode="auto">
          <a:xfrm>
            <a:off x="5446713" y="435610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5" name="Rectangle 311"/>
          <p:cNvSpPr>
            <a:spLocks noChangeArrowheads="1"/>
          </p:cNvSpPr>
          <p:nvPr/>
        </p:nvSpPr>
        <p:spPr bwMode="auto">
          <a:xfrm>
            <a:off x="5965825" y="435610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6" name="Rectangle 312"/>
          <p:cNvSpPr>
            <a:spLocks noChangeArrowheads="1"/>
          </p:cNvSpPr>
          <p:nvPr/>
        </p:nvSpPr>
        <p:spPr bwMode="auto">
          <a:xfrm>
            <a:off x="6486525" y="435610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7" name="Rectangle 313"/>
          <p:cNvSpPr>
            <a:spLocks noChangeArrowheads="1"/>
          </p:cNvSpPr>
          <p:nvPr/>
        </p:nvSpPr>
        <p:spPr bwMode="auto">
          <a:xfrm>
            <a:off x="7005638" y="435610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8" name="Rectangle 314"/>
          <p:cNvSpPr>
            <a:spLocks noChangeArrowheads="1"/>
          </p:cNvSpPr>
          <p:nvPr/>
        </p:nvSpPr>
        <p:spPr bwMode="auto">
          <a:xfrm>
            <a:off x="7526338" y="435610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9" name="Rectangle 315"/>
          <p:cNvSpPr>
            <a:spLocks noChangeArrowheads="1"/>
          </p:cNvSpPr>
          <p:nvPr/>
        </p:nvSpPr>
        <p:spPr bwMode="auto">
          <a:xfrm>
            <a:off x="8045450" y="435610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0" name="Rectangle 316"/>
          <p:cNvSpPr>
            <a:spLocks noChangeArrowheads="1"/>
          </p:cNvSpPr>
          <p:nvPr/>
        </p:nvSpPr>
        <p:spPr bwMode="auto">
          <a:xfrm>
            <a:off x="8566150" y="4356100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1" name="Rectangle 317"/>
          <p:cNvSpPr>
            <a:spLocks noChangeArrowheads="1"/>
          </p:cNvSpPr>
          <p:nvPr/>
        </p:nvSpPr>
        <p:spPr bwMode="auto">
          <a:xfrm>
            <a:off x="247650" y="4945063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2" name="Rectangle 318"/>
          <p:cNvSpPr>
            <a:spLocks noChangeArrowheads="1"/>
          </p:cNvSpPr>
          <p:nvPr/>
        </p:nvSpPr>
        <p:spPr bwMode="auto">
          <a:xfrm>
            <a:off x="766763" y="49450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3" name="Rectangle 319"/>
          <p:cNvSpPr>
            <a:spLocks noChangeArrowheads="1"/>
          </p:cNvSpPr>
          <p:nvPr/>
        </p:nvSpPr>
        <p:spPr bwMode="auto">
          <a:xfrm>
            <a:off x="1287463" y="4945063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4" name="Rectangle 320"/>
          <p:cNvSpPr>
            <a:spLocks noChangeArrowheads="1"/>
          </p:cNvSpPr>
          <p:nvPr/>
        </p:nvSpPr>
        <p:spPr bwMode="auto">
          <a:xfrm>
            <a:off x="1806575" y="49450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5" name="Rectangle 321"/>
          <p:cNvSpPr>
            <a:spLocks noChangeArrowheads="1"/>
          </p:cNvSpPr>
          <p:nvPr/>
        </p:nvSpPr>
        <p:spPr bwMode="auto">
          <a:xfrm>
            <a:off x="2327275" y="4945063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6" name="Rectangle 322"/>
          <p:cNvSpPr>
            <a:spLocks noChangeArrowheads="1"/>
          </p:cNvSpPr>
          <p:nvPr/>
        </p:nvSpPr>
        <p:spPr bwMode="auto">
          <a:xfrm>
            <a:off x="2846388" y="49450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7" name="Rectangle 323"/>
          <p:cNvSpPr>
            <a:spLocks noChangeArrowheads="1"/>
          </p:cNvSpPr>
          <p:nvPr/>
        </p:nvSpPr>
        <p:spPr bwMode="auto">
          <a:xfrm>
            <a:off x="3367088" y="49450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8" name="Rectangle 324"/>
          <p:cNvSpPr>
            <a:spLocks noChangeArrowheads="1"/>
          </p:cNvSpPr>
          <p:nvPr/>
        </p:nvSpPr>
        <p:spPr bwMode="auto">
          <a:xfrm>
            <a:off x="3886200" y="49450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9" name="Rectangle 325"/>
          <p:cNvSpPr>
            <a:spLocks noChangeArrowheads="1"/>
          </p:cNvSpPr>
          <p:nvPr/>
        </p:nvSpPr>
        <p:spPr bwMode="auto">
          <a:xfrm>
            <a:off x="4406900" y="49450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0" name="Rectangle 326"/>
          <p:cNvSpPr>
            <a:spLocks noChangeArrowheads="1"/>
          </p:cNvSpPr>
          <p:nvPr/>
        </p:nvSpPr>
        <p:spPr bwMode="auto">
          <a:xfrm>
            <a:off x="4926013" y="49450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1" name="Rectangle 327"/>
          <p:cNvSpPr>
            <a:spLocks noChangeArrowheads="1"/>
          </p:cNvSpPr>
          <p:nvPr/>
        </p:nvSpPr>
        <p:spPr bwMode="auto">
          <a:xfrm>
            <a:off x="5446713" y="49450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2" name="Rectangle 328"/>
          <p:cNvSpPr>
            <a:spLocks noChangeArrowheads="1"/>
          </p:cNvSpPr>
          <p:nvPr/>
        </p:nvSpPr>
        <p:spPr bwMode="auto">
          <a:xfrm>
            <a:off x="5965825" y="49450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3" name="Rectangle 329"/>
          <p:cNvSpPr>
            <a:spLocks noChangeArrowheads="1"/>
          </p:cNvSpPr>
          <p:nvPr/>
        </p:nvSpPr>
        <p:spPr bwMode="auto">
          <a:xfrm>
            <a:off x="6486525" y="49450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4" name="Rectangle 330"/>
          <p:cNvSpPr>
            <a:spLocks noChangeArrowheads="1"/>
          </p:cNvSpPr>
          <p:nvPr/>
        </p:nvSpPr>
        <p:spPr bwMode="auto">
          <a:xfrm>
            <a:off x="7005638" y="49450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5" name="Rectangle 331"/>
          <p:cNvSpPr>
            <a:spLocks noChangeArrowheads="1"/>
          </p:cNvSpPr>
          <p:nvPr/>
        </p:nvSpPr>
        <p:spPr bwMode="auto">
          <a:xfrm>
            <a:off x="7526338" y="49450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6" name="Rectangle 332"/>
          <p:cNvSpPr>
            <a:spLocks noChangeArrowheads="1"/>
          </p:cNvSpPr>
          <p:nvPr/>
        </p:nvSpPr>
        <p:spPr bwMode="auto">
          <a:xfrm>
            <a:off x="8045450" y="49450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7" name="Rectangle 333"/>
          <p:cNvSpPr>
            <a:spLocks noChangeArrowheads="1"/>
          </p:cNvSpPr>
          <p:nvPr/>
        </p:nvSpPr>
        <p:spPr bwMode="auto">
          <a:xfrm>
            <a:off x="8566150" y="4945063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8" name="Rectangle 334"/>
          <p:cNvSpPr>
            <a:spLocks noChangeArrowheads="1"/>
          </p:cNvSpPr>
          <p:nvPr/>
        </p:nvSpPr>
        <p:spPr bwMode="auto">
          <a:xfrm>
            <a:off x="247650" y="5534025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9" name="Rectangle 335"/>
          <p:cNvSpPr>
            <a:spLocks noChangeArrowheads="1"/>
          </p:cNvSpPr>
          <p:nvPr/>
        </p:nvSpPr>
        <p:spPr bwMode="auto">
          <a:xfrm>
            <a:off x="766763" y="55340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60" name="Rectangle 336"/>
          <p:cNvSpPr>
            <a:spLocks noChangeArrowheads="1"/>
          </p:cNvSpPr>
          <p:nvPr/>
        </p:nvSpPr>
        <p:spPr bwMode="auto">
          <a:xfrm>
            <a:off x="1287463" y="5534025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61" name="Rectangle 337"/>
          <p:cNvSpPr>
            <a:spLocks noChangeArrowheads="1"/>
          </p:cNvSpPr>
          <p:nvPr/>
        </p:nvSpPr>
        <p:spPr bwMode="auto">
          <a:xfrm>
            <a:off x="1806575" y="55340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62" name="Rectangle 338"/>
          <p:cNvSpPr>
            <a:spLocks noChangeArrowheads="1"/>
          </p:cNvSpPr>
          <p:nvPr/>
        </p:nvSpPr>
        <p:spPr bwMode="auto">
          <a:xfrm>
            <a:off x="2327275" y="5534025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63" name="Rectangle 339"/>
          <p:cNvSpPr>
            <a:spLocks noChangeArrowheads="1"/>
          </p:cNvSpPr>
          <p:nvPr/>
        </p:nvSpPr>
        <p:spPr bwMode="auto">
          <a:xfrm>
            <a:off x="2846388" y="55340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64" name="Rectangle 340"/>
          <p:cNvSpPr>
            <a:spLocks noChangeArrowheads="1"/>
          </p:cNvSpPr>
          <p:nvPr/>
        </p:nvSpPr>
        <p:spPr bwMode="auto">
          <a:xfrm>
            <a:off x="3367088" y="55340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65" name="Rectangle 341"/>
          <p:cNvSpPr>
            <a:spLocks noChangeArrowheads="1"/>
          </p:cNvSpPr>
          <p:nvPr/>
        </p:nvSpPr>
        <p:spPr bwMode="auto">
          <a:xfrm>
            <a:off x="3886200" y="55340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66" name="Rectangle 342"/>
          <p:cNvSpPr>
            <a:spLocks noChangeArrowheads="1"/>
          </p:cNvSpPr>
          <p:nvPr/>
        </p:nvSpPr>
        <p:spPr bwMode="auto">
          <a:xfrm>
            <a:off x="4406900" y="55340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67" name="Rectangle 343"/>
          <p:cNvSpPr>
            <a:spLocks noChangeArrowheads="1"/>
          </p:cNvSpPr>
          <p:nvPr/>
        </p:nvSpPr>
        <p:spPr bwMode="auto">
          <a:xfrm>
            <a:off x="4926013" y="55340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68" name="Rectangle 344"/>
          <p:cNvSpPr>
            <a:spLocks noChangeArrowheads="1"/>
          </p:cNvSpPr>
          <p:nvPr/>
        </p:nvSpPr>
        <p:spPr bwMode="auto">
          <a:xfrm>
            <a:off x="5446713" y="55340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69" name="Rectangle 345"/>
          <p:cNvSpPr>
            <a:spLocks noChangeArrowheads="1"/>
          </p:cNvSpPr>
          <p:nvPr/>
        </p:nvSpPr>
        <p:spPr bwMode="auto">
          <a:xfrm>
            <a:off x="5965825" y="55340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0" name="Rectangle 346"/>
          <p:cNvSpPr>
            <a:spLocks noChangeArrowheads="1"/>
          </p:cNvSpPr>
          <p:nvPr/>
        </p:nvSpPr>
        <p:spPr bwMode="auto">
          <a:xfrm>
            <a:off x="6486525" y="55340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1" name="Rectangle 347"/>
          <p:cNvSpPr>
            <a:spLocks noChangeArrowheads="1"/>
          </p:cNvSpPr>
          <p:nvPr/>
        </p:nvSpPr>
        <p:spPr bwMode="auto">
          <a:xfrm>
            <a:off x="7005638" y="55340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2" name="Rectangle 348"/>
          <p:cNvSpPr>
            <a:spLocks noChangeArrowheads="1"/>
          </p:cNvSpPr>
          <p:nvPr/>
        </p:nvSpPr>
        <p:spPr bwMode="auto">
          <a:xfrm>
            <a:off x="7526338" y="55340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3" name="Rectangle 349"/>
          <p:cNvSpPr>
            <a:spLocks noChangeArrowheads="1"/>
          </p:cNvSpPr>
          <p:nvPr/>
        </p:nvSpPr>
        <p:spPr bwMode="auto">
          <a:xfrm>
            <a:off x="8045450" y="55340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4" name="Rectangle 350"/>
          <p:cNvSpPr>
            <a:spLocks noChangeArrowheads="1"/>
          </p:cNvSpPr>
          <p:nvPr/>
        </p:nvSpPr>
        <p:spPr bwMode="auto">
          <a:xfrm>
            <a:off x="8566150" y="5534025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5" name="Rectangle 351"/>
          <p:cNvSpPr>
            <a:spLocks noChangeArrowheads="1"/>
          </p:cNvSpPr>
          <p:nvPr/>
        </p:nvSpPr>
        <p:spPr bwMode="auto">
          <a:xfrm>
            <a:off x="247650" y="6122988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6" name="Rectangle 352"/>
          <p:cNvSpPr>
            <a:spLocks noChangeArrowheads="1"/>
          </p:cNvSpPr>
          <p:nvPr/>
        </p:nvSpPr>
        <p:spPr bwMode="auto">
          <a:xfrm>
            <a:off x="766763" y="6122988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7" name="Rectangle 353"/>
          <p:cNvSpPr>
            <a:spLocks noChangeArrowheads="1"/>
          </p:cNvSpPr>
          <p:nvPr/>
        </p:nvSpPr>
        <p:spPr bwMode="auto">
          <a:xfrm>
            <a:off x="1287463" y="6122988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8" name="Rectangle 354"/>
          <p:cNvSpPr>
            <a:spLocks noChangeArrowheads="1"/>
          </p:cNvSpPr>
          <p:nvPr/>
        </p:nvSpPr>
        <p:spPr bwMode="auto">
          <a:xfrm>
            <a:off x="1806575" y="6122988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9" name="Rectangle 355"/>
          <p:cNvSpPr>
            <a:spLocks noChangeArrowheads="1"/>
          </p:cNvSpPr>
          <p:nvPr/>
        </p:nvSpPr>
        <p:spPr bwMode="auto">
          <a:xfrm>
            <a:off x="2327275" y="6122988"/>
            <a:ext cx="234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0" name="Rectangle 356"/>
          <p:cNvSpPr>
            <a:spLocks noChangeArrowheads="1"/>
          </p:cNvSpPr>
          <p:nvPr/>
        </p:nvSpPr>
        <p:spPr bwMode="auto">
          <a:xfrm>
            <a:off x="2846388" y="6122988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1" name="Rectangle 357"/>
          <p:cNvSpPr>
            <a:spLocks noChangeArrowheads="1"/>
          </p:cNvSpPr>
          <p:nvPr/>
        </p:nvSpPr>
        <p:spPr bwMode="auto">
          <a:xfrm>
            <a:off x="3367088" y="6122988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2" name="Rectangle 358"/>
          <p:cNvSpPr>
            <a:spLocks noChangeArrowheads="1"/>
          </p:cNvSpPr>
          <p:nvPr/>
        </p:nvSpPr>
        <p:spPr bwMode="auto">
          <a:xfrm>
            <a:off x="3886200" y="6122988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3" name="Rectangle 359"/>
          <p:cNvSpPr>
            <a:spLocks noChangeArrowheads="1"/>
          </p:cNvSpPr>
          <p:nvPr/>
        </p:nvSpPr>
        <p:spPr bwMode="auto">
          <a:xfrm>
            <a:off x="4406900" y="6122988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4" name="Rectangle 360"/>
          <p:cNvSpPr>
            <a:spLocks noChangeArrowheads="1"/>
          </p:cNvSpPr>
          <p:nvPr/>
        </p:nvSpPr>
        <p:spPr bwMode="auto">
          <a:xfrm>
            <a:off x="4926013" y="6122988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5" name="Rectangle 361"/>
          <p:cNvSpPr>
            <a:spLocks noChangeArrowheads="1"/>
          </p:cNvSpPr>
          <p:nvPr/>
        </p:nvSpPr>
        <p:spPr bwMode="auto">
          <a:xfrm>
            <a:off x="5446713" y="6122988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6" name="Rectangle 362"/>
          <p:cNvSpPr>
            <a:spLocks noChangeArrowheads="1"/>
          </p:cNvSpPr>
          <p:nvPr/>
        </p:nvSpPr>
        <p:spPr bwMode="auto">
          <a:xfrm>
            <a:off x="5965825" y="6122988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7" name="Rectangle 363"/>
          <p:cNvSpPr>
            <a:spLocks noChangeArrowheads="1"/>
          </p:cNvSpPr>
          <p:nvPr/>
        </p:nvSpPr>
        <p:spPr bwMode="auto">
          <a:xfrm>
            <a:off x="6486525" y="6122988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8" name="Rectangle 364"/>
          <p:cNvSpPr>
            <a:spLocks noChangeArrowheads="1"/>
          </p:cNvSpPr>
          <p:nvPr/>
        </p:nvSpPr>
        <p:spPr bwMode="auto">
          <a:xfrm>
            <a:off x="7005638" y="6122988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9" name="Rectangle 365"/>
          <p:cNvSpPr>
            <a:spLocks noChangeArrowheads="1"/>
          </p:cNvSpPr>
          <p:nvPr/>
        </p:nvSpPr>
        <p:spPr bwMode="auto">
          <a:xfrm>
            <a:off x="7526338" y="6122988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0" name="Rectangle 366"/>
          <p:cNvSpPr>
            <a:spLocks noChangeArrowheads="1"/>
          </p:cNvSpPr>
          <p:nvPr/>
        </p:nvSpPr>
        <p:spPr bwMode="auto">
          <a:xfrm>
            <a:off x="8045450" y="6122988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1" name="Rectangle 367"/>
          <p:cNvSpPr>
            <a:spLocks noChangeArrowheads="1"/>
          </p:cNvSpPr>
          <p:nvPr/>
        </p:nvSpPr>
        <p:spPr bwMode="auto">
          <a:xfrm>
            <a:off x="8566150" y="6122988"/>
            <a:ext cx="2365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0"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5" dur="5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8" dur="5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4" dur="5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9"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2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8"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1"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4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7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0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3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6"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9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2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5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8"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1" dur="5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4" dur="5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7"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2"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5"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8" dur="5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1"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4" dur="5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7" dur="5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0"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3"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6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9" dur="5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2"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5"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8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1"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4"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7"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0" dur="5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5" dur="5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8" dur="5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1" dur="5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4" dur="50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7" dur="5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0"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3" dur="5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6" dur="5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9" dur="5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2" dur="5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5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8"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1" dur="5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4"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7"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0" dur="500"/>
                                        <p:tgtEl>
                                          <p:spTgt spid="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3" dur="500"/>
                                        <p:tgtEl>
                                          <p:spTgt spid="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8"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1" dur="5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4" dur="5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7"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0"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3"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6"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2" dur="5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5"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8"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1" dur="5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4" dur="5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7" dur="5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0" dur="5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3"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6" dur="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6" grpId="0"/>
      <p:bldP spid="1257" grpId="0"/>
      <p:bldP spid="1258" grpId="0"/>
      <p:bldP spid="1259" grpId="0"/>
      <p:bldP spid="1260" grpId="0"/>
      <p:bldP spid="1261" grpId="0"/>
      <p:bldP spid="1262" grpId="0"/>
      <p:bldP spid="1263" grpId="0"/>
      <p:bldP spid="1264" grpId="0"/>
      <p:bldP spid="1265" grpId="0"/>
      <p:bldP spid="1266" grpId="0"/>
      <p:bldP spid="1267" grpId="0"/>
      <p:bldP spid="1268" grpId="0"/>
      <p:bldP spid="1269" grpId="0"/>
      <p:bldP spid="1270" grpId="0"/>
      <p:bldP spid="1271" grpId="0"/>
      <p:bldP spid="1272" grpId="0"/>
      <p:bldP spid="1273" grpId="0"/>
      <p:bldP spid="1274" grpId="0"/>
      <p:bldP spid="1275" grpId="0"/>
      <p:bldP spid="1276" grpId="0"/>
      <p:bldP spid="1277" grpId="0"/>
      <p:bldP spid="1278" grpId="0"/>
      <p:bldP spid="1279" grpId="0"/>
      <p:bldP spid="1280" grpId="0"/>
      <p:bldP spid="1281" grpId="0"/>
      <p:bldP spid="1282" grpId="0"/>
      <p:bldP spid="1283" grpId="0"/>
      <p:bldP spid="1284" grpId="0"/>
      <p:bldP spid="1285" grpId="0"/>
      <p:bldP spid="1286" grpId="0"/>
      <p:bldP spid="1287" grpId="0"/>
      <p:bldP spid="1288" grpId="0"/>
      <p:bldP spid="1289" grpId="0"/>
      <p:bldP spid="1290" grpId="0"/>
      <p:bldP spid="1291" grpId="0"/>
      <p:bldP spid="1292" grpId="0"/>
      <p:bldP spid="1293" grpId="0"/>
      <p:bldP spid="1294" grpId="0"/>
      <p:bldP spid="1295" grpId="0"/>
      <p:bldP spid="1296" grpId="0"/>
      <p:bldP spid="1297" grpId="0"/>
      <p:bldP spid="1298" grpId="0"/>
      <p:bldP spid="1299" grpId="0"/>
      <p:bldP spid="1300" grpId="0"/>
      <p:bldP spid="1301" grpId="0"/>
      <p:bldP spid="1302" grpId="0"/>
      <p:bldP spid="1303" grpId="0"/>
      <p:bldP spid="1304" grpId="0"/>
      <p:bldP spid="1305" grpId="0"/>
      <p:bldP spid="1306" grpId="0"/>
      <p:bldP spid="1307" grpId="0"/>
      <p:bldP spid="1308" grpId="0"/>
      <p:bldP spid="1309" grpId="0"/>
      <p:bldP spid="1310" grpId="0"/>
      <p:bldP spid="1311" grpId="0"/>
      <p:bldP spid="1312" grpId="0"/>
      <p:bldP spid="1313" grpId="0"/>
      <p:bldP spid="1314" grpId="0"/>
      <p:bldP spid="1315" grpId="0"/>
      <p:bldP spid="1316" grpId="0"/>
      <p:bldP spid="1317" grpId="0"/>
      <p:bldP spid="1318" grpId="0"/>
      <p:bldP spid="1319" grpId="0"/>
      <p:bldP spid="1320" grpId="0"/>
      <p:bldP spid="1321" grpId="0"/>
      <p:bldP spid="1322" grpId="0"/>
      <p:bldP spid="1323" grpId="0"/>
      <p:bldP spid="1324" grpId="0"/>
      <p:bldP spid="1325" grpId="0"/>
      <p:bldP spid="1326" grpId="0"/>
      <p:bldP spid="1327" grpId="0"/>
      <p:bldP spid="1328" grpId="0"/>
      <p:bldP spid="1329" grpId="0"/>
      <p:bldP spid="1330" grpId="0"/>
      <p:bldP spid="1331" grpId="0"/>
      <p:bldP spid="1332" grpId="0"/>
      <p:bldP spid="1333" grpId="0"/>
      <p:bldP spid="1334" grpId="0"/>
      <p:bldP spid="1335" grpId="0"/>
      <p:bldP spid="1336" grpId="0"/>
      <p:bldP spid="1337" grpId="0"/>
      <p:bldP spid="1338" grpId="0"/>
      <p:bldP spid="1339" grpId="0"/>
      <p:bldP spid="1340" grpId="0"/>
      <p:bldP spid="1341" grpId="0"/>
      <p:bldP spid="1342" grpId="0"/>
      <p:bldP spid="1343" grpId="0"/>
      <p:bldP spid="1344" grpId="0"/>
      <p:bldP spid="1345" grpId="0"/>
      <p:bldP spid="1346" grpId="0"/>
      <p:bldP spid="1347" grpId="0"/>
      <p:bldP spid="1348" grpId="0"/>
      <p:bldP spid="1349" grpId="0"/>
      <p:bldP spid="1350" grpId="0"/>
      <p:bldP spid="1351" grpId="0"/>
      <p:bldP spid="1352" grpId="0"/>
      <p:bldP spid="1353" grpId="0"/>
      <p:bldP spid="1354" grpId="0"/>
      <p:bldP spid="1355" grpId="0"/>
      <p:bldP spid="1356" grpId="0"/>
      <p:bldP spid="1357" grpId="0"/>
      <p:bldP spid="1358" grpId="0"/>
      <p:bldP spid="1359" grpId="0"/>
      <p:bldP spid="1360" grpId="0"/>
      <p:bldP spid="1361" grpId="0"/>
      <p:bldP spid="1362" grpId="0"/>
      <p:bldP spid="1363" grpId="0"/>
      <p:bldP spid="1364" grpId="0"/>
      <p:bldP spid="1365" grpId="0"/>
      <p:bldP spid="1366" grpId="0"/>
      <p:bldP spid="1367" grpId="0"/>
      <p:bldP spid="1368" grpId="0"/>
      <p:bldP spid="1369" grpId="0"/>
      <p:bldP spid="1370" grpId="0"/>
      <p:bldP spid="1371" grpId="0"/>
      <p:bldP spid="1372" grpId="0"/>
      <p:bldP spid="1373" grpId="0"/>
      <p:bldP spid="1374" grpId="0"/>
      <p:bldP spid="1375" grpId="0"/>
      <p:bldP spid="1376" grpId="0"/>
      <p:bldP spid="1377" grpId="0"/>
      <p:bldP spid="1378" grpId="0"/>
      <p:bldP spid="1379" grpId="0"/>
      <p:bldP spid="1380" grpId="0"/>
      <p:bldP spid="1381" grpId="0"/>
      <p:bldP spid="1382" grpId="0"/>
      <p:bldP spid="1383" grpId="0"/>
      <p:bldP spid="1384" grpId="0"/>
      <p:bldP spid="1385" grpId="0"/>
      <p:bldP spid="1386" grpId="0"/>
      <p:bldP spid="1387" grpId="0"/>
      <p:bldP spid="1388" grpId="0"/>
      <p:bldP spid="1389" grpId="0"/>
      <p:bldP spid="1390" grpId="0"/>
      <p:bldP spid="139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502</Words>
  <Application>Microsoft Office PowerPoint</Application>
  <PresentationFormat>On-screen Show (4:3)</PresentationFormat>
  <Paragraphs>462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Class Room</dc:creator>
  <cp:lastModifiedBy>samsung</cp:lastModifiedBy>
  <cp:revision>30</cp:revision>
  <dcterms:created xsi:type="dcterms:W3CDTF">2006-08-16T00:00:00Z</dcterms:created>
  <dcterms:modified xsi:type="dcterms:W3CDTF">2016-03-19T11:21:59Z</dcterms:modified>
</cp:coreProperties>
</file>