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-509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0"/>
            <a:ext cx="1524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Initial State x=1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3429000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P=P-1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733800" y="2209800"/>
            <a:ext cx="914400" cy="914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990600"/>
            <a:ext cx="1524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As=Bs </a:t>
            </a:r>
            <a:r>
              <a:rPr lang="en-US" sz="1600" dirty="0" err="1" smtClean="0">
                <a:solidFill>
                  <a:schemeClr val="tx1"/>
                </a:solidFill>
              </a:rPr>
              <a:t>xor</a:t>
            </a:r>
            <a:r>
              <a:rPr lang="en-US" sz="1600" dirty="0" smtClean="0">
                <a:solidFill>
                  <a:schemeClr val="tx1"/>
                </a:solidFill>
              </a:rPr>
              <a:t> Qs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A=0, E=0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P=k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3200400"/>
            <a:ext cx="1524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A=A+B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E=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P=P-1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810000" y="5334000"/>
            <a:ext cx="914400" cy="914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4495800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AQ=</a:t>
            </a:r>
            <a:r>
              <a:rPr lang="en-US" dirty="0" err="1" smtClean="0">
                <a:solidFill>
                  <a:schemeClr val="tx1"/>
                </a:solidFill>
              </a:rPr>
              <a:t>shrEAQ,E</a:t>
            </a:r>
            <a:r>
              <a:rPr lang="en-US" dirty="0" smtClean="0">
                <a:solidFill>
                  <a:schemeClr val="tx1"/>
                </a:solidFill>
              </a:rPr>
              <a:t>=0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7" idx="0"/>
          </p:cNvCxnSpPr>
          <p:nvPr/>
        </p:nvCxnSpPr>
        <p:spPr>
          <a:xfrm rot="5400000">
            <a:off x="3925094" y="723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-1143794" y="3886200"/>
            <a:ext cx="3810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6058694" y="2932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0"/>
          </p:cNvCxnSpPr>
          <p:nvPr/>
        </p:nvCxnSpPr>
        <p:spPr>
          <a:xfrm>
            <a:off x="2590800" y="3886200"/>
            <a:ext cx="17145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rot="5400000">
            <a:off x="3962400" y="198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10800000" flipV="1">
            <a:off x="4305300" y="3962400"/>
            <a:ext cx="2095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rot="5400000">
            <a:off x="4115594" y="5180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4648200" y="2667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4838700" y="3009900"/>
            <a:ext cx="5638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762000" y="5791200"/>
            <a:ext cx="3048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5791200"/>
            <a:ext cx="2971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3"/>
          </p:cNvCxnSpPr>
          <p:nvPr/>
        </p:nvCxnSpPr>
        <p:spPr>
          <a:xfrm rot="10800000">
            <a:off x="4953000" y="2286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2590800" y="2667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0"/>
          </p:cNvCxnSpPr>
          <p:nvPr/>
        </p:nvCxnSpPr>
        <p:spPr>
          <a:xfrm rot="5400000">
            <a:off x="2210197" y="3047603"/>
            <a:ext cx="762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2000" y="19812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81400" y="533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qm</a:t>
            </a:r>
            <a:r>
              <a:rPr lang="en-US" sz="1600" dirty="0" smtClean="0">
                <a:solidFill>
                  <a:schemeClr val="tx1"/>
                </a:solidFill>
              </a:rPr>
              <a:t>=1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90800" y="22860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4400" y="22860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53000" y="5486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876800" y="76200"/>
            <a:ext cx="838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38400" y="5486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!=0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676400" y="2971800"/>
            <a:ext cx="838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477000" y="2590800"/>
            <a:ext cx="1066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Q1T2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876800" y="1143000"/>
            <a:ext cx="838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181600" y="4495800"/>
            <a:ext cx="838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T3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600" y="23622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24200" y="23622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23622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86600" y="23622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urved Connector 15"/>
          <p:cNvCxnSpPr/>
          <p:nvPr/>
        </p:nvCxnSpPr>
        <p:spPr>
          <a:xfrm rot="10800000" flipH="1">
            <a:off x="990600" y="2362200"/>
            <a:ext cx="342900" cy="266700"/>
          </a:xfrm>
          <a:prstGeom prst="curvedConnector4">
            <a:avLst>
              <a:gd name="adj1" fmla="val -66667"/>
              <a:gd name="adj2" fmla="val 1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4"/>
            <a:endCxn id="6" idx="4"/>
          </p:cNvCxnSpPr>
          <p:nvPr/>
        </p:nvCxnSpPr>
        <p:spPr>
          <a:xfrm rot="5400000">
            <a:off x="6400800" y="1866900"/>
            <a:ext cx="1588" cy="20574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0"/>
            <a:endCxn id="4" idx="0"/>
          </p:cNvCxnSpPr>
          <p:nvPr/>
        </p:nvCxnSpPr>
        <p:spPr>
          <a:xfrm rot="16200000" flipV="1">
            <a:off x="4381500" y="-685800"/>
            <a:ext cx="1588" cy="60960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>
            <a:off x="1676400" y="26289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6" idx="2"/>
          </p:cNvCxnSpPr>
          <p:nvPr/>
        </p:nvCxnSpPr>
        <p:spPr>
          <a:xfrm>
            <a:off x="3810000" y="26289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7" idx="2"/>
          </p:cNvCxnSpPr>
          <p:nvPr/>
        </p:nvCxnSpPr>
        <p:spPr>
          <a:xfrm>
            <a:off x="5715000" y="26289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00600" y="4419600"/>
            <a:ext cx="27432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=multiply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Pz</a:t>
            </a:r>
            <a:r>
              <a:rPr lang="en-US" dirty="0" smtClean="0">
                <a:solidFill>
                  <a:srgbClr val="FF0000"/>
                </a:solidFill>
              </a:rPr>
              <a:t>=1 if P=0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Pz</a:t>
            </a:r>
            <a:r>
              <a:rPr lang="en-US" dirty="0" smtClean="0">
                <a:solidFill>
                  <a:srgbClr val="FF0000"/>
                </a:solidFill>
              </a:rPr>
              <a:t>=0 if P!=0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" y="19812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qm</a:t>
            </a:r>
            <a:r>
              <a:rPr lang="en-US" sz="1600" dirty="0" smtClean="0">
                <a:solidFill>
                  <a:schemeClr val="tx1"/>
                </a:solidFill>
              </a:rPr>
              <a:t>=0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05000" y="27432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</a:t>
            </a:r>
            <a:r>
              <a:rPr lang="en-US" sz="1600" dirty="0" err="1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=1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19800" y="31242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Pz</a:t>
            </a:r>
            <a:r>
              <a:rPr lang="en-US" sz="1600" dirty="0" smtClean="0">
                <a:solidFill>
                  <a:schemeClr val="tx1"/>
                </a:solidFill>
              </a:rPr>
              <a:t>=0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05200" y="1676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Pz</a:t>
            </a:r>
            <a:r>
              <a:rPr lang="en-US" sz="1600" dirty="0" smtClean="0">
                <a:solidFill>
                  <a:schemeClr val="tx1"/>
                </a:solidFill>
              </a:rPr>
              <a:t>=1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parag1</dc:creator>
  <cp:lastModifiedBy>parag1</cp:lastModifiedBy>
  <cp:revision>7</cp:revision>
  <dcterms:created xsi:type="dcterms:W3CDTF">2006-08-16T00:00:00Z</dcterms:created>
  <dcterms:modified xsi:type="dcterms:W3CDTF">2014-09-12T14:04:26Z</dcterms:modified>
</cp:coreProperties>
</file>