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128" autoAdjust="0"/>
  </p:normalViewPr>
  <p:slideViewPr>
    <p:cSldViewPr snapToGrid="0">
      <p:cViewPr varScale="1">
        <p:scale>
          <a:sx n="70" d="100"/>
          <a:sy n="70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5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865496"/>
            <a:ext cx="6553200" cy="2942230"/>
          </a:xfrm>
        </p:spPr>
        <p:txBody>
          <a:bodyPr>
            <a:normAutofit/>
          </a:bodyPr>
          <a:lstStyle/>
          <a:p>
            <a:r>
              <a:rPr lang="en-US" dirty="0" smtClean="0"/>
              <a:t>CSE 205: Digital Logic Design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ROM and PLA </a:t>
            </a:r>
            <a:br>
              <a:rPr lang="en-US" dirty="0" smtClean="0"/>
            </a:br>
            <a:r>
              <a:rPr lang="en-US" dirty="0" smtClean="0"/>
              <a:t>(Ref: Chap 5, Mano, 2</a:t>
            </a:r>
            <a:r>
              <a:rPr lang="en-US" baseline="30000" dirty="0" smtClean="0"/>
              <a:t>nd</a:t>
            </a:r>
            <a:r>
              <a:rPr lang="en-US" dirty="0" smtClean="0"/>
              <a:t> edition)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57382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Md. </a:t>
            </a:r>
            <a:r>
              <a:rPr lang="en-US" sz="2400" dirty="0" err="1" smtClean="0"/>
              <a:t>Aashikur</a:t>
            </a:r>
            <a:r>
              <a:rPr lang="en-US" sz="2400" dirty="0" smtClean="0"/>
              <a:t> Rahman Azim</a:t>
            </a:r>
          </a:p>
          <a:p>
            <a:r>
              <a:rPr lang="en-US" sz="2400" dirty="0" smtClean="0"/>
              <a:t>Lecturer</a:t>
            </a:r>
          </a:p>
          <a:p>
            <a:r>
              <a:rPr lang="en-US" sz="2400" dirty="0" smtClean="0"/>
              <a:t>CSE, BUET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a combinational circuit using a ROM. The circuit accepts a 3-bit number and generates an output binary number equal to the square of the input number.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0" y="3198562"/>
            <a:ext cx="7806023" cy="34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" y="1709238"/>
            <a:ext cx="6769289" cy="41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ROM may be programmed in two ways.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mask programming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programmable read-only memory (PROM)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Mask Programming: </a:t>
            </a:r>
            <a:r>
              <a:rPr lang="en-US" dirty="0" smtClean="0"/>
              <a:t>done by the manufacturer during the last fabrication process of the unit.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manufacturer makes the mask for the paths to produce 1’s or 0’s according to the customers truth table.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It is economical only if large quantities of the same ROM configuration are to be manufactured.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ROMs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PROM: </a:t>
            </a:r>
            <a:r>
              <a:rPr lang="en-US" dirty="0" smtClean="0"/>
              <a:t>It is economical for small quantities of same types of ROMs.</a:t>
            </a:r>
          </a:p>
          <a:p>
            <a:r>
              <a:rPr lang="en-US" dirty="0" smtClean="0"/>
              <a:t>The links in PROM are broken by application of the current pulses through the output terminal.</a:t>
            </a:r>
          </a:p>
          <a:p>
            <a:r>
              <a:rPr lang="en-US" dirty="0" smtClean="0"/>
              <a:t>An user can use his own laboratory to achieve the desired relationship between input address and stored words. </a:t>
            </a:r>
          </a:p>
          <a:p>
            <a:r>
              <a:rPr lang="en-US" dirty="0" smtClean="0"/>
              <a:t>Special units called </a:t>
            </a:r>
            <a:r>
              <a:rPr lang="en-US" b="1" dirty="0" smtClean="0"/>
              <a:t>PROM programmers </a:t>
            </a:r>
            <a:r>
              <a:rPr lang="en-US" dirty="0" smtClean="0"/>
              <a:t>are available commercially to facilitate this procedure.</a:t>
            </a:r>
          </a:p>
          <a:p>
            <a:r>
              <a:rPr lang="en-US" b="1" dirty="0" smtClean="0"/>
              <a:t>PROM is a hardware procedure.</a:t>
            </a:r>
          </a:p>
          <a:p>
            <a:r>
              <a:rPr lang="en-US" dirty="0" smtClean="0"/>
              <a:t>So, PROM is </a:t>
            </a:r>
            <a:r>
              <a:rPr lang="en-US" b="1" dirty="0" smtClean="0"/>
              <a:t>irreversible.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61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Erasable PROM (EPROM)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EPROMs can be restructured to the initial value even though they have been changed previously.</a:t>
            </a:r>
          </a:p>
          <a:p>
            <a:r>
              <a:rPr lang="en-US" dirty="0" smtClean="0"/>
              <a:t>When EPROM is placed under a special ultraviolet light for a given period time, the short-wave radiation discharges the internal gates that serve as constant. </a:t>
            </a:r>
            <a:endParaRPr lang="en-US" dirty="0"/>
          </a:p>
          <a:p>
            <a:r>
              <a:rPr lang="en-US" dirty="0" smtClean="0"/>
              <a:t>After erasure, the ROM returns to its initial state and can be reprogrammed.</a:t>
            </a:r>
          </a:p>
          <a:p>
            <a:r>
              <a:rPr lang="en-US" dirty="0" smtClean="0"/>
              <a:t>Some, ROMs can be erased with electrical signal instead of ultraviolet light. These are called </a:t>
            </a:r>
            <a:r>
              <a:rPr lang="en-US" b="1" i="1" dirty="0" smtClean="0"/>
              <a:t>electrically alterable ROMs (EAROMs)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64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 Arrays (PLAs)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Pre-fabricated building block of many AND/OR gates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array of programmable AND gates</a:t>
            </a:r>
          </a:p>
          <a:p>
            <a:pPr lvl="1"/>
            <a:r>
              <a:rPr lang="en-US" dirty="0"/>
              <a:t>can generate any product terms of the inputs</a:t>
            </a:r>
          </a:p>
          <a:p>
            <a:r>
              <a:rPr lang="en-US" dirty="0"/>
              <a:t>An array of programmable OR gates</a:t>
            </a:r>
          </a:p>
          <a:p>
            <a:pPr lvl="1"/>
            <a:r>
              <a:rPr lang="en-US" dirty="0"/>
              <a:t>can generate the sums of the products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47415"/>
            <a:ext cx="7895231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 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size of the PLA is specified by the number of inputs (n), the number of product terms (k) and the number of outputs (m).</a:t>
                </a:r>
              </a:p>
              <a:p>
                <a:r>
                  <a:rPr lang="en-US" dirty="0" smtClean="0"/>
                  <a:t>So, the number of programmed links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whereas that of a ROM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3 inputs, 3product terms and 2 outputs (PLA). Figure Next Slide.</a:t>
                </a:r>
              </a:p>
              <a:p>
                <a:endParaRPr lang="en-US" dirty="0"/>
              </a:p>
              <a:p>
                <a:r>
                  <a:rPr lang="en-US" dirty="0" smtClean="0"/>
                  <a:t>PLA can be mask programmable and filed programmable just like ROM.</a:t>
                </a:r>
              </a:p>
              <a:p>
                <a:r>
                  <a:rPr lang="en-US" dirty="0" smtClean="0"/>
                  <a:t>Filed programmable PLA is called FPLA and it is like as PROM.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7" t="-1001" r="-1900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5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799" y="1417638"/>
            <a:ext cx="7467601" cy="44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following combinational circuit as a truth table.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5" y="2768504"/>
            <a:ext cx="3199618" cy="2472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06" y="2141277"/>
            <a:ext cx="3922594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 </a:t>
            </a:r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402" y="1854366"/>
            <a:ext cx="2867380" cy="1175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2" y="3458009"/>
            <a:ext cx="6486739" cy="2606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5964" y="1636286"/>
            <a:ext cx="4585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T: if output inverter is to be bypassed</a:t>
            </a:r>
          </a:p>
          <a:p>
            <a:r>
              <a:rPr lang="en-US" sz="2800" b="1" dirty="0" smtClean="0"/>
              <a:t>C: For complement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29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/>
          <a:lstStyle/>
          <a:p>
            <a:r>
              <a:rPr lang="en-US" dirty="0" smtClean="0"/>
              <a:t>Read-only memory (rom)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96537"/>
                <a:ext cx="7696200" cy="5177415"/>
              </a:xfrm>
            </p:spPr>
            <p:txBody>
              <a:bodyPr/>
              <a:lstStyle/>
              <a:p>
                <a:r>
                  <a:rPr lang="en-US" dirty="0" smtClean="0"/>
                  <a:t>Decoder: generates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err="1" smtClean="0"/>
                  <a:t>minterms</a:t>
                </a:r>
                <a:r>
                  <a:rPr lang="en-US" dirty="0" smtClean="0"/>
                  <a:t> of the n input lines.</a:t>
                </a:r>
              </a:p>
              <a:p>
                <a:r>
                  <a:rPr lang="en-US" dirty="0" smtClean="0"/>
                  <a:t>By inserting OR gates to sum of </a:t>
                </a:r>
                <a:r>
                  <a:rPr lang="en-US" dirty="0" err="1" smtClean="0"/>
                  <a:t>minterms</a:t>
                </a:r>
                <a:r>
                  <a:rPr lang="en-US" dirty="0" smtClean="0"/>
                  <a:t> of Boolean functions, we are able to generate any desired combinational circuit.</a:t>
                </a:r>
              </a:p>
              <a:p>
                <a:r>
                  <a:rPr lang="en-US" dirty="0" smtClean="0"/>
                  <a:t>ROM is </a:t>
                </a:r>
                <a:r>
                  <a:rPr lang="en-US" dirty="0" smtClean="0"/>
                  <a:t>a device </a:t>
                </a:r>
                <a:r>
                  <a:rPr lang="en-US" dirty="0" smtClean="0"/>
                  <a:t>that includes both decoder and the OR gates within the IC package.</a:t>
                </a:r>
              </a:p>
              <a:p>
                <a:r>
                  <a:rPr lang="en-US" dirty="0" smtClean="0"/>
                  <a:t>The particular function implementation is done by “programming”</a:t>
                </a:r>
              </a:p>
              <a:p>
                <a:r>
                  <a:rPr lang="en-US" dirty="0" smtClean="0"/>
                  <a:t>ROM is very often used to implement complex combinational circuit.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6537"/>
                <a:ext cx="7696200" cy="5177415"/>
              </a:xfrm>
              <a:blipFill rotWithShape="0">
                <a:blip r:embed="rId2"/>
                <a:stretch>
                  <a:fillRect l="-317" t="-942" r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0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 Example Contd.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92823"/>
            <a:ext cx="7239000" cy="38759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93" y="1201003"/>
            <a:ext cx="2867380" cy="95534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411941" y="2838734"/>
            <a:ext cx="327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a digital system with a </a:t>
            </a:r>
            <a:r>
              <a:rPr lang="en-US" dirty="0" smtClean="0"/>
              <a:t>PLA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600" dirty="0" smtClean="0"/>
              <a:t>Reduce </a:t>
            </a:r>
            <a:r>
              <a:rPr lang="en-US" sz="3600" dirty="0"/>
              <a:t>the number of distinct product terms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600" dirty="0" smtClean="0"/>
              <a:t>The </a:t>
            </a:r>
            <a:r>
              <a:rPr lang="en-US" sz="3600" dirty="0"/>
              <a:t>number of literals in a product is not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combinational circuit is defined by the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Implement the circuit with a PLA having three inputs, four product terms and two outputs.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52" y="2255505"/>
            <a:ext cx="3513872" cy="10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7797" y="2442712"/>
            <a:ext cx="7129818" cy="410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28" y="1413372"/>
            <a:ext cx="3513872" cy="1033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067" y="1186378"/>
            <a:ext cx="3958561" cy="1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961564"/>
            <a:ext cx="7696200" cy="311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19" y="1561434"/>
            <a:ext cx="3958561" cy="1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ROM</a:t>
            </a:r>
          </a:p>
          <a:p>
            <a:r>
              <a:rPr lang="en-US" dirty="0" smtClean="0"/>
              <a:t>Types of ROMs</a:t>
            </a:r>
          </a:p>
          <a:p>
            <a:r>
              <a:rPr lang="en-US" dirty="0" smtClean="0"/>
              <a:t>PLA</a:t>
            </a:r>
          </a:p>
          <a:p>
            <a:r>
              <a:rPr lang="en-US" dirty="0" smtClean="0"/>
              <a:t>Types of PLA</a:t>
            </a:r>
          </a:p>
          <a:p>
            <a:r>
              <a:rPr lang="en-US" dirty="0" smtClean="0"/>
              <a:t>Design using ROM and PLA</a:t>
            </a:r>
          </a:p>
          <a:p>
            <a:r>
              <a:rPr lang="en-US" dirty="0" smtClean="0"/>
              <a:t>Basic difference between PLA and 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4747" y="2871800"/>
            <a:ext cx="71721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19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/>
          <a:lstStyle/>
          <a:p>
            <a:r>
              <a:rPr lang="en-US" dirty="0"/>
              <a:t>Read-only memory (rom</a:t>
            </a:r>
            <a:r>
              <a:rPr lang="en-US" dirty="0" smtClean="0"/>
              <a:t>)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696200" cy="5330952"/>
          </a:xfrm>
        </p:spPr>
        <p:txBody>
          <a:bodyPr/>
          <a:lstStyle/>
          <a:p>
            <a:r>
              <a:rPr lang="en-US" dirty="0" smtClean="0"/>
              <a:t>ROM is a memory (storage) device in which a fixed set of binary information is stored.</a:t>
            </a:r>
          </a:p>
          <a:p>
            <a:r>
              <a:rPr lang="en-US" dirty="0" smtClean="0"/>
              <a:t>ROM has special internal links that can be fused or broken.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815" y="3341212"/>
            <a:ext cx="4217158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memory (rom)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Address: </a:t>
                </a:r>
                <a:r>
                  <a:rPr lang="en-US" dirty="0" smtClean="0"/>
                  <a:t>each bit combination of the input variables. So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distinct address for n input lines.</a:t>
                </a:r>
              </a:p>
              <a:p>
                <a:r>
                  <a:rPr lang="en-US" dirty="0" smtClean="0"/>
                  <a:t> </a:t>
                </a:r>
                <a:r>
                  <a:rPr lang="en-US" b="1" dirty="0" smtClean="0"/>
                  <a:t>Word: </a:t>
                </a:r>
                <a:r>
                  <a:rPr lang="en-US" dirty="0" smtClean="0"/>
                  <a:t>Each address provides m output lines. Total number of bits per word are the total number of output lines. </a:t>
                </a:r>
                <a:r>
                  <a:rPr lang="en-US" b="1" dirty="0" smtClean="0"/>
                  <a:t>Here a Word equal m bits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A ROM is </a:t>
                </a:r>
                <a:r>
                  <a:rPr lang="en-US" smtClean="0"/>
                  <a:t>defined </a:t>
                </a:r>
                <a:r>
                  <a:rPr lang="en-US" smtClean="0"/>
                  <a:t>by number </a:t>
                </a:r>
                <a:r>
                  <a:rPr lang="en-US" dirty="0" smtClean="0"/>
                  <a:t>of words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) and the number of bits (m) per word. </a:t>
                </a:r>
                <a:endParaRPr lang="en-US" b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7" t="-1001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7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 rom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32×8</m:t>
                    </m:r>
                  </m:oMath>
                </a14:m>
                <a:r>
                  <a:rPr lang="en-US" dirty="0" smtClean="0"/>
                  <a:t> ROM.</a:t>
                </a:r>
              </a:p>
              <a:p>
                <a:r>
                  <a:rPr lang="en-US" dirty="0" smtClean="0"/>
                  <a:t>The unit consists of 32 words of 8 bits each.</a:t>
                </a:r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means 5 input lines. </a:t>
                </a:r>
              </a:p>
              <a:p>
                <a:r>
                  <a:rPr lang="en-US" dirty="0" smtClean="0"/>
                  <a:t>Input 00000 means word number 0 will be selected and input 11111 means word number 31 will be selected.</a:t>
                </a:r>
              </a:p>
              <a:p>
                <a:r>
                  <a:rPr lang="en-US" b="1" dirty="0" smtClean="0"/>
                  <a:t>Design a 2048-bit ROM having word size 8 bits each?</a:t>
                </a:r>
              </a:p>
              <a:p>
                <a:r>
                  <a:rPr lang="en-US" b="1" dirty="0"/>
                  <a:t>Design a 2048-bit ROM having word size </a:t>
                </a:r>
                <a:r>
                  <a:rPr lang="en-US" b="1" dirty="0" smtClean="0"/>
                  <a:t>4 </a:t>
                </a:r>
                <a:r>
                  <a:rPr lang="en-US" b="1" dirty="0"/>
                  <a:t>bits each?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7" t="-1001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5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32×4 </m:t>
                    </m:r>
                  </m:oMath>
                </a14:m>
                <a:r>
                  <a:rPr lang="en-US" dirty="0" smtClean="0"/>
                  <a:t>ROM: Internal logic construction.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7" y="2113026"/>
            <a:ext cx="7506269" cy="42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logic implementation using ROM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an n-input, m-output combinational circuit,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ROM.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17" t="-1001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25" y="2887070"/>
            <a:ext cx="3910653" cy="1371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307" y="2887070"/>
            <a:ext cx="3131024" cy="27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with AND-OR gates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3167" y="2028942"/>
            <a:ext cx="4322858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2028942"/>
            <a:ext cx="3131024" cy="27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with </a:t>
            </a:r>
            <a:r>
              <a:rPr lang="en-US" dirty="0" smtClean="0"/>
              <a:t>AND-OR-INVERT </a:t>
            </a:r>
            <a:r>
              <a:rPr lang="en-US" dirty="0"/>
              <a:t>gates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431810" y="2188309"/>
            <a:ext cx="3029802" cy="2670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026834"/>
            <a:ext cx="4266667" cy="40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4088</TotalTime>
  <Words>562</Words>
  <Application>Microsoft Office PowerPoint</Application>
  <PresentationFormat>On-screen Show (4:3)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Century Schoolbook</vt:lpstr>
      <vt:lpstr>Courier New</vt:lpstr>
      <vt:lpstr>Wingdings</vt:lpstr>
      <vt:lpstr>Wingdings 2</vt:lpstr>
      <vt:lpstr>Oriel</vt:lpstr>
      <vt:lpstr>CSE 205: Digital Logic Design  ROM and PLA  (Ref: Chap 5, Mano, 2nd edition) </vt:lpstr>
      <vt:lpstr>Read-only memory (rom)</vt:lpstr>
      <vt:lpstr>Read-only memory (rom) contd.</vt:lpstr>
      <vt:lpstr>Read-only memory (rom) contd.</vt:lpstr>
      <vt:lpstr>An example of a rom</vt:lpstr>
      <vt:lpstr>rom</vt:lpstr>
      <vt:lpstr>Combinational logic implementation using ROM</vt:lpstr>
      <vt:lpstr>ROM with AND-OR gates</vt:lpstr>
      <vt:lpstr>ROM with AND-OR-INVERT gates</vt:lpstr>
      <vt:lpstr>Example</vt:lpstr>
      <vt:lpstr>Example cont.</vt:lpstr>
      <vt:lpstr>Types of ROMs</vt:lpstr>
      <vt:lpstr>Types of ROMs Contd.</vt:lpstr>
      <vt:lpstr>Erasable PROM (EPROM)</vt:lpstr>
      <vt:lpstr>Programmable Logic Arrays (PLAs)</vt:lpstr>
      <vt:lpstr>PLA Contd.</vt:lpstr>
      <vt:lpstr>PLA Contd.</vt:lpstr>
      <vt:lpstr>PLA Example</vt:lpstr>
      <vt:lpstr>PLA Example Contd.</vt:lpstr>
      <vt:lpstr>PLA Example Contd.</vt:lpstr>
      <vt:lpstr>Designing a digital system with a PLA </vt:lpstr>
      <vt:lpstr>Example</vt:lpstr>
      <vt:lpstr>Example Contd.</vt:lpstr>
      <vt:lpstr>Example Contd.</vt:lpstr>
      <vt:lpstr>Summary</vt:lpstr>
      <vt:lpstr>PowerPoint Presentation</vt:lpstr>
    </vt:vector>
  </TitlesOfParts>
  <Company>BUET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samsung</cp:lastModifiedBy>
  <cp:revision>628</cp:revision>
  <dcterms:created xsi:type="dcterms:W3CDTF">2012-03-31T05:29:50Z</dcterms:created>
  <dcterms:modified xsi:type="dcterms:W3CDTF">2016-03-11T14:50:01Z</dcterms:modified>
</cp:coreProperties>
</file>