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f03a891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f03a891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4f03a8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4f03a89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4f03a89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4f03a89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4f03a89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4f03a89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4f03a891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4f03a891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4f03a89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4f03a89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4f03a89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4f03a89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4f03a891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4f03a891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4f03a891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4f03a891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FoodSquare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Average</vt:lpstr>
      <vt:lpstr>Arial</vt:lpstr>
      <vt:lpstr>Slate</vt:lpstr>
      <vt:lpstr>FoodSquare</vt:lpstr>
      <vt:lpstr>Entity Relationship Diagram</vt:lpstr>
      <vt:lpstr>PowerPoint Presentation</vt:lpstr>
      <vt:lpstr>PowerPoint Presentation</vt:lpstr>
      <vt:lpstr>PowerPoint Presentation</vt:lpstr>
      <vt:lpstr>UML Class Diagram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FoodSquare</dc:title>
  <cp:lastModifiedBy>Subangkar KrS</cp:lastModifiedBy>
  <cp:revision>1</cp:revision>
  <dcterms:modified xsi:type="dcterms:W3CDTF">2019-01-24T05:27:01Z</dcterms:modified>
</cp:coreProperties>
</file>