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b3f69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b3f69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b3f69b7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b3f69b7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b3f69b7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b3f69b7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b3f69b73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b3f69b73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b3f69b7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b3f69b7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b3f69b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b3f69b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820175" y="1941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FoodSquare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1820175" y="1941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</a:t>
            </a:r>
            <a:r>
              <a:rPr lang="en-US" dirty="0"/>
              <a:t>Diagram</a:t>
            </a:r>
            <a:r>
              <a:rPr lang="en" dirty="0"/>
              <a:t>		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44830"/>
          <a:stretch/>
        </p:blipFill>
        <p:spPr>
          <a:xfrm>
            <a:off x="-47725" y="0"/>
            <a:ext cx="9191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41121"/>
          <a:stretch/>
        </p:blipFill>
        <p:spPr>
          <a:xfrm>
            <a:off x="-445650" y="-179575"/>
            <a:ext cx="9589652" cy="53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1820175" y="1941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Diagram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900" y="0"/>
            <a:ext cx="9206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900" y="0"/>
            <a:ext cx="9206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Swiss</vt:lpstr>
      <vt:lpstr> FoodSquare</vt:lpstr>
      <vt:lpstr> Data  Flow     Diagram   </vt:lpstr>
      <vt:lpstr>PowerPoint Presentation</vt:lpstr>
      <vt:lpstr>PowerPoint Presentation</vt:lpstr>
      <vt:lpstr> Sequence    Diagram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FoodSquare</dc:title>
  <cp:lastModifiedBy>Subangkar KrS</cp:lastModifiedBy>
  <cp:revision>1</cp:revision>
  <dcterms:modified xsi:type="dcterms:W3CDTF">2019-01-23T05:12:12Z</dcterms:modified>
</cp:coreProperties>
</file>