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0E64A2-652E-493D-8D54-A27CFC90E7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847E95-812D-4A03-A36D-82F419318C9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898" y="1768668"/>
            <a:ext cx="9056914" cy="2387600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IOT Garbage Monitoring System</a:t>
            </a:r>
          </a:p>
        </p:txBody>
      </p:sp>
      <p:pic>
        <p:nvPicPr>
          <p:cNvPr id="101" name="Content Placeholder 100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70620" y="4565650"/>
            <a:ext cx="2915285" cy="2120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0086" y="410546"/>
            <a:ext cx="9731828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Why am I doing this 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Now poper waste management is one of the major problem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The aim of the proposed method is to make use of  this project is a very innovative system which will help to keep the cities clean.</a:t>
            </a:r>
          </a:p>
          <a:p>
            <a:pPr lvl="1" algn="just"/>
            <a:endParaRPr lang="en-US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What are the benefits of this?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         Sensors are used to identify the people movement and the garbage level.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         If person come infront of the garbage bin it will open automatically</a:t>
            </a: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  <a:sym typeface="+mn-ea"/>
              </a:rPr>
              <a:t> and monitors the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  <a:sym typeface="+mn-ea"/>
              </a:rPr>
              <a:t>         garbage bins and informs about the level of garbage collected in the garbage bins via a web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  <a:sym typeface="+mn-ea"/>
              </a:rPr>
              <a:t>         page</a:t>
            </a:r>
            <a:endParaRPr lang="en-US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Main components  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          Arduino uno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          LCD screen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          </a:t>
            </a: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  <a:sym typeface="+mn-ea"/>
              </a:rPr>
              <a:t>Wifi modem for sending data 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  <a:sym typeface="+mn-ea"/>
              </a:rPr>
              <a:t>          A buzzer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          micro servo motor</a:t>
            </a:r>
          </a:p>
        </p:txBody>
      </p:sp>
      <p:pic>
        <p:nvPicPr>
          <p:cNvPr id="100" name="Content Placeholder 9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32725" y="4421505"/>
            <a:ext cx="4175760" cy="2348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/>
          <p:nvPr/>
        </p:nvPicPr>
        <p:blipFill>
          <a:blip r:embed="rId4"/>
          <a:stretch>
            <a:fillRect/>
          </a:stretch>
        </p:blipFill>
        <p:spPr>
          <a:xfrm>
            <a:off x="2252980" y="5210810"/>
            <a:ext cx="2975610" cy="1559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12EE-745A-645B-1A5B-18BA454B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788" y="132148"/>
            <a:ext cx="5226394" cy="1602383"/>
          </a:xfrm>
        </p:spPr>
        <p:txBody>
          <a:bodyPr/>
          <a:lstStyle/>
          <a:p>
            <a:r>
              <a:rPr lang="en-US" dirty="0"/>
              <a:t>Proteus simulation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06D29-E76F-7B65-B8A4-B3C52219C5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0990" y="1461156"/>
            <a:ext cx="9317604" cy="5264696"/>
          </a:xfrm>
        </p:spPr>
      </p:pic>
    </p:spTree>
    <p:extLst>
      <p:ext uri="{BB962C8B-B14F-4D97-AF65-F5344CB8AC3E}">
        <p14:creationId xmlns:p14="http://schemas.microsoft.com/office/powerpoint/2010/main" val="234806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1DCC6C-DC0A-CF3B-86FD-8DAAD3E04B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4407" y="829559"/>
            <a:ext cx="9411894" cy="5703216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44C216-DFB8-A88E-9D64-3BB4D4F9E990}"/>
              </a:ext>
            </a:extLst>
          </p:cNvPr>
          <p:cNvSpPr/>
          <p:nvPr/>
        </p:nvSpPr>
        <p:spPr>
          <a:xfrm>
            <a:off x="4260915" y="160257"/>
            <a:ext cx="3714161" cy="593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Code</a:t>
            </a:r>
          </a:p>
        </p:txBody>
      </p:sp>
    </p:spTree>
    <p:extLst>
      <p:ext uri="{BB962C8B-B14F-4D97-AF65-F5344CB8AC3E}">
        <p14:creationId xmlns:p14="http://schemas.microsoft.com/office/powerpoint/2010/main" val="298975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56F672-8C7D-1C25-67D2-2C49328E20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3" y="471340"/>
            <a:ext cx="10939036" cy="5788058"/>
          </a:xfrm>
        </p:spPr>
      </p:pic>
    </p:spTree>
    <p:extLst>
      <p:ext uri="{BB962C8B-B14F-4D97-AF65-F5344CB8AC3E}">
        <p14:creationId xmlns:p14="http://schemas.microsoft.com/office/powerpoint/2010/main" val="426192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130EF1-6755-D7A9-4E0C-EBF8DAD1E0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3" y="348792"/>
            <a:ext cx="10675086" cy="5986020"/>
          </a:xfrm>
        </p:spPr>
      </p:pic>
    </p:spTree>
    <p:extLst>
      <p:ext uri="{BB962C8B-B14F-4D97-AF65-F5344CB8AC3E}">
        <p14:creationId xmlns:p14="http://schemas.microsoft.com/office/powerpoint/2010/main" val="424220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21494" y="302311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7763" y="2515286"/>
            <a:ext cx="7921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132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Century Gothic</vt:lpstr>
      <vt:lpstr>Constantia</vt:lpstr>
      <vt:lpstr>Wingdings</vt:lpstr>
      <vt:lpstr>Wingdings 3</vt:lpstr>
      <vt:lpstr>Slice</vt:lpstr>
      <vt:lpstr>Smart IOT Garbage Monitoring System</vt:lpstr>
      <vt:lpstr>PowerPoint Presentation</vt:lpstr>
      <vt:lpstr>Proteus simulation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Karunakaran Kopikanth</dc:creator>
  <cp:lastModifiedBy>subaraj bavananthan</cp:lastModifiedBy>
  <cp:revision>22</cp:revision>
  <dcterms:created xsi:type="dcterms:W3CDTF">2022-02-27T16:57:00Z</dcterms:created>
  <dcterms:modified xsi:type="dcterms:W3CDTF">2022-11-26T17:25:57Z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9CB3952085284263BD86330B701013AE</vt:lpwstr>
  </property>
  <property fmtid="{D5CDD505-2E9C-101B-9397-08002B2CF9AE}" pid="3" name="KSOProductBuildVer">
    <vt:lpwstr>1033-11.2.0.10463</vt:lpwstr>
  </property>
</Properties>
</file>