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82" r:id="rId7"/>
    <p:sldId id="266" r:id="rId8"/>
    <p:sldId id="267" r:id="rId9"/>
    <p:sldId id="281" r:id="rId10"/>
    <p:sldId id="287" r:id="rId11"/>
    <p:sldId id="292" r:id="rId12"/>
    <p:sldId id="311" r:id="rId13"/>
    <p:sldId id="312" r:id="rId14"/>
    <p:sldId id="314" r:id="rId15"/>
    <p:sldId id="313" r:id="rId16"/>
    <p:sldId id="294" r:id="rId17"/>
    <p:sldId id="306" r:id="rId18"/>
    <p:sldId id="315" r:id="rId19"/>
  </p:sldIdLst>
  <p:sldSz cx="9144000" cy="5143500" type="screen16x9"/>
  <p:notesSz cx="6858000" cy="9144000"/>
  <p:embeddedFontLst>
    <p:embeddedFont>
      <p:font typeface="Anaheim" panose="02000503000000000000" pitchFamily="2" charset="0"/>
      <p:regular r:id="rId21"/>
    </p:embeddedFont>
    <p:embeddedFont>
      <p:font typeface="Antonio" pitchFamily="2" charset="0"/>
      <p:regular r:id="rId22"/>
      <p:bold r:id="rId23"/>
    </p:embeddedFont>
    <p:embeddedFont>
      <p:font typeface="Archivo Black" panose="020B0A03020202020B04" pitchFamily="34" charset="0"/>
      <p:regular r:id="rId24"/>
    </p:embeddedFont>
    <p:embeddedFont>
      <p:font typeface="Barlow" panose="02000000000000000000" pitchFamily="2" charset="0"/>
      <p:regular r:id="rId25"/>
      <p:bold r:id="rId26"/>
      <p:italic r:id="rId27"/>
      <p:boldItalic r:id="rId28"/>
    </p:embeddedFont>
    <p:embeddedFont>
      <p:font typeface="Montserrat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D810FD-2773-469C-AA1B-2AB8C58FA1BE}">
  <a:tblStyle styleId="{C7D810FD-2773-469C-AA1B-2AB8C58FA1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font" Target="fonts/font6.fntdata" /><Relationship Id="rId3" Type="http://schemas.openxmlformats.org/officeDocument/2006/relationships/slide" Target="slides/slide2.xml" /><Relationship Id="rId21" Type="http://schemas.openxmlformats.org/officeDocument/2006/relationships/font" Target="fonts/font1.fntdata" /><Relationship Id="rId34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font" Target="fonts/font5.fntdata" /><Relationship Id="rId33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notesMaster" Target="notesMasters/notesMaster1.xml" /><Relationship Id="rId29" Type="http://schemas.openxmlformats.org/officeDocument/2006/relationships/font" Target="fonts/font9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4.fntdata" /><Relationship Id="rId32" Type="http://schemas.openxmlformats.org/officeDocument/2006/relationships/font" Target="fonts/font12.fntdata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font" Target="fonts/font3.fntdata" /><Relationship Id="rId28" Type="http://schemas.openxmlformats.org/officeDocument/2006/relationships/font" Target="fonts/font8.fntdata" /><Relationship Id="rId36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font" Target="fonts/font11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font" Target="fonts/font2.fntdata" /><Relationship Id="rId27" Type="http://schemas.openxmlformats.org/officeDocument/2006/relationships/font" Target="fonts/font7.fntdata" /><Relationship Id="rId30" Type="http://schemas.openxmlformats.org/officeDocument/2006/relationships/font" Target="fonts/font10.fntdata" /><Relationship Id="rId3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58824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7c6f1f1624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7c6f1f1624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7295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db4dd54edc_0_2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2" name="Google Shape;3442;gdb4dd54edc_0_2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132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3" name="Google Shape;3783;g183d841755d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4" name="Google Shape;3784;g183d841755d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908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3" name="Google Shape;3783;g183d841755d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4" name="Google Shape;3784;g183d841755d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782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3" name="Google Shape;3783;g183d841755d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4" name="Google Shape;3784;g183d841755d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018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3" name="Google Shape;3783;g183d841755d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4" name="Google Shape;3784;g183d841755d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153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3" name="Google Shape;3783;g183d841755d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4" name="Google Shape;3784;g183d841755d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553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gdb4dd54edc_0_2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3" name="Google Shape;3873;gdb4dd54edc_0_2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743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8" name="Google Shape;5598;gdb4dd54edc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9" name="Google Shape;5599;gdb4dd54edc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937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7dc1174084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17dc1174084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4986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1657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000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912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4" name="Google Shape;2934;gdb4dd54edc_0_1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5" name="Google Shape;2935;gdb4dd54edc_0_1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88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156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975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9" name="Google Shape;2929;gdb4dd54edc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0" name="Google Shape;2930;gdb4dd54edc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63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63225" y="1917225"/>
            <a:ext cx="5775000" cy="213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4151575"/>
            <a:ext cx="5165100" cy="4518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2609850"/>
            <a:ext cx="3852000" cy="102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720000" y="1508550"/>
            <a:ext cx="3852000" cy="118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>
            <a:spLocks noGrp="1"/>
          </p:cNvSpPr>
          <p:nvPr>
            <p:ph type="pic" idx="2"/>
          </p:nvPr>
        </p:nvSpPr>
        <p:spPr>
          <a:xfrm>
            <a:off x="4914900" y="-25825"/>
            <a:ext cx="4229100" cy="52017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3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>
            <a:spLocks noGrp="1"/>
          </p:cNvSpPr>
          <p:nvPr>
            <p:ph type="title"/>
          </p:nvPr>
        </p:nvSpPr>
        <p:spPr>
          <a:xfrm flipH="1">
            <a:off x="2593162" y="1893525"/>
            <a:ext cx="4977300" cy="80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40425" y="1874525"/>
            <a:ext cx="1471500" cy="14715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2" name="Google Shape;172;p31"/>
          <p:cNvSpPr txBox="1">
            <a:spLocks noGrp="1"/>
          </p:cNvSpPr>
          <p:nvPr>
            <p:ph type="subTitle" idx="1"/>
          </p:nvPr>
        </p:nvSpPr>
        <p:spPr>
          <a:xfrm flipH="1">
            <a:off x="2593162" y="2851900"/>
            <a:ext cx="4977300" cy="506100"/>
          </a:xfrm>
          <a:prstGeom prst="rect">
            <a:avLst/>
          </a:prstGeom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3_2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xfrm>
            <a:off x="1584085" y="1893525"/>
            <a:ext cx="4977300" cy="80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title" idx="2" hasCustomPrompt="1"/>
          </p:nvPr>
        </p:nvSpPr>
        <p:spPr>
          <a:xfrm>
            <a:off x="6929450" y="1836125"/>
            <a:ext cx="1471500" cy="14715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6" name="Google Shape;176;p32"/>
          <p:cNvSpPr txBox="1">
            <a:spLocks noGrp="1"/>
          </p:cNvSpPr>
          <p:nvPr>
            <p:ph type="subTitle" idx="1"/>
          </p:nvPr>
        </p:nvSpPr>
        <p:spPr>
          <a:xfrm>
            <a:off x="1584086" y="2851900"/>
            <a:ext cx="4977300" cy="506100"/>
          </a:xfrm>
          <a:prstGeom prst="rect">
            <a:avLst/>
          </a:prstGeom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3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title"/>
          </p:nvPr>
        </p:nvSpPr>
        <p:spPr>
          <a:xfrm>
            <a:off x="740488" y="1451225"/>
            <a:ext cx="3205200" cy="158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title" idx="2" hasCustomPrompt="1"/>
          </p:nvPr>
        </p:nvSpPr>
        <p:spPr>
          <a:xfrm>
            <a:off x="4189325" y="1500400"/>
            <a:ext cx="1471500" cy="14715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0" name="Google Shape;180;p33"/>
          <p:cNvSpPr txBox="1">
            <a:spLocks noGrp="1"/>
          </p:cNvSpPr>
          <p:nvPr>
            <p:ph type="subTitle" idx="1"/>
          </p:nvPr>
        </p:nvSpPr>
        <p:spPr>
          <a:xfrm>
            <a:off x="740488" y="3062425"/>
            <a:ext cx="4924200" cy="506100"/>
          </a:xfrm>
          <a:prstGeom prst="rect">
            <a:avLst/>
          </a:prstGeom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37"/>
          <p:cNvCxnSpPr/>
          <p:nvPr/>
        </p:nvCxnSpPr>
        <p:spPr>
          <a:xfrm rot="10800000">
            <a:off x="7114375" y="0"/>
            <a:ext cx="0" cy="51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 rot="10800000">
            <a:off x="7107900" y="2584625"/>
            <a:ext cx="2036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37"/>
          <p:cNvCxnSpPr/>
          <p:nvPr/>
        </p:nvCxnSpPr>
        <p:spPr>
          <a:xfrm rot="10800000">
            <a:off x="7107900" y="4617950"/>
            <a:ext cx="2036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37"/>
          <p:cNvCxnSpPr/>
          <p:nvPr/>
        </p:nvCxnSpPr>
        <p:spPr>
          <a:xfrm rot="10800000">
            <a:off x="7107900" y="553000"/>
            <a:ext cx="2036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1" name="Google Shape;211;p37"/>
          <p:cNvGrpSpPr/>
          <p:nvPr/>
        </p:nvGrpSpPr>
        <p:grpSpPr>
          <a:xfrm rot="5400000">
            <a:off x="7722828" y="1128008"/>
            <a:ext cx="806244" cy="881612"/>
            <a:chOff x="-991575" y="941475"/>
            <a:chExt cx="1147025" cy="1254250"/>
          </a:xfrm>
        </p:grpSpPr>
        <p:sp>
          <p:nvSpPr>
            <p:cNvPr id="212" name="Google Shape;212;p37"/>
            <p:cNvSpPr/>
            <p:nvPr/>
          </p:nvSpPr>
          <p:spPr>
            <a:xfrm>
              <a:off x="-991575" y="1105850"/>
              <a:ext cx="823550" cy="843100"/>
            </a:xfrm>
            <a:custGeom>
              <a:avLst/>
              <a:gdLst/>
              <a:ahLst/>
              <a:cxnLst/>
              <a:rect l="l" t="t" r="r" b="b"/>
              <a:pathLst>
                <a:path w="32942" h="33724" extrusionOk="0">
                  <a:moveTo>
                    <a:pt x="2868" y="1"/>
                  </a:moveTo>
                  <a:cubicBezTo>
                    <a:pt x="2342" y="1"/>
                    <a:pt x="1813" y="161"/>
                    <a:pt x="1368" y="487"/>
                  </a:cubicBezTo>
                  <a:cubicBezTo>
                    <a:pt x="259" y="1337"/>
                    <a:pt x="0" y="2964"/>
                    <a:pt x="814" y="4073"/>
                  </a:cubicBezTo>
                  <a:lnTo>
                    <a:pt x="10759" y="17494"/>
                  </a:lnTo>
                  <a:lnTo>
                    <a:pt x="11017" y="17937"/>
                  </a:lnTo>
                  <a:cubicBezTo>
                    <a:pt x="11535" y="18640"/>
                    <a:pt x="12348" y="19009"/>
                    <a:pt x="13199" y="19009"/>
                  </a:cubicBezTo>
                  <a:lnTo>
                    <a:pt x="23772" y="19009"/>
                  </a:lnTo>
                  <a:lnTo>
                    <a:pt x="23772" y="26625"/>
                  </a:lnTo>
                  <a:lnTo>
                    <a:pt x="18190" y="26625"/>
                  </a:lnTo>
                  <a:cubicBezTo>
                    <a:pt x="17118" y="26625"/>
                    <a:pt x="16267" y="27513"/>
                    <a:pt x="16267" y="28548"/>
                  </a:cubicBezTo>
                  <a:cubicBezTo>
                    <a:pt x="16267" y="29620"/>
                    <a:pt x="17155" y="30507"/>
                    <a:pt x="18190" y="30507"/>
                  </a:cubicBezTo>
                  <a:lnTo>
                    <a:pt x="23772" y="30507"/>
                  </a:lnTo>
                  <a:cubicBezTo>
                    <a:pt x="23772" y="32282"/>
                    <a:pt x="25214" y="33724"/>
                    <a:pt x="26989" y="33724"/>
                  </a:cubicBezTo>
                  <a:lnTo>
                    <a:pt x="29688" y="33724"/>
                  </a:lnTo>
                  <a:cubicBezTo>
                    <a:pt x="31499" y="33724"/>
                    <a:pt x="32941" y="32282"/>
                    <a:pt x="32941" y="30507"/>
                  </a:cubicBezTo>
                  <a:lnTo>
                    <a:pt x="32941" y="19046"/>
                  </a:lnTo>
                  <a:lnTo>
                    <a:pt x="32941" y="17679"/>
                  </a:lnTo>
                  <a:cubicBezTo>
                    <a:pt x="32941" y="14721"/>
                    <a:pt x="30538" y="12392"/>
                    <a:pt x="27580" y="12392"/>
                  </a:cubicBezTo>
                  <a:lnTo>
                    <a:pt x="14271" y="12392"/>
                  </a:lnTo>
                  <a:cubicBezTo>
                    <a:pt x="13679" y="12392"/>
                    <a:pt x="13051" y="12059"/>
                    <a:pt x="12681" y="11578"/>
                  </a:cubicBezTo>
                  <a:lnTo>
                    <a:pt x="4917" y="1042"/>
                  </a:lnTo>
                  <a:cubicBezTo>
                    <a:pt x="4430" y="356"/>
                    <a:pt x="3652" y="1"/>
                    <a:pt x="2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7"/>
            <p:cNvSpPr/>
            <p:nvPr/>
          </p:nvSpPr>
          <p:spPr>
            <a:xfrm>
              <a:off x="-374175" y="2003475"/>
              <a:ext cx="192275" cy="192250"/>
            </a:xfrm>
            <a:custGeom>
              <a:avLst/>
              <a:gdLst/>
              <a:ahLst/>
              <a:cxnLst/>
              <a:rect l="l" t="t" r="r" b="b"/>
              <a:pathLst>
                <a:path w="7691" h="7690" extrusionOk="0">
                  <a:moveTo>
                    <a:pt x="3846" y="0"/>
                  </a:moveTo>
                  <a:cubicBezTo>
                    <a:pt x="1738" y="0"/>
                    <a:pt x="1" y="1701"/>
                    <a:pt x="1" y="3845"/>
                  </a:cubicBezTo>
                  <a:cubicBezTo>
                    <a:pt x="1" y="5952"/>
                    <a:pt x="1738" y="7690"/>
                    <a:pt x="3846" y="7690"/>
                  </a:cubicBezTo>
                  <a:cubicBezTo>
                    <a:pt x="5990" y="7690"/>
                    <a:pt x="7690" y="5952"/>
                    <a:pt x="7690" y="3845"/>
                  </a:cubicBezTo>
                  <a:cubicBezTo>
                    <a:pt x="7690" y="1701"/>
                    <a:pt x="5990" y="0"/>
                    <a:pt x="3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7"/>
            <p:cNvSpPr/>
            <p:nvPr/>
          </p:nvSpPr>
          <p:spPr>
            <a:xfrm>
              <a:off x="-679725" y="941475"/>
              <a:ext cx="835175" cy="732450"/>
            </a:xfrm>
            <a:custGeom>
              <a:avLst/>
              <a:gdLst/>
              <a:ahLst/>
              <a:cxnLst/>
              <a:rect l="l" t="t" r="r" b="b"/>
              <a:pathLst>
                <a:path w="33407" h="29298" extrusionOk="0">
                  <a:moveTo>
                    <a:pt x="14663" y="1"/>
                  </a:moveTo>
                  <a:cubicBezTo>
                    <a:pt x="9302" y="1"/>
                    <a:pt x="4607" y="2219"/>
                    <a:pt x="1279" y="5731"/>
                  </a:cubicBezTo>
                  <a:cubicBezTo>
                    <a:pt x="0" y="7117"/>
                    <a:pt x="1009" y="9254"/>
                    <a:pt x="2829" y="9254"/>
                  </a:cubicBezTo>
                  <a:cubicBezTo>
                    <a:pt x="2903" y="9254"/>
                    <a:pt x="2978" y="9251"/>
                    <a:pt x="3054" y="9243"/>
                  </a:cubicBezTo>
                  <a:lnTo>
                    <a:pt x="3424" y="9206"/>
                  </a:lnTo>
                  <a:cubicBezTo>
                    <a:pt x="3904" y="9169"/>
                    <a:pt x="4422" y="8948"/>
                    <a:pt x="4755" y="8578"/>
                  </a:cubicBezTo>
                  <a:cubicBezTo>
                    <a:pt x="7206" y="6056"/>
                    <a:pt x="10653" y="4497"/>
                    <a:pt x="14530" y="4497"/>
                  </a:cubicBezTo>
                  <a:cubicBezTo>
                    <a:pt x="14746" y="4497"/>
                    <a:pt x="14962" y="4501"/>
                    <a:pt x="15180" y="4511"/>
                  </a:cubicBezTo>
                  <a:cubicBezTo>
                    <a:pt x="21206" y="4770"/>
                    <a:pt x="26456" y="9059"/>
                    <a:pt x="27898" y="14900"/>
                  </a:cubicBezTo>
                  <a:cubicBezTo>
                    <a:pt x="28859" y="18856"/>
                    <a:pt x="28083" y="22701"/>
                    <a:pt x="26050" y="25806"/>
                  </a:cubicBezTo>
                  <a:cubicBezTo>
                    <a:pt x="25791" y="26250"/>
                    <a:pt x="25643" y="26768"/>
                    <a:pt x="25680" y="27285"/>
                  </a:cubicBezTo>
                  <a:cubicBezTo>
                    <a:pt x="25791" y="28552"/>
                    <a:pt x="26837" y="29297"/>
                    <a:pt x="27903" y="29297"/>
                  </a:cubicBezTo>
                  <a:cubicBezTo>
                    <a:pt x="28610" y="29297"/>
                    <a:pt x="29326" y="28969"/>
                    <a:pt x="29784" y="28246"/>
                  </a:cubicBezTo>
                  <a:cubicBezTo>
                    <a:pt x="32298" y="24401"/>
                    <a:pt x="33407" y="19558"/>
                    <a:pt x="32372" y="14567"/>
                  </a:cubicBezTo>
                  <a:cubicBezTo>
                    <a:pt x="30671" y="6212"/>
                    <a:pt x="23203" y="75"/>
                    <a:pt x="14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37"/>
          <p:cNvGrpSpPr/>
          <p:nvPr/>
        </p:nvGrpSpPr>
        <p:grpSpPr>
          <a:xfrm>
            <a:off x="6961531" y="2248464"/>
            <a:ext cx="2636783" cy="2671716"/>
            <a:chOff x="1410161" y="1578330"/>
            <a:chExt cx="2837081" cy="2874667"/>
          </a:xfrm>
        </p:grpSpPr>
        <p:sp>
          <p:nvSpPr>
            <p:cNvPr id="216" name="Google Shape;216;p37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7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7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7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avLst/>
              <a:gdLst/>
              <a:ahLst/>
              <a:cxnLst/>
              <a:rect l="l" t="t" r="r" b="b"/>
              <a:pathLst>
                <a:path w="44810" h="44144" extrusionOk="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7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7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7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7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7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7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7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7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7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7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7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7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7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7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avLst/>
              <a:gdLst/>
              <a:ahLst/>
              <a:cxnLst/>
              <a:rect l="l" t="t" r="r" b="b"/>
              <a:pathLst>
                <a:path w="5658" h="5916" extrusionOk="0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7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7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7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7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7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7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7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7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7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7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7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7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7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avLst/>
              <a:gdLst/>
              <a:ahLst/>
              <a:cxnLst/>
              <a:rect l="l" t="t" r="r" b="b"/>
              <a:pathLst>
                <a:path w="4252" h="3883" extrusionOk="0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7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avLst/>
              <a:gdLst/>
              <a:ahLst/>
              <a:cxnLst/>
              <a:rect l="l" t="t" r="r" b="b"/>
              <a:pathLst>
                <a:path w="3772" h="4326" extrusionOk="0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7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7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7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7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7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7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7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7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7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7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7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7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7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7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7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7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7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7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7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7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7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7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7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7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7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7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7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7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7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7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7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7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7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7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7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38"/>
          <p:cNvGrpSpPr/>
          <p:nvPr/>
        </p:nvGrpSpPr>
        <p:grpSpPr>
          <a:xfrm>
            <a:off x="7937432" y="257042"/>
            <a:ext cx="973137" cy="477034"/>
            <a:chOff x="6870075" y="2926700"/>
            <a:chExt cx="3147275" cy="1542800"/>
          </a:xfrm>
        </p:grpSpPr>
        <p:sp>
          <p:nvSpPr>
            <p:cNvPr id="285" name="Google Shape;285;p38"/>
            <p:cNvSpPr/>
            <p:nvPr/>
          </p:nvSpPr>
          <p:spPr>
            <a:xfrm>
              <a:off x="6870075" y="3041775"/>
              <a:ext cx="3023025" cy="1427725"/>
            </a:xfrm>
            <a:custGeom>
              <a:avLst/>
              <a:gdLst/>
              <a:ahLst/>
              <a:cxnLst/>
              <a:rect l="l" t="t" r="r" b="b"/>
              <a:pathLst>
                <a:path w="120921" h="57109" extrusionOk="0">
                  <a:moveTo>
                    <a:pt x="9908" y="1"/>
                  </a:moveTo>
                  <a:cubicBezTo>
                    <a:pt x="9007" y="1"/>
                    <a:pt x="8240" y="501"/>
                    <a:pt x="7840" y="1335"/>
                  </a:cubicBezTo>
                  <a:lnTo>
                    <a:pt x="7606" y="1902"/>
                  </a:lnTo>
                  <a:lnTo>
                    <a:pt x="7306" y="1902"/>
                  </a:lnTo>
                  <a:cubicBezTo>
                    <a:pt x="7106" y="1569"/>
                    <a:pt x="6739" y="1335"/>
                    <a:pt x="6305" y="1335"/>
                  </a:cubicBezTo>
                  <a:lnTo>
                    <a:pt x="1602" y="1335"/>
                  </a:lnTo>
                  <a:cubicBezTo>
                    <a:pt x="935" y="1335"/>
                    <a:pt x="334" y="1902"/>
                    <a:pt x="334" y="2603"/>
                  </a:cubicBezTo>
                  <a:lnTo>
                    <a:pt x="334" y="3970"/>
                  </a:lnTo>
                  <a:cubicBezTo>
                    <a:pt x="134" y="4171"/>
                    <a:pt x="1" y="4638"/>
                    <a:pt x="1" y="5138"/>
                  </a:cubicBezTo>
                  <a:cubicBezTo>
                    <a:pt x="1" y="5638"/>
                    <a:pt x="134" y="6105"/>
                    <a:pt x="334" y="6305"/>
                  </a:cubicBezTo>
                  <a:lnTo>
                    <a:pt x="334" y="50804"/>
                  </a:lnTo>
                  <a:cubicBezTo>
                    <a:pt x="134" y="51004"/>
                    <a:pt x="1" y="51471"/>
                    <a:pt x="1" y="51971"/>
                  </a:cubicBezTo>
                  <a:cubicBezTo>
                    <a:pt x="1" y="52472"/>
                    <a:pt x="134" y="52939"/>
                    <a:pt x="334" y="53139"/>
                  </a:cubicBezTo>
                  <a:lnTo>
                    <a:pt x="334" y="54507"/>
                  </a:lnTo>
                  <a:cubicBezTo>
                    <a:pt x="334" y="55174"/>
                    <a:pt x="901" y="55774"/>
                    <a:pt x="1602" y="55774"/>
                  </a:cubicBezTo>
                  <a:lnTo>
                    <a:pt x="6305" y="55774"/>
                  </a:lnTo>
                  <a:cubicBezTo>
                    <a:pt x="6739" y="55774"/>
                    <a:pt x="7106" y="55574"/>
                    <a:pt x="7306" y="55240"/>
                  </a:cubicBezTo>
                  <a:lnTo>
                    <a:pt x="7606" y="55240"/>
                  </a:lnTo>
                  <a:lnTo>
                    <a:pt x="7840" y="55774"/>
                  </a:lnTo>
                  <a:cubicBezTo>
                    <a:pt x="8240" y="56575"/>
                    <a:pt x="9007" y="57108"/>
                    <a:pt x="9908" y="57108"/>
                  </a:cubicBezTo>
                  <a:lnTo>
                    <a:pt x="32023" y="57108"/>
                  </a:lnTo>
                  <a:cubicBezTo>
                    <a:pt x="32924" y="57108"/>
                    <a:pt x="33691" y="56608"/>
                    <a:pt x="34092" y="55774"/>
                  </a:cubicBezTo>
                  <a:lnTo>
                    <a:pt x="34292" y="55274"/>
                  </a:lnTo>
                  <a:lnTo>
                    <a:pt x="39696" y="55274"/>
                  </a:lnTo>
                  <a:cubicBezTo>
                    <a:pt x="39762" y="55641"/>
                    <a:pt x="40096" y="55941"/>
                    <a:pt x="40463" y="55941"/>
                  </a:cubicBezTo>
                  <a:lnTo>
                    <a:pt x="83360" y="55941"/>
                  </a:lnTo>
                  <a:cubicBezTo>
                    <a:pt x="83727" y="55941"/>
                    <a:pt x="84061" y="55641"/>
                    <a:pt x="84094" y="55274"/>
                  </a:cubicBezTo>
                  <a:lnTo>
                    <a:pt x="86929" y="55274"/>
                  </a:lnTo>
                  <a:lnTo>
                    <a:pt x="87163" y="55774"/>
                  </a:lnTo>
                  <a:cubicBezTo>
                    <a:pt x="87530" y="56575"/>
                    <a:pt x="88330" y="57108"/>
                    <a:pt x="89198" y="57108"/>
                  </a:cubicBezTo>
                  <a:lnTo>
                    <a:pt x="111347" y="57108"/>
                  </a:lnTo>
                  <a:cubicBezTo>
                    <a:pt x="112214" y="57108"/>
                    <a:pt x="113015" y="56608"/>
                    <a:pt x="113382" y="55774"/>
                  </a:cubicBezTo>
                  <a:lnTo>
                    <a:pt x="113582" y="55307"/>
                  </a:lnTo>
                  <a:cubicBezTo>
                    <a:pt x="113782" y="55574"/>
                    <a:pt x="114115" y="55741"/>
                    <a:pt x="114516" y="55741"/>
                  </a:cubicBezTo>
                  <a:lnTo>
                    <a:pt x="119219" y="55741"/>
                  </a:lnTo>
                  <a:cubicBezTo>
                    <a:pt x="119886" y="55741"/>
                    <a:pt x="120453" y="55174"/>
                    <a:pt x="120453" y="54473"/>
                  </a:cubicBezTo>
                  <a:lnTo>
                    <a:pt x="120453" y="50671"/>
                  </a:lnTo>
                  <a:cubicBezTo>
                    <a:pt x="120720" y="50637"/>
                    <a:pt x="120920" y="50437"/>
                    <a:pt x="120920" y="50170"/>
                  </a:cubicBezTo>
                  <a:lnTo>
                    <a:pt x="120920" y="48803"/>
                  </a:lnTo>
                  <a:lnTo>
                    <a:pt x="120920" y="42932"/>
                  </a:lnTo>
                  <a:cubicBezTo>
                    <a:pt x="120920" y="42665"/>
                    <a:pt x="120720" y="42465"/>
                    <a:pt x="120453" y="42431"/>
                  </a:cubicBezTo>
                  <a:lnTo>
                    <a:pt x="120453" y="14711"/>
                  </a:lnTo>
                  <a:cubicBezTo>
                    <a:pt x="120720" y="14645"/>
                    <a:pt x="120920" y="14445"/>
                    <a:pt x="120920" y="14211"/>
                  </a:cubicBezTo>
                  <a:lnTo>
                    <a:pt x="120920" y="8307"/>
                  </a:lnTo>
                  <a:lnTo>
                    <a:pt x="120920" y="6906"/>
                  </a:lnTo>
                  <a:cubicBezTo>
                    <a:pt x="120920" y="6639"/>
                    <a:pt x="120753" y="6439"/>
                    <a:pt x="120520" y="6439"/>
                  </a:cubicBezTo>
                  <a:lnTo>
                    <a:pt x="120520" y="2636"/>
                  </a:lnTo>
                  <a:cubicBezTo>
                    <a:pt x="120520" y="1969"/>
                    <a:pt x="119986" y="1402"/>
                    <a:pt x="119252" y="1402"/>
                  </a:cubicBezTo>
                  <a:lnTo>
                    <a:pt x="114549" y="1402"/>
                  </a:lnTo>
                  <a:cubicBezTo>
                    <a:pt x="114182" y="1402"/>
                    <a:pt x="113849" y="1569"/>
                    <a:pt x="113648" y="1802"/>
                  </a:cubicBezTo>
                  <a:lnTo>
                    <a:pt x="113415" y="1335"/>
                  </a:lnTo>
                  <a:cubicBezTo>
                    <a:pt x="113048" y="568"/>
                    <a:pt x="112247" y="1"/>
                    <a:pt x="111380" y="1"/>
                  </a:cubicBezTo>
                  <a:lnTo>
                    <a:pt x="89231" y="1"/>
                  </a:lnTo>
                  <a:cubicBezTo>
                    <a:pt x="88364" y="1"/>
                    <a:pt x="87563" y="501"/>
                    <a:pt x="87196" y="1335"/>
                  </a:cubicBezTo>
                  <a:lnTo>
                    <a:pt x="86996" y="1836"/>
                  </a:lnTo>
                  <a:lnTo>
                    <a:pt x="84161" y="1836"/>
                  </a:lnTo>
                  <a:cubicBezTo>
                    <a:pt x="84127" y="1469"/>
                    <a:pt x="83794" y="1168"/>
                    <a:pt x="83393" y="1168"/>
                  </a:cubicBezTo>
                  <a:lnTo>
                    <a:pt x="40463" y="1168"/>
                  </a:lnTo>
                  <a:cubicBezTo>
                    <a:pt x="40096" y="1168"/>
                    <a:pt x="39729" y="1469"/>
                    <a:pt x="39696" y="1836"/>
                  </a:cubicBezTo>
                  <a:lnTo>
                    <a:pt x="34292" y="1836"/>
                  </a:lnTo>
                  <a:lnTo>
                    <a:pt x="34092" y="1335"/>
                  </a:lnTo>
                  <a:cubicBezTo>
                    <a:pt x="33691" y="568"/>
                    <a:pt x="32924" y="1"/>
                    <a:pt x="3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8"/>
            <p:cNvSpPr/>
            <p:nvPr/>
          </p:nvSpPr>
          <p:spPr>
            <a:xfrm>
              <a:off x="7986700" y="2955900"/>
              <a:ext cx="1110000" cy="45050"/>
            </a:xfrm>
            <a:custGeom>
              <a:avLst/>
              <a:gdLst/>
              <a:ahLst/>
              <a:cxnLst/>
              <a:rect l="l" t="t" r="r" b="b"/>
              <a:pathLst>
                <a:path w="44400" h="1802" extrusionOk="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lnTo>
                    <a:pt x="1" y="1034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34"/>
                  </a:cubicBezTo>
                  <a:lnTo>
                    <a:pt x="44399" y="734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8"/>
            <p:cNvSpPr/>
            <p:nvPr/>
          </p:nvSpPr>
          <p:spPr>
            <a:xfrm>
              <a:off x="7829100" y="2972575"/>
              <a:ext cx="1403525" cy="112600"/>
            </a:xfrm>
            <a:custGeom>
              <a:avLst/>
              <a:gdLst/>
              <a:ahLst/>
              <a:cxnLst/>
              <a:rect l="l" t="t" r="r" b="b"/>
              <a:pathLst>
                <a:path w="56141" h="4504" extrusionOk="0">
                  <a:moveTo>
                    <a:pt x="0" y="0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8"/>
            <p:cNvSpPr/>
            <p:nvPr/>
          </p:nvSpPr>
          <p:spPr>
            <a:xfrm>
              <a:off x="7986700" y="4279350"/>
              <a:ext cx="1110000" cy="45050"/>
            </a:xfrm>
            <a:custGeom>
              <a:avLst/>
              <a:gdLst/>
              <a:ahLst/>
              <a:cxnLst/>
              <a:rect l="l" t="t" r="r" b="b"/>
              <a:pathLst>
                <a:path w="44400" h="1802" extrusionOk="0">
                  <a:moveTo>
                    <a:pt x="735" y="0"/>
                  </a:moveTo>
                  <a:cubicBezTo>
                    <a:pt x="334" y="0"/>
                    <a:pt x="1" y="334"/>
                    <a:pt x="1" y="767"/>
                  </a:cubicBezTo>
                  <a:lnTo>
                    <a:pt x="1" y="1067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67"/>
                  </a:cubicBezTo>
                  <a:lnTo>
                    <a:pt x="44399" y="767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7829100" y="4195100"/>
              <a:ext cx="1403525" cy="112625"/>
            </a:xfrm>
            <a:custGeom>
              <a:avLst/>
              <a:gdLst/>
              <a:ahLst/>
              <a:cxnLst/>
              <a:rect l="l" t="t" r="r" b="b"/>
              <a:pathLst>
                <a:path w="56141" h="4505" extrusionOk="0">
                  <a:moveTo>
                    <a:pt x="0" y="1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8"/>
            <p:cNvSpPr/>
            <p:nvPr/>
          </p:nvSpPr>
          <p:spPr>
            <a:xfrm>
              <a:off x="9986475" y="3085975"/>
              <a:ext cx="30875" cy="207675"/>
            </a:xfrm>
            <a:custGeom>
              <a:avLst/>
              <a:gdLst/>
              <a:ahLst/>
              <a:cxnLst/>
              <a:rect l="l" t="t" r="r" b="b"/>
              <a:pathLst>
                <a:path w="1235" h="8307" extrusionOk="0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7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8"/>
            <p:cNvSpPr/>
            <p:nvPr/>
          </p:nvSpPr>
          <p:spPr>
            <a:xfrm>
              <a:off x="9986475" y="3085975"/>
              <a:ext cx="30875" cy="48400"/>
            </a:xfrm>
            <a:custGeom>
              <a:avLst/>
              <a:gdLst/>
              <a:ahLst/>
              <a:cxnLst/>
              <a:rect l="l" t="t" r="r" b="b"/>
              <a:pathLst>
                <a:path w="1235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1234" y="1936"/>
                  </a:ln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8"/>
            <p:cNvSpPr/>
            <p:nvPr/>
          </p:nvSpPr>
          <p:spPr>
            <a:xfrm>
              <a:off x="9986475" y="3986625"/>
              <a:ext cx="30875" cy="207675"/>
            </a:xfrm>
            <a:custGeom>
              <a:avLst/>
              <a:gdLst/>
              <a:ahLst/>
              <a:cxnLst/>
              <a:rect l="l" t="t" r="r" b="b"/>
              <a:pathLst>
                <a:path w="1235" h="8307" extrusionOk="0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6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9986475" y="4145900"/>
              <a:ext cx="30875" cy="48400"/>
            </a:xfrm>
            <a:custGeom>
              <a:avLst/>
              <a:gdLst/>
              <a:ahLst/>
              <a:cxnLst/>
              <a:rect l="l" t="t" r="r" b="b"/>
              <a:pathLst>
                <a:path w="1235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734" y="1936"/>
                  </a:lnTo>
                  <a:cubicBezTo>
                    <a:pt x="1034" y="1936"/>
                    <a:pt x="1234" y="1735"/>
                    <a:pt x="1234" y="1435"/>
                  </a:cubicBezTo>
                  <a:lnTo>
                    <a:pt x="1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9144200" y="2926700"/>
              <a:ext cx="714700" cy="97600"/>
            </a:xfrm>
            <a:custGeom>
              <a:avLst/>
              <a:gdLst/>
              <a:ahLst/>
              <a:cxnLst/>
              <a:rect l="l" t="t" r="r" b="b"/>
              <a:pathLst>
                <a:path w="28588" h="3904" extrusionOk="0">
                  <a:moveTo>
                    <a:pt x="3236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3" y="534"/>
                    <a:pt x="26253" y="1"/>
                    <a:pt x="2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8"/>
            <p:cNvSpPr/>
            <p:nvPr/>
          </p:nvSpPr>
          <p:spPr>
            <a:xfrm>
              <a:off x="9142525" y="4254325"/>
              <a:ext cx="713875" cy="98425"/>
            </a:xfrm>
            <a:custGeom>
              <a:avLst/>
              <a:gdLst/>
              <a:ahLst/>
              <a:cxnLst/>
              <a:rect l="l" t="t" r="r" b="b"/>
              <a:pathLst>
                <a:path w="28555" h="3937" extrusionOk="0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8"/>
            <p:cNvSpPr/>
            <p:nvPr/>
          </p:nvSpPr>
          <p:spPr>
            <a:xfrm>
              <a:off x="9825525" y="2960050"/>
              <a:ext cx="180150" cy="1359350"/>
            </a:xfrm>
            <a:custGeom>
              <a:avLst/>
              <a:gdLst/>
              <a:ahLst/>
              <a:cxnLst/>
              <a:rect l="l" t="t" r="r" b="b"/>
              <a:pathLst>
                <a:path w="7206" h="54374" extrusionOk="0">
                  <a:moveTo>
                    <a:pt x="1268" y="1"/>
                  </a:moveTo>
                  <a:cubicBezTo>
                    <a:pt x="601" y="1"/>
                    <a:pt x="0" y="535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68" y="54373"/>
                  </a:cubicBezTo>
                  <a:lnTo>
                    <a:pt x="5971" y="54373"/>
                  </a:lnTo>
                  <a:cubicBezTo>
                    <a:pt x="6672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2" y="1"/>
                    <a:pt x="5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9729625" y="2973400"/>
              <a:ext cx="261875" cy="1332650"/>
            </a:xfrm>
            <a:custGeom>
              <a:avLst/>
              <a:gdLst/>
              <a:ahLst/>
              <a:cxnLst/>
              <a:rect l="l" t="t" r="r" b="b"/>
              <a:pathLst>
                <a:path w="10475" h="53306" extrusionOk="0">
                  <a:moveTo>
                    <a:pt x="1268" y="1"/>
                  </a:moveTo>
                  <a:cubicBezTo>
                    <a:pt x="567" y="1"/>
                    <a:pt x="0" y="534"/>
                    <a:pt x="0" y="1235"/>
                  </a:cubicBezTo>
                  <a:lnTo>
                    <a:pt x="0" y="52038"/>
                  </a:lnTo>
                  <a:cubicBezTo>
                    <a:pt x="0" y="52705"/>
                    <a:pt x="534" y="53305"/>
                    <a:pt x="1268" y="53305"/>
                  </a:cubicBezTo>
                  <a:lnTo>
                    <a:pt x="9207" y="53305"/>
                  </a:lnTo>
                  <a:cubicBezTo>
                    <a:pt x="9874" y="53305"/>
                    <a:pt x="10474" y="52738"/>
                    <a:pt x="10474" y="52071"/>
                  </a:cubicBezTo>
                  <a:lnTo>
                    <a:pt x="10474" y="1235"/>
                  </a:lnTo>
                  <a:cubicBezTo>
                    <a:pt x="10474" y="568"/>
                    <a:pt x="9941" y="1"/>
                    <a:pt x="9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6991825" y="3021775"/>
              <a:ext cx="33375" cy="65900"/>
            </a:xfrm>
            <a:custGeom>
              <a:avLst/>
              <a:gdLst/>
              <a:ahLst/>
              <a:cxnLst/>
              <a:rect l="l" t="t" r="r" b="b"/>
              <a:pathLst>
                <a:path w="1335" h="2636" extrusionOk="0">
                  <a:moveTo>
                    <a:pt x="668" y="0"/>
                  </a:moveTo>
                  <a:cubicBezTo>
                    <a:pt x="301" y="0"/>
                    <a:pt x="1" y="601"/>
                    <a:pt x="1" y="1335"/>
                  </a:cubicBezTo>
                  <a:cubicBezTo>
                    <a:pt x="1" y="2069"/>
                    <a:pt x="301" y="2636"/>
                    <a:pt x="668" y="2636"/>
                  </a:cubicBezTo>
                  <a:cubicBezTo>
                    <a:pt x="1068" y="2636"/>
                    <a:pt x="1335" y="2035"/>
                    <a:pt x="1335" y="1335"/>
                  </a:cubicBezTo>
                  <a:cubicBezTo>
                    <a:pt x="1335" y="601"/>
                    <a:pt x="1068" y="34"/>
                    <a:pt x="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6991825" y="4191775"/>
              <a:ext cx="33375" cy="66750"/>
            </a:xfrm>
            <a:custGeom>
              <a:avLst/>
              <a:gdLst/>
              <a:ahLst/>
              <a:cxnLst/>
              <a:rect l="l" t="t" r="r" b="b"/>
              <a:pathLst>
                <a:path w="1335" h="2670" extrusionOk="0">
                  <a:moveTo>
                    <a:pt x="668" y="1"/>
                  </a:moveTo>
                  <a:cubicBezTo>
                    <a:pt x="301" y="1"/>
                    <a:pt x="1" y="601"/>
                    <a:pt x="1" y="1335"/>
                  </a:cubicBezTo>
                  <a:cubicBezTo>
                    <a:pt x="1" y="2102"/>
                    <a:pt x="301" y="2669"/>
                    <a:pt x="668" y="2669"/>
                  </a:cubicBezTo>
                  <a:cubicBezTo>
                    <a:pt x="1068" y="2669"/>
                    <a:pt x="1335" y="2069"/>
                    <a:pt x="1335" y="1335"/>
                  </a:cubicBezTo>
                  <a:cubicBezTo>
                    <a:pt x="1335" y="601"/>
                    <a:pt x="10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>
              <a:off x="7160275" y="2926700"/>
              <a:ext cx="714700" cy="97600"/>
            </a:xfrm>
            <a:custGeom>
              <a:avLst/>
              <a:gdLst/>
              <a:ahLst/>
              <a:cxnLst/>
              <a:rect l="l" t="t" r="r" b="b"/>
              <a:pathLst>
                <a:path w="28588" h="3904" extrusionOk="0">
                  <a:moveTo>
                    <a:pt x="3237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4" y="534"/>
                    <a:pt x="26253" y="1"/>
                    <a:pt x="25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8"/>
            <p:cNvSpPr/>
            <p:nvPr/>
          </p:nvSpPr>
          <p:spPr>
            <a:xfrm>
              <a:off x="7160275" y="4254325"/>
              <a:ext cx="713875" cy="98425"/>
            </a:xfrm>
            <a:custGeom>
              <a:avLst/>
              <a:gdLst/>
              <a:ahLst/>
              <a:cxnLst/>
              <a:rect l="l" t="t" r="r" b="b"/>
              <a:pathLst>
                <a:path w="28555" h="3937" extrusionOk="0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7001850" y="2960050"/>
              <a:ext cx="180150" cy="1359350"/>
            </a:xfrm>
            <a:custGeom>
              <a:avLst/>
              <a:gdLst/>
              <a:ahLst/>
              <a:cxnLst/>
              <a:rect l="l" t="t" r="r" b="b"/>
              <a:pathLst>
                <a:path w="7206" h="54374" extrusionOk="0">
                  <a:moveTo>
                    <a:pt x="1234" y="1"/>
                  </a:moveTo>
                  <a:cubicBezTo>
                    <a:pt x="534" y="34"/>
                    <a:pt x="0" y="568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34" y="54373"/>
                  </a:cubicBezTo>
                  <a:lnTo>
                    <a:pt x="5938" y="54373"/>
                  </a:lnTo>
                  <a:cubicBezTo>
                    <a:pt x="6638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1" y="1"/>
                    <a:pt x="5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7016025" y="2974250"/>
              <a:ext cx="261875" cy="1332625"/>
            </a:xfrm>
            <a:custGeom>
              <a:avLst/>
              <a:gdLst/>
              <a:ahLst/>
              <a:cxnLst/>
              <a:rect l="l" t="t" r="r" b="b"/>
              <a:pathLst>
                <a:path w="10475" h="53305" extrusionOk="0">
                  <a:moveTo>
                    <a:pt x="1268" y="0"/>
                  </a:moveTo>
                  <a:cubicBezTo>
                    <a:pt x="601" y="0"/>
                    <a:pt x="0" y="567"/>
                    <a:pt x="0" y="1268"/>
                  </a:cubicBezTo>
                  <a:lnTo>
                    <a:pt x="0" y="52037"/>
                  </a:lnTo>
                  <a:cubicBezTo>
                    <a:pt x="0" y="52704"/>
                    <a:pt x="534" y="53305"/>
                    <a:pt x="1268" y="53305"/>
                  </a:cubicBezTo>
                  <a:lnTo>
                    <a:pt x="9240" y="53305"/>
                  </a:lnTo>
                  <a:cubicBezTo>
                    <a:pt x="9907" y="53305"/>
                    <a:pt x="10474" y="52771"/>
                    <a:pt x="10474" y="52037"/>
                  </a:cubicBezTo>
                  <a:lnTo>
                    <a:pt x="10474" y="1201"/>
                  </a:lnTo>
                  <a:cubicBezTo>
                    <a:pt x="10474" y="567"/>
                    <a:pt x="9941" y="0"/>
                    <a:pt x="9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7086075" y="3001750"/>
              <a:ext cx="2859550" cy="1275100"/>
            </a:xfrm>
            <a:custGeom>
              <a:avLst/>
              <a:gdLst/>
              <a:ahLst/>
              <a:cxnLst/>
              <a:rect l="l" t="t" r="r" b="b"/>
              <a:pathLst>
                <a:path w="114382" h="51004" extrusionOk="0">
                  <a:moveTo>
                    <a:pt x="32123" y="1"/>
                  </a:moveTo>
                  <a:lnTo>
                    <a:pt x="2368" y="635"/>
                  </a:lnTo>
                  <a:cubicBezTo>
                    <a:pt x="1034" y="701"/>
                    <a:pt x="0" y="1835"/>
                    <a:pt x="0" y="3170"/>
                  </a:cubicBezTo>
                  <a:lnTo>
                    <a:pt x="0" y="47835"/>
                  </a:lnTo>
                  <a:cubicBezTo>
                    <a:pt x="0" y="49169"/>
                    <a:pt x="1034" y="50270"/>
                    <a:pt x="2368" y="50370"/>
                  </a:cubicBezTo>
                  <a:lnTo>
                    <a:pt x="32123" y="51004"/>
                  </a:lnTo>
                  <a:lnTo>
                    <a:pt x="110446" y="51004"/>
                  </a:lnTo>
                  <a:cubicBezTo>
                    <a:pt x="112614" y="51004"/>
                    <a:pt x="114382" y="49236"/>
                    <a:pt x="114382" y="47068"/>
                  </a:cubicBezTo>
                  <a:lnTo>
                    <a:pt x="114382" y="3970"/>
                  </a:lnTo>
                  <a:cubicBezTo>
                    <a:pt x="114382" y="1735"/>
                    <a:pt x="112614" y="1"/>
                    <a:pt x="110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7198650" y="3041775"/>
              <a:ext cx="805600" cy="1196725"/>
            </a:xfrm>
            <a:custGeom>
              <a:avLst/>
              <a:gdLst/>
              <a:ahLst/>
              <a:cxnLst/>
              <a:rect l="l" t="t" r="r" b="b"/>
              <a:pathLst>
                <a:path w="32224" h="47869" extrusionOk="0">
                  <a:moveTo>
                    <a:pt x="0" y="1"/>
                  </a:moveTo>
                  <a:lnTo>
                    <a:pt x="0" y="47869"/>
                  </a:lnTo>
                  <a:lnTo>
                    <a:pt x="32223" y="47869"/>
                  </a:lnTo>
                  <a:lnTo>
                    <a:pt x="322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9135850" y="3068475"/>
              <a:ext cx="731400" cy="1143350"/>
            </a:xfrm>
            <a:custGeom>
              <a:avLst/>
              <a:gdLst/>
              <a:ahLst/>
              <a:cxnLst/>
              <a:rect l="l" t="t" r="r" b="b"/>
              <a:pathLst>
                <a:path w="29256" h="45734" extrusionOk="0">
                  <a:moveTo>
                    <a:pt x="1" y="0"/>
                  </a:moveTo>
                  <a:lnTo>
                    <a:pt x="1" y="45733"/>
                  </a:lnTo>
                  <a:lnTo>
                    <a:pt x="26020" y="45733"/>
                  </a:lnTo>
                  <a:cubicBezTo>
                    <a:pt x="27787" y="45733"/>
                    <a:pt x="29222" y="44265"/>
                    <a:pt x="29222" y="42531"/>
                  </a:cubicBezTo>
                  <a:lnTo>
                    <a:pt x="29222" y="3236"/>
                  </a:lnTo>
                  <a:cubicBezTo>
                    <a:pt x="29255" y="1401"/>
                    <a:pt x="27787" y="0"/>
                    <a:pt x="26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9188400" y="3094325"/>
              <a:ext cx="647975" cy="1090800"/>
            </a:xfrm>
            <a:custGeom>
              <a:avLst/>
              <a:gdLst/>
              <a:ahLst/>
              <a:cxnLst/>
              <a:rect l="l" t="t" r="r" b="b"/>
              <a:pathLst>
                <a:path w="25919" h="43632" extrusionOk="0">
                  <a:moveTo>
                    <a:pt x="0" y="0"/>
                  </a:moveTo>
                  <a:lnTo>
                    <a:pt x="0" y="43632"/>
                  </a:lnTo>
                  <a:lnTo>
                    <a:pt x="23017" y="43632"/>
                  </a:lnTo>
                  <a:cubicBezTo>
                    <a:pt x="24618" y="43632"/>
                    <a:pt x="25919" y="42331"/>
                    <a:pt x="25919" y="40730"/>
                  </a:cubicBezTo>
                  <a:lnTo>
                    <a:pt x="25919" y="2936"/>
                  </a:lnTo>
                  <a:cubicBezTo>
                    <a:pt x="25919" y="1335"/>
                    <a:pt x="24618" y="0"/>
                    <a:pt x="23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7091900" y="33401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0"/>
                  </a:moveTo>
                  <a:cubicBezTo>
                    <a:pt x="1379" y="0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0"/>
                    <a:pt x="1" y="2177"/>
                  </a:cubicBezTo>
                  <a:lnTo>
                    <a:pt x="1" y="2677"/>
                  </a:lnTo>
                  <a:cubicBezTo>
                    <a:pt x="1" y="2809"/>
                    <a:pt x="42" y="2898"/>
                    <a:pt x="76" y="2898"/>
                  </a:cubicBezTo>
                  <a:cubicBezTo>
                    <a:pt x="85" y="2898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9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7091900" y="33943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1"/>
                  </a:moveTo>
                  <a:cubicBezTo>
                    <a:pt x="1379" y="1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7091900" y="34485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7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7091900" y="3501900"/>
              <a:ext cx="35875" cy="72175"/>
            </a:xfrm>
            <a:custGeom>
              <a:avLst/>
              <a:gdLst/>
              <a:ahLst/>
              <a:cxnLst/>
              <a:rect l="l" t="t" r="r" b="b"/>
              <a:pathLst>
                <a:path w="1435" h="2887" extrusionOk="0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077"/>
                    <a:pt x="1" y="2177"/>
                  </a:cubicBezTo>
                  <a:lnTo>
                    <a:pt x="1" y="2678"/>
                  </a:lnTo>
                  <a:cubicBezTo>
                    <a:pt x="1" y="2817"/>
                    <a:pt x="47" y="2886"/>
                    <a:pt x="82" y="2886"/>
                  </a:cubicBezTo>
                  <a:cubicBezTo>
                    <a:pt x="89" y="2886"/>
                    <a:pt x="95" y="2883"/>
                    <a:pt x="101" y="2878"/>
                  </a:cubicBezTo>
                  <a:lnTo>
                    <a:pt x="1402" y="910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7091900" y="3556125"/>
              <a:ext cx="35875" cy="72150"/>
            </a:xfrm>
            <a:custGeom>
              <a:avLst/>
              <a:gdLst/>
              <a:ahLst/>
              <a:cxnLst/>
              <a:rect l="l" t="t" r="r" b="b"/>
              <a:pathLst>
                <a:path w="1435" h="2886" extrusionOk="0">
                  <a:moveTo>
                    <a:pt x="1385" y="0"/>
                  </a:moveTo>
                  <a:cubicBezTo>
                    <a:pt x="1379" y="0"/>
                    <a:pt x="1374" y="3"/>
                    <a:pt x="1368" y="8"/>
                  </a:cubicBezTo>
                  <a:lnTo>
                    <a:pt x="67" y="1976"/>
                  </a:lnTo>
                  <a:cubicBezTo>
                    <a:pt x="1" y="2010"/>
                    <a:pt x="1" y="2076"/>
                    <a:pt x="1" y="2177"/>
                  </a:cubicBezTo>
                  <a:lnTo>
                    <a:pt x="1" y="2677"/>
                  </a:lnTo>
                  <a:cubicBezTo>
                    <a:pt x="1" y="2816"/>
                    <a:pt x="47" y="2885"/>
                    <a:pt x="82" y="2885"/>
                  </a:cubicBezTo>
                  <a:cubicBezTo>
                    <a:pt x="89" y="2885"/>
                    <a:pt x="95" y="2883"/>
                    <a:pt x="101" y="2877"/>
                  </a:cubicBezTo>
                  <a:lnTo>
                    <a:pt x="1402" y="909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8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7091900" y="3867700"/>
              <a:ext cx="35875" cy="72775"/>
            </a:xfrm>
            <a:custGeom>
              <a:avLst/>
              <a:gdLst/>
              <a:ahLst/>
              <a:cxnLst/>
              <a:rect l="l" t="t" r="r" b="b"/>
              <a:pathLst>
                <a:path w="1435" h="2911" extrusionOk="0">
                  <a:moveTo>
                    <a:pt x="76" y="0"/>
                  </a:moveTo>
                  <a:cubicBezTo>
                    <a:pt x="42" y="0"/>
                    <a:pt x="1" y="90"/>
                    <a:pt x="1" y="221"/>
                  </a:cubicBezTo>
                  <a:lnTo>
                    <a:pt x="1" y="721"/>
                  </a:lnTo>
                  <a:cubicBezTo>
                    <a:pt x="1" y="788"/>
                    <a:pt x="1" y="888"/>
                    <a:pt x="67" y="922"/>
                  </a:cubicBezTo>
                  <a:lnTo>
                    <a:pt x="1368" y="2890"/>
                  </a:lnTo>
                  <a:cubicBezTo>
                    <a:pt x="1375" y="2904"/>
                    <a:pt x="1382" y="2911"/>
                    <a:pt x="1389" y="2911"/>
                  </a:cubicBezTo>
                  <a:cubicBezTo>
                    <a:pt x="1414" y="2911"/>
                    <a:pt x="1435" y="2821"/>
                    <a:pt x="1435" y="2690"/>
                  </a:cubicBezTo>
                  <a:lnTo>
                    <a:pt x="1435" y="2189"/>
                  </a:lnTo>
                  <a:cubicBezTo>
                    <a:pt x="1435" y="2089"/>
                    <a:pt x="1435" y="2022"/>
                    <a:pt x="1402" y="1956"/>
                  </a:cubicBezTo>
                  <a:lnTo>
                    <a:pt x="101" y="21"/>
                  </a:lnTo>
                  <a:cubicBezTo>
                    <a:pt x="94" y="7"/>
                    <a:pt x="85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7091900" y="3814625"/>
              <a:ext cx="35875" cy="72125"/>
            </a:xfrm>
            <a:custGeom>
              <a:avLst/>
              <a:gdLst/>
              <a:ahLst/>
              <a:cxnLst/>
              <a:rect l="l" t="t" r="r" b="b"/>
              <a:pathLst>
                <a:path w="1435" h="2885" extrusionOk="0">
                  <a:moveTo>
                    <a:pt x="82" y="1"/>
                  </a:moveTo>
                  <a:cubicBezTo>
                    <a:pt x="47" y="1"/>
                    <a:pt x="1" y="70"/>
                    <a:pt x="1" y="209"/>
                  </a:cubicBezTo>
                  <a:lnTo>
                    <a:pt x="1" y="710"/>
                  </a:lnTo>
                  <a:cubicBezTo>
                    <a:pt x="1" y="810"/>
                    <a:pt x="1" y="876"/>
                    <a:pt x="67" y="910"/>
                  </a:cubicBezTo>
                  <a:lnTo>
                    <a:pt x="1368" y="2878"/>
                  </a:lnTo>
                  <a:cubicBezTo>
                    <a:pt x="1373" y="2882"/>
                    <a:pt x="1377" y="2884"/>
                    <a:pt x="1381" y="2884"/>
                  </a:cubicBezTo>
                  <a:cubicBezTo>
                    <a:pt x="1410" y="2884"/>
                    <a:pt x="1435" y="2794"/>
                    <a:pt x="1435" y="2678"/>
                  </a:cubicBezTo>
                  <a:lnTo>
                    <a:pt x="1435" y="2177"/>
                  </a:lnTo>
                  <a:cubicBezTo>
                    <a:pt x="1435" y="2077"/>
                    <a:pt x="1435" y="2011"/>
                    <a:pt x="1402" y="1977"/>
                  </a:cubicBezTo>
                  <a:lnTo>
                    <a:pt x="101" y="9"/>
                  </a:lnTo>
                  <a:cubicBezTo>
                    <a:pt x="95" y="4"/>
                    <a:pt x="89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7091900" y="3759275"/>
              <a:ext cx="35875" cy="72900"/>
            </a:xfrm>
            <a:custGeom>
              <a:avLst/>
              <a:gdLst/>
              <a:ahLst/>
              <a:cxnLst/>
              <a:rect l="l" t="t" r="r" b="b"/>
              <a:pathLst>
                <a:path w="1435" h="2916" extrusionOk="0">
                  <a:moveTo>
                    <a:pt x="76" y="1"/>
                  </a:moveTo>
                  <a:cubicBezTo>
                    <a:pt x="42" y="1"/>
                    <a:pt x="1" y="91"/>
                    <a:pt x="1" y="222"/>
                  </a:cubicBezTo>
                  <a:lnTo>
                    <a:pt x="1" y="722"/>
                  </a:lnTo>
                  <a:cubicBezTo>
                    <a:pt x="1" y="789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7" y="2907"/>
                    <a:pt x="1385" y="2916"/>
                    <a:pt x="1394" y="2916"/>
                  </a:cubicBezTo>
                  <a:cubicBezTo>
                    <a:pt x="1417" y="2916"/>
                    <a:pt x="1435" y="2847"/>
                    <a:pt x="1435" y="2723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56"/>
                  </a:cubicBezTo>
                  <a:lnTo>
                    <a:pt x="101" y="22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7091900" y="3706225"/>
              <a:ext cx="35875" cy="72150"/>
            </a:xfrm>
            <a:custGeom>
              <a:avLst/>
              <a:gdLst/>
              <a:ahLst/>
              <a:cxnLst/>
              <a:rect l="l" t="t" r="r" b="b"/>
              <a:pathLst>
                <a:path w="1435" h="2886" extrusionOk="0">
                  <a:moveTo>
                    <a:pt x="82" y="0"/>
                  </a:moveTo>
                  <a:cubicBezTo>
                    <a:pt x="47" y="0"/>
                    <a:pt x="1" y="70"/>
                    <a:pt x="1" y="209"/>
                  </a:cubicBezTo>
                  <a:lnTo>
                    <a:pt x="1" y="709"/>
                  </a:lnTo>
                  <a:cubicBezTo>
                    <a:pt x="1" y="809"/>
                    <a:pt x="1" y="876"/>
                    <a:pt x="67" y="909"/>
                  </a:cubicBezTo>
                  <a:lnTo>
                    <a:pt x="1368" y="2877"/>
                  </a:lnTo>
                  <a:cubicBezTo>
                    <a:pt x="1374" y="2883"/>
                    <a:pt x="1379" y="2886"/>
                    <a:pt x="1385" y="2886"/>
                  </a:cubicBezTo>
                  <a:cubicBezTo>
                    <a:pt x="1412" y="2886"/>
                    <a:pt x="1435" y="2816"/>
                    <a:pt x="1435" y="2677"/>
                  </a:cubicBezTo>
                  <a:lnTo>
                    <a:pt x="1435" y="2177"/>
                  </a:lnTo>
                  <a:cubicBezTo>
                    <a:pt x="1435" y="2077"/>
                    <a:pt x="1435" y="2010"/>
                    <a:pt x="1402" y="1977"/>
                  </a:cubicBezTo>
                  <a:lnTo>
                    <a:pt x="101" y="9"/>
                  </a:lnTo>
                  <a:cubicBezTo>
                    <a:pt x="95" y="3"/>
                    <a:pt x="89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7091900" y="3651700"/>
              <a:ext cx="35875" cy="73125"/>
            </a:xfrm>
            <a:custGeom>
              <a:avLst/>
              <a:gdLst/>
              <a:ahLst/>
              <a:cxnLst/>
              <a:rect l="l" t="t" r="r" b="b"/>
              <a:pathLst>
                <a:path w="1435" h="2925" extrusionOk="0">
                  <a:moveTo>
                    <a:pt x="76" y="1"/>
                  </a:moveTo>
                  <a:cubicBezTo>
                    <a:pt x="42" y="1"/>
                    <a:pt x="1" y="90"/>
                    <a:pt x="1" y="222"/>
                  </a:cubicBezTo>
                  <a:lnTo>
                    <a:pt x="1" y="722"/>
                  </a:lnTo>
                  <a:cubicBezTo>
                    <a:pt x="1" y="822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6" y="2914"/>
                    <a:pt x="1384" y="2925"/>
                    <a:pt x="1392" y="2925"/>
                  </a:cubicBezTo>
                  <a:cubicBezTo>
                    <a:pt x="1416" y="2925"/>
                    <a:pt x="1435" y="2817"/>
                    <a:pt x="1435" y="2690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90"/>
                  </a:cubicBezTo>
                  <a:lnTo>
                    <a:pt x="101" y="21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7111075" y="3614700"/>
              <a:ext cx="17550" cy="50900"/>
            </a:xfrm>
            <a:custGeom>
              <a:avLst/>
              <a:gdLst/>
              <a:ahLst/>
              <a:cxnLst/>
              <a:rect l="l" t="t" r="r" b="b"/>
              <a:pathLst>
                <a:path w="702" h="2036" extrusionOk="0">
                  <a:moveTo>
                    <a:pt x="701" y="0"/>
                  </a:moveTo>
                  <a:lnTo>
                    <a:pt x="1" y="1001"/>
                  </a:lnTo>
                  <a:lnTo>
                    <a:pt x="701" y="2035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7103575" y="3961600"/>
              <a:ext cx="25875" cy="255225"/>
            </a:xfrm>
            <a:custGeom>
              <a:avLst/>
              <a:gdLst/>
              <a:ahLst/>
              <a:cxnLst/>
              <a:rect l="l" t="t" r="r" b="b"/>
              <a:pathLst>
                <a:path w="1035" h="10209" extrusionOk="0">
                  <a:moveTo>
                    <a:pt x="1035" y="1"/>
                  </a:moveTo>
                  <a:lnTo>
                    <a:pt x="434" y="268"/>
                  </a:lnTo>
                  <a:cubicBezTo>
                    <a:pt x="167" y="335"/>
                    <a:pt x="1" y="601"/>
                    <a:pt x="1" y="835"/>
                  </a:cubicBezTo>
                  <a:lnTo>
                    <a:pt x="1" y="9007"/>
                  </a:lnTo>
                  <a:cubicBezTo>
                    <a:pt x="1" y="9641"/>
                    <a:pt x="468" y="10142"/>
                    <a:pt x="1035" y="10208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7090225" y="3986625"/>
              <a:ext cx="31725" cy="207675"/>
            </a:xfrm>
            <a:custGeom>
              <a:avLst/>
              <a:gdLst/>
              <a:ahLst/>
              <a:cxnLst/>
              <a:rect l="l" t="t" r="r" b="b"/>
              <a:pathLst>
                <a:path w="1269" h="8307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106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7090225" y="4145900"/>
              <a:ext cx="31725" cy="48400"/>
            </a:xfrm>
            <a:custGeom>
              <a:avLst/>
              <a:gdLst/>
              <a:ahLst/>
              <a:cxnLst/>
              <a:rect l="l" t="t" r="r" b="b"/>
              <a:pathLst>
                <a:path w="1269" h="1936" extrusionOk="0">
                  <a:moveTo>
                    <a:pt x="1" y="1"/>
                  </a:moveTo>
                  <a:lnTo>
                    <a:pt x="1" y="1435"/>
                  </a:lnTo>
                  <a:cubicBezTo>
                    <a:pt x="1" y="1702"/>
                    <a:pt x="201" y="1936"/>
                    <a:pt x="501" y="1936"/>
                  </a:cubicBezTo>
                  <a:lnTo>
                    <a:pt x="1268" y="1936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7103575" y="3063475"/>
              <a:ext cx="25875" cy="255200"/>
            </a:xfrm>
            <a:custGeom>
              <a:avLst/>
              <a:gdLst/>
              <a:ahLst/>
              <a:cxnLst/>
              <a:rect l="l" t="t" r="r" b="b"/>
              <a:pathLst>
                <a:path w="1035" h="10208" extrusionOk="0">
                  <a:moveTo>
                    <a:pt x="1035" y="0"/>
                  </a:moveTo>
                  <a:cubicBezTo>
                    <a:pt x="468" y="67"/>
                    <a:pt x="1" y="567"/>
                    <a:pt x="1" y="1201"/>
                  </a:cubicBezTo>
                  <a:lnTo>
                    <a:pt x="1" y="9374"/>
                  </a:lnTo>
                  <a:cubicBezTo>
                    <a:pt x="1" y="9607"/>
                    <a:pt x="167" y="9874"/>
                    <a:pt x="434" y="9941"/>
                  </a:cubicBezTo>
                  <a:lnTo>
                    <a:pt x="1035" y="10208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7090225" y="3085975"/>
              <a:ext cx="31725" cy="207675"/>
            </a:xfrm>
            <a:custGeom>
              <a:avLst/>
              <a:gdLst/>
              <a:ahLst/>
              <a:cxnLst/>
              <a:rect l="l" t="t" r="r" b="b"/>
              <a:pathLst>
                <a:path w="1269" h="8307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073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7090225" y="3085975"/>
              <a:ext cx="31725" cy="47575"/>
            </a:xfrm>
            <a:custGeom>
              <a:avLst/>
              <a:gdLst/>
              <a:ahLst/>
              <a:cxnLst/>
              <a:rect l="l" t="t" r="r" b="b"/>
              <a:pathLst>
                <a:path w="1269" h="1903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1902"/>
                  </a:lnTo>
                  <a:lnTo>
                    <a:pt x="1268" y="1902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7226175" y="3705600"/>
              <a:ext cx="748875" cy="504550"/>
            </a:xfrm>
            <a:custGeom>
              <a:avLst/>
              <a:gdLst/>
              <a:ahLst/>
              <a:cxnLst/>
              <a:rect l="l" t="t" r="r" b="b"/>
              <a:pathLst>
                <a:path w="29955" h="20182" extrusionOk="0">
                  <a:moveTo>
                    <a:pt x="33" y="0"/>
                  </a:moveTo>
                  <a:lnTo>
                    <a:pt x="0" y="17246"/>
                  </a:lnTo>
                  <a:lnTo>
                    <a:pt x="29955" y="20181"/>
                  </a:lnTo>
                  <a:lnTo>
                    <a:pt x="29955" y="20181"/>
                  </a:lnTo>
                  <a:lnTo>
                    <a:pt x="27620" y="23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7226175" y="3070150"/>
              <a:ext cx="748875" cy="504550"/>
            </a:xfrm>
            <a:custGeom>
              <a:avLst/>
              <a:gdLst/>
              <a:ahLst/>
              <a:cxnLst/>
              <a:rect l="l" t="t" r="r" b="b"/>
              <a:pathLst>
                <a:path w="29955" h="20182" extrusionOk="0">
                  <a:moveTo>
                    <a:pt x="29955" y="0"/>
                  </a:moveTo>
                  <a:lnTo>
                    <a:pt x="0" y="2936"/>
                  </a:lnTo>
                  <a:lnTo>
                    <a:pt x="33" y="20181"/>
                  </a:lnTo>
                  <a:lnTo>
                    <a:pt x="27620" y="19948"/>
                  </a:lnTo>
                  <a:lnTo>
                    <a:pt x="299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7175300" y="3043450"/>
              <a:ext cx="78400" cy="1196725"/>
            </a:xfrm>
            <a:custGeom>
              <a:avLst/>
              <a:gdLst/>
              <a:ahLst/>
              <a:cxnLst/>
              <a:rect l="l" t="t" r="r" b="b"/>
              <a:pathLst>
                <a:path w="3136" h="47869" extrusionOk="0">
                  <a:moveTo>
                    <a:pt x="934" y="1"/>
                  </a:moveTo>
                  <a:lnTo>
                    <a:pt x="0" y="23918"/>
                  </a:lnTo>
                  <a:lnTo>
                    <a:pt x="934" y="47868"/>
                  </a:lnTo>
                  <a:lnTo>
                    <a:pt x="934" y="47368"/>
                  </a:lnTo>
                  <a:lnTo>
                    <a:pt x="2035" y="43865"/>
                  </a:lnTo>
                  <a:lnTo>
                    <a:pt x="2636" y="43532"/>
                  </a:lnTo>
                  <a:cubicBezTo>
                    <a:pt x="2969" y="43365"/>
                    <a:pt x="3136" y="43031"/>
                    <a:pt x="3136" y="42631"/>
                  </a:cubicBezTo>
                  <a:lnTo>
                    <a:pt x="3136" y="27854"/>
                  </a:lnTo>
                  <a:cubicBezTo>
                    <a:pt x="3136" y="27520"/>
                    <a:pt x="2969" y="27187"/>
                    <a:pt x="2702" y="27020"/>
                  </a:cubicBezTo>
                  <a:lnTo>
                    <a:pt x="2068" y="26620"/>
                  </a:lnTo>
                  <a:lnTo>
                    <a:pt x="2068" y="24452"/>
                  </a:lnTo>
                  <a:lnTo>
                    <a:pt x="2068" y="23351"/>
                  </a:lnTo>
                  <a:lnTo>
                    <a:pt x="2068" y="21216"/>
                  </a:lnTo>
                  <a:lnTo>
                    <a:pt x="2702" y="20849"/>
                  </a:lnTo>
                  <a:cubicBezTo>
                    <a:pt x="2969" y="20682"/>
                    <a:pt x="3136" y="20349"/>
                    <a:pt x="3136" y="20015"/>
                  </a:cubicBezTo>
                  <a:lnTo>
                    <a:pt x="3136" y="5204"/>
                  </a:lnTo>
                  <a:cubicBezTo>
                    <a:pt x="3136" y="4837"/>
                    <a:pt x="2936" y="4504"/>
                    <a:pt x="2636" y="4337"/>
                  </a:cubicBezTo>
                  <a:lnTo>
                    <a:pt x="2035" y="4004"/>
                  </a:lnTo>
                  <a:lnTo>
                    <a:pt x="1101" y="668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7916650" y="3065975"/>
              <a:ext cx="1316800" cy="1150000"/>
            </a:xfrm>
            <a:custGeom>
              <a:avLst/>
              <a:gdLst/>
              <a:ahLst/>
              <a:cxnLst/>
              <a:rect l="l" t="t" r="r" b="b"/>
              <a:pathLst>
                <a:path w="52672" h="46000" extrusionOk="0">
                  <a:moveTo>
                    <a:pt x="3303" y="0"/>
                  </a:moveTo>
                  <a:cubicBezTo>
                    <a:pt x="1502" y="0"/>
                    <a:pt x="1" y="1468"/>
                    <a:pt x="1" y="3303"/>
                  </a:cubicBezTo>
                  <a:lnTo>
                    <a:pt x="1" y="42698"/>
                  </a:lnTo>
                  <a:cubicBezTo>
                    <a:pt x="1" y="44499"/>
                    <a:pt x="1469" y="46000"/>
                    <a:pt x="3303" y="46000"/>
                  </a:cubicBezTo>
                  <a:lnTo>
                    <a:pt x="49369" y="46000"/>
                  </a:lnTo>
                  <a:cubicBezTo>
                    <a:pt x="51171" y="46000"/>
                    <a:pt x="52672" y="44532"/>
                    <a:pt x="52672" y="42698"/>
                  </a:cubicBezTo>
                  <a:lnTo>
                    <a:pt x="52672" y="3303"/>
                  </a:lnTo>
                  <a:cubicBezTo>
                    <a:pt x="52638" y="1468"/>
                    <a:pt x="51171" y="0"/>
                    <a:pt x="49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8136825" y="3246925"/>
              <a:ext cx="1003225" cy="785600"/>
            </a:xfrm>
            <a:custGeom>
              <a:avLst/>
              <a:gdLst/>
              <a:ahLst/>
              <a:cxnLst/>
              <a:rect l="l" t="t" r="r" b="b"/>
              <a:pathLst>
                <a:path w="40129" h="31424" extrusionOk="0">
                  <a:moveTo>
                    <a:pt x="2635" y="1"/>
                  </a:moveTo>
                  <a:cubicBezTo>
                    <a:pt x="1168" y="1"/>
                    <a:pt x="0" y="1168"/>
                    <a:pt x="0" y="2603"/>
                  </a:cubicBezTo>
                  <a:lnTo>
                    <a:pt x="0" y="28788"/>
                  </a:lnTo>
                  <a:cubicBezTo>
                    <a:pt x="0" y="30256"/>
                    <a:pt x="1168" y="31423"/>
                    <a:pt x="2635" y="31423"/>
                  </a:cubicBezTo>
                  <a:lnTo>
                    <a:pt x="37494" y="31423"/>
                  </a:lnTo>
                  <a:cubicBezTo>
                    <a:pt x="38961" y="31423"/>
                    <a:pt x="40095" y="30256"/>
                    <a:pt x="40095" y="28788"/>
                  </a:cubicBezTo>
                  <a:lnTo>
                    <a:pt x="40095" y="2603"/>
                  </a:lnTo>
                  <a:cubicBezTo>
                    <a:pt x="40129" y="1135"/>
                    <a:pt x="38961" y="1"/>
                    <a:pt x="37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7957525" y="4061675"/>
              <a:ext cx="1115825" cy="198500"/>
            </a:xfrm>
            <a:custGeom>
              <a:avLst/>
              <a:gdLst/>
              <a:ahLst/>
              <a:cxnLst/>
              <a:rect l="l" t="t" r="r" b="b"/>
              <a:pathLst>
                <a:path w="44633" h="7940" extrusionOk="0">
                  <a:moveTo>
                    <a:pt x="8873" y="1"/>
                  </a:moveTo>
                  <a:lnTo>
                    <a:pt x="0" y="7940"/>
                  </a:lnTo>
                  <a:lnTo>
                    <a:pt x="44632" y="7806"/>
                  </a:lnTo>
                  <a:lnTo>
                    <a:pt x="44632" y="6139"/>
                  </a:lnTo>
                  <a:lnTo>
                    <a:pt x="34492" y="6139"/>
                  </a:lnTo>
                  <a:cubicBezTo>
                    <a:pt x="33157" y="6139"/>
                    <a:pt x="32057" y="5138"/>
                    <a:pt x="31890" y="3804"/>
                  </a:cubicBezTo>
                  <a:lnTo>
                    <a:pt x="3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7957525" y="3020100"/>
              <a:ext cx="1115825" cy="198500"/>
            </a:xfrm>
            <a:custGeom>
              <a:avLst/>
              <a:gdLst/>
              <a:ahLst/>
              <a:cxnLst/>
              <a:rect l="l" t="t" r="r" b="b"/>
              <a:pathLst>
                <a:path w="44633" h="7940" extrusionOk="0">
                  <a:moveTo>
                    <a:pt x="0" y="1"/>
                  </a:moveTo>
                  <a:lnTo>
                    <a:pt x="8873" y="7940"/>
                  </a:lnTo>
                  <a:lnTo>
                    <a:pt x="31489" y="7940"/>
                  </a:lnTo>
                  <a:lnTo>
                    <a:pt x="31890" y="4137"/>
                  </a:lnTo>
                  <a:cubicBezTo>
                    <a:pt x="32057" y="2803"/>
                    <a:pt x="33157" y="1802"/>
                    <a:pt x="34492" y="1802"/>
                  </a:cubicBezTo>
                  <a:lnTo>
                    <a:pt x="44632" y="1802"/>
                  </a:lnTo>
                  <a:lnTo>
                    <a:pt x="44632" y="1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7980875" y="3001750"/>
              <a:ext cx="1888875" cy="221850"/>
            </a:xfrm>
            <a:custGeom>
              <a:avLst/>
              <a:gdLst/>
              <a:ahLst/>
              <a:cxnLst/>
              <a:rect l="l" t="t" r="r" b="b"/>
              <a:pathLst>
                <a:path w="75555" h="8874" extrusionOk="0">
                  <a:moveTo>
                    <a:pt x="1702" y="1"/>
                  </a:moveTo>
                  <a:lnTo>
                    <a:pt x="1702" y="1635"/>
                  </a:lnTo>
                  <a:lnTo>
                    <a:pt x="0" y="1635"/>
                  </a:lnTo>
                  <a:lnTo>
                    <a:pt x="0" y="2069"/>
                  </a:lnTo>
                  <a:lnTo>
                    <a:pt x="1868" y="2069"/>
                  </a:lnTo>
                  <a:lnTo>
                    <a:pt x="8773" y="8640"/>
                  </a:lnTo>
                  <a:lnTo>
                    <a:pt x="9407" y="8640"/>
                  </a:lnTo>
                  <a:lnTo>
                    <a:pt x="2502" y="2069"/>
                  </a:lnTo>
                  <a:lnTo>
                    <a:pt x="29188" y="2069"/>
                  </a:lnTo>
                  <a:lnTo>
                    <a:pt x="28421" y="8874"/>
                  </a:lnTo>
                  <a:lnTo>
                    <a:pt x="29088" y="8874"/>
                  </a:lnTo>
                  <a:lnTo>
                    <a:pt x="29888" y="2069"/>
                  </a:lnTo>
                  <a:lnTo>
                    <a:pt x="75554" y="2069"/>
                  </a:lnTo>
                  <a:lnTo>
                    <a:pt x="75554" y="1635"/>
                  </a:lnTo>
                  <a:lnTo>
                    <a:pt x="29888" y="1635"/>
                  </a:lnTo>
                  <a:lnTo>
                    <a:pt x="29888" y="1"/>
                  </a:lnTo>
                  <a:lnTo>
                    <a:pt x="29221" y="1"/>
                  </a:lnTo>
                  <a:lnTo>
                    <a:pt x="29221" y="1635"/>
                  </a:lnTo>
                  <a:lnTo>
                    <a:pt x="2502" y="1635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8518750" y="3010100"/>
              <a:ext cx="172650" cy="19200"/>
            </a:xfrm>
            <a:custGeom>
              <a:avLst/>
              <a:gdLst/>
              <a:ahLst/>
              <a:cxnLst/>
              <a:rect l="l" t="t" r="r" b="b"/>
              <a:pathLst>
                <a:path w="6906" h="768" extrusionOk="0">
                  <a:moveTo>
                    <a:pt x="401" y="0"/>
                  </a:moveTo>
                  <a:cubicBezTo>
                    <a:pt x="167" y="0"/>
                    <a:pt x="1" y="67"/>
                    <a:pt x="1" y="167"/>
                  </a:cubicBezTo>
                  <a:lnTo>
                    <a:pt x="1" y="601"/>
                  </a:lnTo>
                  <a:cubicBezTo>
                    <a:pt x="1" y="701"/>
                    <a:pt x="201" y="768"/>
                    <a:pt x="401" y="768"/>
                  </a:cubicBezTo>
                  <a:lnTo>
                    <a:pt x="6505" y="768"/>
                  </a:lnTo>
                  <a:cubicBezTo>
                    <a:pt x="6739" y="768"/>
                    <a:pt x="6906" y="701"/>
                    <a:pt x="6906" y="601"/>
                  </a:cubicBezTo>
                  <a:lnTo>
                    <a:pt x="6906" y="167"/>
                  </a:lnTo>
                  <a:cubicBezTo>
                    <a:pt x="6906" y="34"/>
                    <a:pt x="6739" y="0"/>
                    <a:pt x="6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7980875" y="4056675"/>
              <a:ext cx="1888875" cy="221850"/>
            </a:xfrm>
            <a:custGeom>
              <a:avLst/>
              <a:gdLst/>
              <a:ahLst/>
              <a:cxnLst/>
              <a:rect l="l" t="t" r="r" b="b"/>
              <a:pathLst>
                <a:path w="75555" h="8874" extrusionOk="0">
                  <a:moveTo>
                    <a:pt x="28421" y="1"/>
                  </a:moveTo>
                  <a:lnTo>
                    <a:pt x="29188" y="6806"/>
                  </a:lnTo>
                  <a:lnTo>
                    <a:pt x="2502" y="6806"/>
                  </a:lnTo>
                  <a:lnTo>
                    <a:pt x="9407" y="234"/>
                  </a:lnTo>
                  <a:lnTo>
                    <a:pt x="8773" y="234"/>
                  </a:lnTo>
                  <a:lnTo>
                    <a:pt x="1868" y="6806"/>
                  </a:lnTo>
                  <a:lnTo>
                    <a:pt x="0" y="6806"/>
                  </a:lnTo>
                  <a:lnTo>
                    <a:pt x="0" y="7239"/>
                  </a:lnTo>
                  <a:lnTo>
                    <a:pt x="1702" y="7239"/>
                  </a:lnTo>
                  <a:lnTo>
                    <a:pt x="1702" y="8874"/>
                  </a:lnTo>
                  <a:lnTo>
                    <a:pt x="2502" y="8874"/>
                  </a:lnTo>
                  <a:lnTo>
                    <a:pt x="2502" y="7239"/>
                  </a:lnTo>
                  <a:lnTo>
                    <a:pt x="29221" y="7239"/>
                  </a:lnTo>
                  <a:lnTo>
                    <a:pt x="29221" y="8874"/>
                  </a:lnTo>
                  <a:lnTo>
                    <a:pt x="29888" y="8874"/>
                  </a:lnTo>
                  <a:lnTo>
                    <a:pt x="29888" y="7239"/>
                  </a:lnTo>
                  <a:lnTo>
                    <a:pt x="75554" y="7239"/>
                  </a:lnTo>
                  <a:lnTo>
                    <a:pt x="75554" y="6806"/>
                  </a:lnTo>
                  <a:lnTo>
                    <a:pt x="29888" y="6806"/>
                  </a:lnTo>
                  <a:lnTo>
                    <a:pt x="29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8518750" y="4250150"/>
              <a:ext cx="172650" cy="20050"/>
            </a:xfrm>
            <a:custGeom>
              <a:avLst/>
              <a:gdLst/>
              <a:ahLst/>
              <a:cxnLst/>
              <a:rect l="l" t="t" r="r" b="b"/>
              <a:pathLst>
                <a:path w="6906" h="802" extrusionOk="0">
                  <a:moveTo>
                    <a:pt x="401" y="1"/>
                  </a:moveTo>
                  <a:cubicBezTo>
                    <a:pt x="201" y="1"/>
                    <a:pt x="1" y="101"/>
                    <a:pt x="1" y="167"/>
                  </a:cubicBezTo>
                  <a:lnTo>
                    <a:pt x="1" y="634"/>
                  </a:lnTo>
                  <a:cubicBezTo>
                    <a:pt x="1" y="734"/>
                    <a:pt x="167" y="801"/>
                    <a:pt x="401" y="801"/>
                  </a:cubicBezTo>
                  <a:lnTo>
                    <a:pt x="6505" y="801"/>
                  </a:lnTo>
                  <a:cubicBezTo>
                    <a:pt x="6739" y="801"/>
                    <a:pt x="6906" y="768"/>
                    <a:pt x="6906" y="634"/>
                  </a:cubicBezTo>
                  <a:lnTo>
                    <a:pt x="6906" y="167"/>
                  </a:lnTo>
                  <a:cubicBezTo>
                    <a:pt x="6906" y="101"/>
                    <a:pt x="6739" y="1"/>
                    <a:pt x="6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8804800" y="3111000"/>
              <a:ext cx="352775" cy="95100"/>
            </a:xfrm>
            <a:custGeom>
              <a:avLst/>
              <a:gdLst/>
              <a:ahLst/>
              <a:cxnLst/>
              <a:rect l="l" t="t" r="r" b="b"/>
              <a:pathLst>
                <a:path w="14111" h="3804" extrusionOk="0">
                  <a:moveTo>
                    <a:pt x="1468" y="1"/>
                  </a:moveTo>
                  <a:cubicBezTo>
                    <a:pt x="834" y="1"/>
                    <a:pt x="334" y="468"/>
                    <a:pt x="267" y="1101"/>
                  </a:cubicBezTo>
                  <a:lnTo>
                    <a:pt x="0" y="3303"/>
                  </a:lnTo>
                  <a:cubicBezTo>
                    <a:pt x="0" y="3536"/>
                    <a:pt x="200" y="3803"/>
                    <a:pt x="467" y="3803"/>
                  </a:cubicBezTo>
                  <a:lnTo>
                    <a:pt x="12309" y="3803"/>
                  </a:lnTo>
                  <a:cubicBezTo>
                    <a:pt x="12809" y="3737"/>
                    <a:pt x="13243" y="3403"/>
                    <a:pt x="13376" y="2903"/>
                  </a:cubicBezTo>
                  <a:lnTo>
                    <a:pt x="13910" y="1368"/>
                  </a:lnTo>
                  <a:cubicBezTo>
                    <a:pt x="14110" y="701"/>
                    <a:pt x="13610" y="34"/>
                    <a:pt x="12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8131800" y="3081825"/>
              <a:ext cx="541250" cy="124275"/>
            </a:xfrm>
            <a:custGeom>
              <a:avLst/>
              <a:gdLst/>
              <a:ahLst/>
              <a:cxnLst/>
              <a:rect l="l" t="t" r="r" b="b"/>
              <a:pathLst>
                <a:path w="21650" h="4971" extrusionOk="0">
                  <a:moveTo>
                    <a:pt x="535" y="0"/>
                  </a:moveTo>
                  <a:cubicBezTo>
                    <a:pt x="168" y="0"/>
                    <a:pt x="1" y="434"/>
                    <a:pt x="201" y="701"/>
                  </a:cubicBezTo>
                  <a:lnTo>
                    <a:pt x="2536" y="3636"/>
                  </a:lnTo>
                  <a:cubicBezTo>
                    <a:pt x="3203" y="4470"/>
                    <a:pt x="4204" y="4970"/>
                    <a:pt x="5305" y="4970"/>
                  </a:cubicBezTo>
                  <a:lnTo>
                    <a:pt x="20315" y="4970"/>
                  </a:lnTo>
                  <a:cubicBezTo>
                    <a:pt x="20849" y="4970"/>
                    <a:pt x="21316" y="4537"/>
                    <a:pt x="21350" y="4003"/>
                  </a:cubicBezTo>
                  <a:lnTo>
                    <a:pt x="21583" y="967"/>
                  </a:lnTo>
                  <a:cubicBezTo>
                    <a:pt x="21650" y="467"/>
                    <a:pt x="21216" y="33"/>
                    <a:pt x="20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8803950" y="4073350"/>
              <a:ext cx="353625" cy="95100"/>
            </a:xfrm>
            <a:custGeom>
              <a:avLst/>
              <a:gdLst/>
              <a:ahLst/>
              <a:cxnLst/>
              <a:rect l="l" t="t" r="r" b="b"/>
              <a:pathLst>
                <a:path w="14145" h="3804" extrusionOk="0">
                  <a:moveTo>
                    <a:pt x="501" y="1"/>
                  </a:moveTo>
                  <a:cubicBezTo>
                    <a:pt x="201" y="1"/>
                    <a:pt x="1" y="234"/>
                    <a:pt x="34" y="501"/>
                  </a:cubicBezTo>
                  <a:lnTo>
                    <a:pt x="301" y="2703"/>
                  </a:lnTo>
                  <a:cubicBezTo>
                    <a:pt x="368" y="3337"/>
                    <a:pt x="868" y="3804"/>
                    <a:pt x="1502" y="3804"/>
                  </a:cubicBezTo>
                  <a:lnTo>
                    <a:pt x="12977" y="3804"/>
                  </a:lnTo>
                  <a:cubicBezTo>
                    <a:pt x="13644" y="3804"/>
                    <a:pt x="14144" y="3136"/>
                    <a:pt x="13944" y="2403"/>
                  </a:cubicBezTo>
                  <a:lnTo>
                    <a:pt x="13444" y="868"/>
                  </a:lnTo>
                  <a:cubicBezTo>
                    <a:pt x="13277" y="334"/>
                    <a:pt x="12777" y="1"/>
                    <a:pt x="12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8130975" y="4073350"/>
              <a:ext cx="542075" cy="124300"/>
            </a:xfrm>
            <a:custGeom>
              <a:avLst/>
              <a:gdLst/>
              <a:ahLst/>
              <a:cxnLst/>
              <a:rect l="l" t="t" r="r" b="b"/>
              <a:pathLst>
                <a:path w="21683" h="4972" extrusionOk="0">
                  <a:moveTo>
                    <a:pt x="5338" y="1"/>
                  </a:moveTo>
                  <a:cubicBezTo>
                    <a:pt x="4237" y="1"/>
                    <a:pt x="3236" y="501"/>
                    <a:pt x="2569" y="1335"/>
                  </a:cubicBezTo>
                  <a:lnTo>
                    <a:pt x="234" y="4237"/>
                  </a:lnTo>
                  <a:cubicBezTo>
                    <a:pt x="1" y="4537"/>
                    <a:pt x="201" y="4971"/>
                    <a:pt x="568" y="4971"/>
                  </a:cubicBezTo>
                  <a:lnTo>
                    <a:pt x="20749" y="4971"/>
                  </a:lnTo>
                  <a:cubicBezTo>
                    <a:pt x="21282" y="4971"/>
                    <a:pt x="21683" y="4537"/>
                    <a:pt x="21616" y="4037"/>
                  </a:cubicBezTo>
                  <a:lnTo>
                    <a:pt x="21383" y="968"/>
                  </a:lnTo>
                  <a:cubicBezTo>
                    <a:pt x="21349" y="401"/>
                    <a:pt x="20882" y="1"/>
                    <a:pt x="20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8206025" y="4074200"/>
              <a:ext cx="110100" cy="123450"/>
            </a:xfrm>
            <a:custGeom>
              <a:avLst/>
              <a:gdLst/>
              <a:ahLst/>
              <a:cxnLst/>
              <a:rect l="l" t="t" r="r" b="b"/>
              <a:pathLst>
                <a:path w="4404" h="4938" extrusionOk="0">
                  <a:moveTo>
                    <a:pt x="3203" y="0"/>
                  </a:moveTo>
                  <a:lnTo>
                    <a:pt x="1" y="4937"/>
                  </a:lnTo>
                  <a:lnTo>
                    <a:pt x="1202" y="4937"/>
                  </a:lnTo>
                  <a:lnTo>
                    <a:pt x="4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8271075" y="4074200"/>
              <a:ext cx="178500" cy="123450"/>
            </a:xfrm>
            <a:custGeom>
              <a:avLst/>
              <a:gdLst/>
              <a:ahLst/>
              <a:cxnLst/>
              <a:rect l="l" t="t" r="r" b="b"/>
              <a:pathLst>
                <a:path w="7140" h="4938" extrusionOk="0">
                  <a:moveTo>
                    <a:pt x="3236" y="0"/>
                  </a:moveTo>
                  <a:lnTo>
                    <a:pt x="1" y="4937"/>
                  </a:lnTo>
                  <a:lnTo>
                    <a:pt x="3937" y="4937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8490400" y="4074200"/>
              <a:ext cx="110100" cy="123450"/>
            </a:xfrm>
            <a:custGeom>
              <a:avLst/>
              <a:gdLst/>
              <a:ahLst/>
              <a:cxnLst/>
              <a:rect l="l" t="t" r="r" b="b"/>
              <a:pathLst>
                <a:path w="4404" h="4938" extrusionOk="0">
                  <a:moveTo>
                    <a:pt x="2402" y="0"/>
                  </a:moveTo>
                  <a:lnTo>
                    <a:pt x="534" y="2936"/>
                  </a:lnTo>
                  <a:lnTo>
                    <a:pt x="1" y="3703"/>
                  </a:lnTo>
                  <a:lnTo>
                    <a:pt x="2669" y="3703"/>
                  </a:lnTo>
                  <a:lnTo>
                    <a:pt x="1869" y="4937"/>
                  </a:lnTo>
                  <a:lnTo>
                    <a:pt x="3136" y="4937"/>
                  </a:lnTo>
                  <a:lnTo>
                    <a:pt x="3903" y="3703"/>
                  </a:lnTo>
                  <a:lnTo>
                    <a:pt x="4404" y="2936"/>
                  </a:lnTo>
                  <a:lnTo>
                    <a:pt x="1802" y="2936"/>
                  </a:lnTo>
                  <a:lnTo>
                    <a:pt x="3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8884025" y="4074200"/>
              <a:ext cx="91750" cy="94250"/>
            </a:xfrm>
            <a:custGeom>
              <a:avLst/>
              <a:gdLst/>
              <a:ahLst/>
              <a:cxnLst/>
              <a:rect l="l" t="t" r="r" b="b"/>
              <a:pathLst>
                <a:path w="3670" h="3770" extrusionOk="0">
                  <a:moveTo>
                    <a:pt x="2435" y="0"/>
                  </a:moveTo>
                  <a:lnTo>
                    <a:pt x="0" y="3770"/>
                  </a:lnTo>
                  <a:lnTo>
                    <a:pt x="1234" y="3770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8949900" y="4074200"/>
              <a:ext cx="158475" cy="94250"/>
            </a:xfrm>
            <a:custGeom>
              <a:avLst/>
              <a:gdLst/>
              <a:ahLst/>
              <a:cxnLst/>
              <a:rect l="l" t="t" r="r" b="b"/>
              <a:pathLst>
                <a:path w="6339" h="3770" extrusionOk="0">
                  <a:moveTo>
                    <a:pt x="2469" y="0"/>
                  </a:moveTo>
                  <a:lnTo>
                    <a:pt x="0" y="3770"/>
                  </a:lnTo>
                  <a:lnTo>
                    <a:pt x="3936" y="3770"/>
                  </a:lnTo>
                  <a:lnTo>
                    <a:pt x="6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8210200" y="3082650"/>
              <a:ext cx="110950" cy="123450"/>
            </a:xfrm>
            <a:custGeom>
              <a:avLst/>
              <a:gdLst/>
              <a:ahLst/>
              <a:cxnLst/>
              <a:rect l="l" t="t" r="r" b="b"/>
              <a:pathLst>
                <a:path w="4438" h="4938" extrusionOk="0">
                  <a:moveTo>
                    <a:pt x="1" y="0"/>
                  </a:moveTo>
                  <a:lnTo>
                    <a:pt x="3203" y="4937"/>
                  </a:lnTo>
                  <a:lnTo>
                    <a:pt x="4437" y="4937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8276925" y="3082650"/>
              <a:ext cx="176800" cy="123450"/>
            </a:xfrm>
            <a:custGeom>
              <a:avLst/>
              <a:gdLst/>
              <a:ahLst/>
              <a:cxnLst/>
              <a:rect l="l" t="t" r="r" b="b"/>
              <a:pathLst>
                <a:path w="7072" h="4938" extrusionOk="0">
                  <a:moveTo>
                    <a:pt x="0" y="0"/>
                  </a:moveTo>
                  <a:lnTo>
                    <a:pt x="3169" y="4937"/>
                  </a:lnTo>
                  <a:lnTo>
                    <a:pt x="7072" y="4937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8500400" y="3082650"/>
              <a:ext cx="110950" cy="123450"/>
            </a:xfrm>
            <a:custGeom>
              <a:avLst/>
              <a:gdLst/>
              <a:ahLst/>
              <a:cxnLst/>
              <a:rect l="l" t="t" r="r" b="b"/>
              <a:pathLst>
                <a:path w="4438" h="4938" extrusionOk="0">
                  <a:moveTo>
                    <a:pt x="1635" y="0"/>
                  </a:moveTo>
                  <a:lnTo>
                    <a:pt x="2669" y="1568"/>
                  </a:lnTo>
                  <a:lnTo>
                    <a:pt x="1" y="1568"/>
                  </a:lnTo>
                  <a:lnTo>
                    <a:pt x="501" y="2335"/>
                  </a:lnTo>
                  <a:lnTo>
                    <a:pt x="2236" y="4937"/>
                  </a:lnTo>
                  <a:lnTo>
                    <a:pt x="3437" y="4937"/>
                  </a:lnTo>
                  <a:lnTo>
                    <a:pt x="1769" y="2335"/>
                  </a:lnTo>
                  <a:lnTo>
                    <a:pt x="4437" y="2335"/>
                  </a:lnTo>
                  <a:lnTo>
                    <a:pt x="3904" y="1568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8888175" y="3111825"/>
              <a:ext cx="91775" cy="94275"/>
            </a:xfrm>
            <a:custGeom>
              <a:avLst/>
              <a:gdLst/>
              <a:ahLst/>
              <a:cxnLst/>
              <a:rect l="l" t="t" r="r" b="b"/>
              <a:pathLst>
                <a:path w="3671" h="3771" extrusionOk="0">
                  <a:moveTo>
                    <a:pt x="1" y="1"/>
                  </a:moveTo>
                  <a:lnTo>
                    <a:pt x="2469" y="3770"/>
                  </a:lnTo>
                  <a:lnTo>
                    <a:pt x="3670" y="3770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8954900" y="3111825"/>
              <a:ext cx="158475" cy="94275"/>
            </a:xfrm>
            <a:custGeom>
              <a:avLst/>
              <a:gdLst/>
              <a:ahLst/>
              <a:cxnLst/>
              <a:rect l="l" t="t" r="r" b="b"/>
              <a:pathLst>
                <a:path w="6339" h="3771" extrusionOk="0">
                  <a:moveTo>
                    <a:pt x="0" y="1"/>
                  </a:moveTo>
                  <a:lnTo>
                    <a:pt x="2469" y="3770"/>
                  </a:lnTo>
                  <a:lnTo>
                    <a:pt x="6338" y="3770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7937500" y="3174050"/>
              <a:ext cx="151800" cy="928750"/>
            </a:xfrm>
            <a:custGeom>
              <a:avLst/>
              <a:gdLst/>
              <a:ahLst/>
              <a:cxnLst/>
              <a:rect l="l" t="t" r="r" b="b"/>
              <a:pathLst>
                <a:path w="6072" h="37150" extrusionOk="0">
                  <a:moveTo>
                    <a:pt x="998" y="1"/>
                  </a:moveTo>
                  <a:cubicBezTo>
                    <a:pt x="576" y="1"/>
                    <a:pt x="166" y="286"/>
                    <a:pt x="67" y="681"/>
                  </a:cubicBezTo>
                  <a:cubicBezTo>
                    <a:pt x="1" y="781"/>
                    <a:pt x="1" y="848"/>
                    <a:pt x="1" y="981"/>
                  </a:cubicBezTo>
                  <a:lnTo>
                    <a:pt x="1" y="36173"/>
                  </a:lnTo>
                  <a:cubicBezTo>
                    <a:pt x="1" y="36742"/>
                    <a:pt x="481" y="37150"/>
                    <a:pt x="1008" y="37150"/>
                  </a:cubicBezTo>
                  <a:cubicBezTo>
                    <a:pt x="1161" y="37150"/>
                    <a:pt x="1318" y="37115"/>
                    <a:pt x="1468" y="37040"/>
                  </a:cubicBezTo>
                  <a:lnTo>
                    <a:pt x="3637" y="35906"/>
                  </a:lnTo>
                  <a:lnTo>
                    <a:pt x="5104" y="35172"/>
                  </a:lnTo>
                  <a:cubicBezTo>
                    <a:pt x="5671" y="34872"/>
                    <a:pt x="6072" y="34305"/>
                    <a:pt x="6072" y="33638"/>
                  </a:cubicBezTo>
                  <a:lnTo>
                    <a:pt x="6072" y="3650"/>
                  </a:lnTo>
                  <a:cubicBezTo>
                    <a:pt x="6072" y="2983"/>
                    <a:pt x="5671" y="2349"/>
                    <a:pt x="5071" y="2015"/>
                  </a:cubicBezTo>
                  <a:lnTo>
                    <a:pt x="1435" y="114"/>
                  </a:lnTo>
                  <a:cubicBezTo>
                    <a:pt x="1296" y="36"/>
                    <a:pt x="1146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7937500" y="3192725"/>
              <a:ext cx="151800" cy="127625"/>
            </a:xfrm>
            <a:custGeom>
              <a:avLst/>
              <a:gdLst/>
              <a:ahLst/>
              <a:cxnLst/>
              <a:rect l="l" t="t" r="r" b="b"/>
              <a:pathLst>
                <a:path w="6072" h="5105" extrusionOk="0">
                  <a:moveTo>
                    <a:pt x="67" y="1"/>
                  </a:moveTo>
                  <a:cubicBezTo>
                    <a:pt x="1" y="67"/>
                    <a:pt x="1" y="167"/>
                    <a:pt x="1" y="267"/>
                  </a:cubicBezTo>
                  <a:lnTo>
                    <a:pt x="1" y="1201"/>
                  </a:lnTo>
                  <a:lnTo>
                    <a:pt x="6072" y="5104"/>
                  </a:lnTo>
                  <a:lnTo>
                    <a:pt x="6072" y="3870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7937500" y="3257775"/>
              <a:ext cx="151800" cy="195175"/>
            </a:xfrm>
            <a:custGeom>
              <a:avLst/>
              <a:gdLst/>
              <a:ahLst/>
              <a:cxnLst/>
              <a:rect l="l" t="t" r="r" b="b"/>
              <a:pathLst>
                <a:path w="6072" h="7807" extrusionOk="0">
                  <a:moveTo>
                    <a:pt x="1" y="0"/>
                  </a:moveTo>
                  <a:lnTo>
                    <a:pt x="1" y="3903"/>
                  </a:lnTo>
                  <a:lnTo>
                    <a:pt x="6072" y="7806"/>
                  </a:lnTo>
                  <a:lnTo>
                    <a:pt x="6072" y="39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7937500" y="3469600"/>
              <a:ext cx="151800" cy="115925"/>
            </a:xfrm>
            <a:custGeom>
              <a:avLst/>
              <a:gdLst/>
              <a:ahLst/>
              <a:cxnLst/>
              <a:rect l="l" t="t" r="r" b="b"/>
              <a:pathLst>
                <a:path w="6072" h="4637" extrusionOk="0">
                  <a:moveTo>
                    <a:pt x="835" y="0"/>
                  </a:moveTo>
                  <a:lnTo>
                    <a:pt x="835" y="2669"/>
                  </a:lnTo>
                  <a:lnTo>
                    <a:pt x="1" y="2135"/>
                  </a:lnTo>
                  <a:lnTo>
                    <a:pt x="1" y="3369"/>
                  </a:lnTo>
                  <a:lnTo>
                    <a:pt x="835" y="3903"/>
                  </a:lnTo>
                  <a:lnTo>
                    <a:pt x="1635" y="4437"/>
                  </a:lnTo>
                  <a:lnTo>
                    <a:pt x="1635" y="1801"/>
                  </a:lnTo>
                  <a:lnTo>
                    <a:pt x="6072" y="4637"/>
                  </a:lnTo>
                  <a:lnTo>
                    <a:pt x="6072" y="3436"/>
                  </a:lnTo>
                  <a:lnTo>
                    <a:pt x="1635" y="534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7937500" y="3851525"/>
              <a:ext cx="151800" cy="129300"/>
            </a:xfrm>
            <a:custGeom>
              <a:avLst/>
              <a:gdLst/>
              <a:ahLst/>
              <a:cxnLst/>
              <a:rect l="l" t="t" r="r" b="b"/>
              <a:pathLst>
                <a:path w="6072" h="5172" extrusionOk="0">
                  <a:moveTo>
                    <a:pt x="1" y="1"/>
                  </a:moveTo>
                  <a:lnTo>
                    <a:pt x="1" y="1235"/>
                  </a:lnTo>
                  <a:lnTo>
                    <a:pt x="6072" y="5171"/>
                  </a:lnTo>
                  <a:lnTo>
                    <a:pt x="6072" y="3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7937500" y="3918250"/>
              <a:ext cx="151800" cy="155125"/>
            </a:xfrm>
            <a:custGeom>
              <a:avLst/>
              <a:gdLst/>
              <a:ahLst/>
              <a:cxnLst/>
              <a:rect l="l" t="t" r="r" b="b"/>
              <a:pathLst>
                <a:path w="6072" h="6205" extrusionOk="0">
                  <a:moveTo>
                    <a:pt x="1" y="0"/>
                  </a:moveTo>
                  <a:lnTo>
                    <a:pt x="1" y="3870"/>
                  </a:lnTo>
                  <a:lnTo>
                    <a:pt x="3637" y="6205"/>
                  </a:lnTo>
                  <a:lnTo>
                    <a:pt x="5104" y="5438"/>
                  </a:lnTo>
                  <a:cubicBezTo>
                    <a:pt x="5671" y="5171"/>
                    <a:pt x="6072" y="4570"/>
                    <a:pt x="6072" y="39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9162550" y="3271950"/>
              <a:ext cx="52550" cy="737050"/>
            </a:xfrm>
            <a:custGeom>
              <a:avLst/>
              <a:gdLst/>
              <a:ahLst/>
              <a:cxnLst/>
              <a:rect l="l" t="t" r="r" b="b"/>
              <a:pathLst>
                <a:path w="2102" h="29482" extrusionOk="0">
                  <a:moveTo>
                    <a:pt x="1655" y="0"/>
                  </a:moveTo>
                  <a:cubicBezTo>
                    <a:pt x="1558" y="0"/>
                    <a:pt x="1457" y="31"/>
                    <a:pt x="1368" y="101"/>
                  </a:cubicBezTo>
                  <a:lnTo>
                    <a:pt x="634" y="534"/>
                  </a:lnTo>
                  <a:cubicBezTo>
                    <a:pt x="267" y="734"/>
                    <a:pt x="0" y="1168"/>
                    <a:pt x="0" y="1568"/>
                  </a:cubicBezTo>
                  <a:lnTo>
                    <a:pt x="0" y="27954"/>
                  </a:lnTo>
                  <a:cubicBezTo>
                    <a:pt x="0" y="28388"/>
                    <a:pt x="267" y="28788"/>
                    <a:pt x="634" y="29021"/>
                  </a:cubicBezTo>
                  <a:lnTo>
                    <a:pt x="1368" y="29422"/>
                  </a:lnTo>
                  <a:cubicBezTo>
                    <a:pt x="1449" y="29462"/>
                    <a:pt x="1534" y="29481"/>
                    <a:pt x="1617" y="29481"/>
                  </a:cubicBezTo>
                  <a:cubicBezTo>
                    <a:pt x="1873" y="29481"/>
                    <a:pt x="2102" y="29299"/>
                    <a:pt x="2102" y="29021"/>
                  </a:cubicBezTo>
                  <a:lnTo>
                    <a:pt x="2102" y="434"/>
                  </a:lnTo>
                  <a:cubicBezTo>
                    <a:pt x="2102" y="176"/>
                    <a:pt x="1887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9162550" y="3462925"/>
              <a:ext cx="52550" cy="65075"/>
            </a:xfrm>
            <a:custGeom>
              <a:avLst/>
              <a:gdLst/>
              <a:ahLst/>
              <a:cxnLst/>
              <a:rect l="l" t="t" r="r" b="b"/>
              <a:pathLst>
                <a:path w="2102" h="2603" extrusionOk="0">
                  <a:moveTo>
                    <a:pt x="0" y="0"/>
                  </a:moveTo>
                  <a:lnTo>
                    <a:pt x="0" y="1268"/>
                  </a:lnTo>
                  <a:lnTo>
                    <a:pt x="2102" y="2602"/>
                  </a:lnTo>
                  <a:lnTo>
                    <a:pt x="2102" y="1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9162550" y="3528800"/>
              <a:ext cx="52550" cy="131775"/>
            </a:xfrm>
            <a:custGeom>
              <a:avLst/>
              <a:gdLst/>
              <a:ahLst/>
              <a:cxnLst/>
              <a:rect l="l" t="t" r="r" b="b"/>
              <a:pathLst>
                <a:path w="2102" h="5271" extrusionOk="0">
                  <a:moveTo>
                    <a:pt x="0" y="1"/>
                  </a:moveTo>
                  <a:lnTo>
                    <a:pt x="0" y="3937"/>
                  </a:lnTo>
                  <a:lnTo>
                    <a:pt x="2102" y="5271"/>
                  </a:lnTo>
                  <a:lnTo>
                    <a:pt x="2102" y="1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9162550" y="3737275"/>
              <a:ext cx="52550" cy="110950"/>
            </a:xfrm>
            <a:custGeom>
              <a:avLst/>
              <a:gdLst/>
              <a:ahLst/>
              <a:cxnLst/>
              <a:rect l="l" t="t" r="r" b="b"/>
              <a:pathLst>
                <a:path w="2102" h="4438" extrusionOk="0">
                  <a:moveTo>
                    <a:pt x="534" y="1"/>
                  </a:moveTo>
                  <a:lnTo>
                    <a:pt x="534" y="2669"/>
                  </a:lnTo>
                  <a:lnTo>
                    <a:pt x="0" y="2303"/>
                  </a:lnTo>
                  <a:lnTo>
                    <a:pt x="0" y="3570"/>
                  </a:lnTo>
                  <a:lnTo>
                    <a:pt x="534" y="3904"/>
                  </a:lnTo>
                  <a:lnTo>
                    <a:pt x="1368" y="4437"/>
                  </a:lnTo>
                  <a:lnTo>
                    <a:pt x="1368" y="1769"/>
                  </a:lnTo>
                  <a:lnTo>
                    <a:pt x="2102" y="2236"/>
                  </a:lnTo>
                  <a:lnTo>
                    <a:pt x="2102" y="1002"/>
                  </a:lnTo>
                  <a:lnTo>
                    <a:pt x="1368" y="501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8102625" y="3214400"/>
              <a:ext cx="1062450" cy="851475"/>
            </a:xfrm>
            <a:custGeom>
              <a:avLst/>
              <a:gdLst/>
              <a:ahLst/>
              <a:cxnLst/>
              <a:rect l="l" t="t" r="r" b="b"/>
              <a:pathLst>
                <a:path w="42498" h="34059" extrusionOk="0">
                  <a:moveTo>
                    <a:pt x="38761" y="401"/>
                  </a:moveTo>
                  <a:cubicBezTo>
                    <a:pt x="40596" y="401"/>
                    <a:pt x="42097" y="1902"/>
                    <a:pt x="42097" y="3737"/>
                  </a:cubicBezTo>
                  <a:lnTo>
                    <a:pt x="42097" y="30323"/>
                  </a:lnTo>
                  <a:cubicBezTo>
                    <a:pt x="42097" y="32157"/>
                    <a:pt x="40596" y="33658"/>
                    <a:pt x="38761" y="33658"/>
                  </a:cubicBezTo>
                  <a:lnTo>
                    <a:pt x="3803" y="33658"/>
                  </a:lnTo>
                  <a:cubicBezTo>
                    <a:pt x="1969" y="33658"/>
                    <a:pt x="467" y="32157"/>
                    <a:pt x="467" y="30323"/>
                  </a:cubicBezTo>
                  <a:lnTo>
                    <a:pt x="467" y="3737"/>
                  </a:lnTo>
                  <a:cubicBezTo>
                    <a:pt x="467" y="1902"/>
                    <a:pt x="1969" y="401"/>
                    <a:pt x="3803" y="401"/>
                  </a:cubicBezTo>
                  <a:close/>
                  <a:moveTo>
                    <a:pt x="3736" y="1"/>
                  </a:moveTo>
                  <a:cubicBezTo>
                    <a:pt x="1668" y="1"/>
                    <a:pt x="0" y="1702"/>
                    <a:pt x="0" y="3737"/>
                  </a:cubicBezTo>
                  <a:lnTo>
                    <a:pt x="0" y="30323"/>
                  </a:lnTo>
                  <a:cubicBezTo>
                    <a:pt x="0" y="32391"/>
                    <a:pt x="1702" y="34059"/>
                    <a:pt x="3736" y="34059"/>
                  </a:cubicBezTo>
                  <a:lnTo>
                    <a:pt x="38728" y="34059"/>
                  </a:lnTo>
                  <a:cubicBezTo>
                    <a:pt x="40830" y="34059"/>
                    <a:pt x="42497" y="32357"/>
                    <a:pt x="42497" y="30323"/>
                  </a:cubicBezTo>
                  <a:lnTo>
                    <a:pt x="42497" y="3737"/>
                  </a:lnTo>
                  <a:cubicBezTo>
                    <a:pt x="42497" y="1702"/>
                    <a:pt x="40830" y="1"/>
                    <a:pt x="387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9252600" y="326027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9252600" y="3347850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9252600" y="3964125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33"/>
                    <a:pt x="1" y="400"/>
                  </a:cubicBezTo>
                  <a:lnTo>
                    <a:pt x="1" y="1801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01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9252600" y="3876550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9252600" y="3789000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9252600" y="3699750"/>
              <a:ext cx="533750" cy="56750"/>
            </a:xfrm>
            <a:custGeom>
              <a:avLst/>
              <a:gdLst/>
              <a:ahLst/>
              <a:cxnLst/>
              <a:rect l="l" t="t" r="r" b="b"/>
              <a:pathLst>
                <a:path w="21350" h="2270" extrusionOk="0">
                  <a:moveTo>
                    <a:pt x="401" y="1"/>
                  </a:moveTo>
                  <a:cubicBezTo>
                    <a:pt x="201" y="1"/>
                    <a:pt x="1" y="168"/>
                    <a:pt x="1" y="434"/>
                  </a:cubicBezTo>
                  <a:lnTo>
                    <a:pt x="1" y="1835"/>
                  </a:lnTo>
                  <a:cubicBezTo>
                    <a:pt x="1" y="2069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34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9252600" y="3436225"/>
              <a:ext cx="533750" cy="56750"/>
            </a:xfrm>
            <a:custGeom>
              <a:avLst/>
              <a:gdLst/>
              <a:ahLst/>
              <a:cxnLst/>
              <a:rect l="l" t="t" r="r" b="b"/>
              <a:pathLst>
                <a:path w="21350" h="2270" extrusionOk="0">
                  <a:moveTo>
                    <a:pt x="401" y="1"/>
                  </a:moveTo>
                  <a:cubicBezTo>
                    <a:pt x="201" y="1"/>
                    <a:pt x="1" y="168"/>
                    <a:pt x="1" y="435"/>
                  </a:cubicBezTo>
                  <a:lnTo>
                    <a:pt x="1" y="1836"/>
                  </a:lnTo>
                  <a:cubicBezTo>
                    <a:pt x="1" y="2036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6"/>
                  </a:cubicBezTo>
                  <a:lnTo>
                    <a:pt x="21350" y="435"/>
                  </a:lnTo>
                  <a:cubicBezTo>
                    <a:pt x="21350" y="168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9252600" y="3523800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9252600" y="3612200"/>
              <a:ext cx="533750" cy="56725"/>
            </a:xfrm>
            <a:custGeom>
              <a:avLst/>
              <a:gdLst/>
              <a:ahLst/>
              <a:cxnLst/>
              <a:rect l="l" t="t" r="r" b="b"/>
              <a:pathLst>
                <a:path w="21350" h="2269" extrusionOk="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68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9252600" y="313102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9252600" y="409337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9275125" y="3327825"/>
              <a:ext cx="430325" cy="623800"/>
            </a:xfrm>
            <a:custGeom>
              <a:avLst/>
              <a:gdLst/>
              <a:ahLst/>
              <a:cxnLst/>
              <a:rect l="l" t="t" r="r" b="b"/>
              <a:pathLst>
                <a:path w="17213" h="24952" extrusionOk="0">
                  <a:moveTo>
                    <a:pt x="8307" y="0"/>
                  </a:moveTo>
                  <a:cubicBezTo>
                    <a:pt x="3670" y="267"/>
                    <a:pt x="1" y="5705"/>
                    <a:pt x="1" y="12443"/>
                  </a:cubicBezTo>
                  <a:cubicBezTo>
                    <a:pt x="1" y="19148"/>
                    <a:pt x="3703" y="24651"/>
                    <a:pt x="8307" y="24852"/>
                  </a:cubicBezTo>
                  <a:lnTo>
                    <a:pt x="8340" y="24852"/>
                  </a:lnTo>
                  <a:lnTo>
                    <a:pt x="8340" y="24952"/>
                  </a:lnTo>
                  <a:lnTo>
                    <a:pt x="13143" y="24952"/>
                  </a:lnTo>
                  <a:lnTo>
                    <a:pt x="13143" y="23050"/>
                  </a:lnTo>
                  <a:cubicBezTo>
                    <a:pt x="15612" y="20849"/>
                    <a:pt x="17213" y="16946"/>
                    <a:pt x="17213" y="12476"/>
                  </a:cubicBezTo>
                  <a:cubicBezTo>
                    <a:pt x="17213" y="8006"/>
                    <a:pt x="15612" y="4103"/>
                    <a:pt x="13143" y="1868"/>
                  </a:cubicBezTo>
                  <a:lnTo>
                    <a:pt x="13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9180050" y="3210250"/>
              <a:ext cx="466200" cy="859800"/>
            </a:xfrm>
            <a:custGeom>
              <a:avLst/>
              <a:gdLst/>
              <a:ahLst/>
              <a:cxnLst/>
              <a:rect l="l" t="t" r="r" b="b"/>
              <a:pathLst>
                <a:path w="18648" h="34392" extrusionOk="0">
                  <a:moveTo>
                    <a:pt x="301" y="0"/>
                  </a:moveTo>
                  <a:cubicBezTo>
                    <a:pt x="134" y="0"/>
                    <a:pt x="1" y="100"/>
                    <a:pt x="1" y="267"/>
                  </a:cubicBezTo>
                  <a:lnTo>
                    <a:pt x="1" y="1201"/>
                  </a:lnTo>
                  <a:cubicBezTo>
                    <a:pt x="1" y="1368"/>
                    <a:pt x="134" y="1501"/>
                    <a:pt x="301" y="1501"/>
                  </a:cubicBezTo>
                  <a:lnTo>
                    <a:pt x="11142" y="1501"/>
                  </a:lnTo>
                  <a:lnTo>
                    <a:pt x="11142" y="32890"/>
                  </a:lnTo>
                  <a:lnTo>
                    <a:pt x="301" y="32890"/>
                  </a:lnTo>
                  <a:cubicBezTo>
                    <a:pt x="134" y="32890"/>
                    <a:pt x="1" y="33024"/>
                    <a:pt x="1" y="33191"/>
                  </a:cubicBezTo>
                  <a:lnTo>
                    <a:pt x="1" y="34091"/>
                  </a:lnTo>
                  <a:cubicBezTo>
                    <a:pt x="1" y="34258"/>
                    <a:pt x="134" y="34391"/>
                    <a:pt x="301" y="34391"/>
                  </a:cubicBezTo>
                  <a:lnTo>
                    <a:pt x="17814" y="34391"/>
                  </a:lnTo>
                  <a:cubicBezTo>
                    <a:pt x="18314" y="34391"/>
                    <a:pt x="18648" y="34024"/>
                    <a:pt x="18581" y="33524"/>
                  </a:cubicBezTo>
                  <a:cubicBezTo>
                    <a:pt x="18514" y="33157"/>
                    <a:pt x="18147" y="32890"/>
                    <a:pt x="17780" y="32890"/>
                  </a:cubicBezTo>
                  <a:lnTo>
                    <a:pt x="12610" y="32890"/>
                  </a:lnTo>
                  <a:lnTo>
                    <a:pt x="12610" y="1501"/>
                  </a:lnTo>
                  <a:lnTo>
                    <a:pt x="17780" y="1501"/>
                  </a:lnTo>
                  <a:cubicBezTo>
                    <a:pt x="18147" y="1501"/>
                    <a:pt x="18481" y="1234"/>
                    <a:pt x="18581" y="867"/>
                  </a:cubicBezTo>
                  <a:cubicBezTo>
                    <a:pt x="18648" y="400"/>
                    <a:pt x="18281" y="0"/>
                    <a:pt x="17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9387700" y="3327825"/>
              <a:ext cx="431175" cy="622975"/>
            </a:xfrm>
            <a:custGeom>
              <a:avLst/>
              <a:gdLst/>
              <a:ahLst/>
              <a:cxnLst/>
              <a:rect l="l" t="t" r="r" b="b"/>
              <a:pathLst>
                <a:path w="17247" h="24919" extrusionOk="0">
                  <a:moveTo>
                    <a:pt x="8640" y="0"/>
                  </a:moveTo>
                  <a:cubicBezTo>
                    <a:pt x="3870" y="0"/>
                    <a:pt x="1" y="5571"/>
                    <a:pt x="1" y="12476"/>
                  </a:cubicBezTo>
                  <a:cubicBezTo>
                    <a:pt x="1" y="19348"/>
                    <a:pt x="3870" y="24918"/>
                    <a:pt x="8640" y="24918"/>
                  </a:cubicBezTo>
                  <a:cubicBezTo>
                    <a:pt x="13410" y="24918"/>
                    <a:pt x="17246" y="19348"/>
                    <a:pt x="17246" y="12476"/>
                  </a:cubicBezTo>
                  <a:cubicBezTo>
                    <a:pt x="17246" y="5571"/>
                    <a:pt x="13410" y="0"/>
                    <a:pt x="8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9489450" y="3474600"/>
              <a:ext cx="227675" cy="329425"/>
            </a:xfrm>
            <a:custGeom>
              <a:avLst/>
              <a:gdLst/>
              <a:ahLst/>
              <a:cxnLst/>
              <a:rect l="l" t="t" r="r" b="b"/>
              <a:pathLst>
                <a:path w="9107" h="13177" extrusionOk="0">
                  <a:moveTo>
                    <a:pt x="4570" y="0"/>
                  </a:moveTo>
                  <a:cubicBezTo>
                    <a:pt x="2069" y="0"/>
                    <a:pt x="0" y="2969"/>
                    <a:pt x="0" y="6605"/>
                  </a:cubicBezTo>
                  <a:cubicBezTo>
                    <a:pt x="0" y="10241"/>
                    <a:pt x="2069" y="13176"/>
                    <a:pt x="4570" y="13176"/>
                  </a:cubicBezTo>
                  <a:cubicBezTo>
                    <a:pt x="7072" y="13176"/>
                    <a:pt x="9107" y="10241"/>
                    <a:pt x="9107" y="6605"/>
                  </a:cubicBezTo>
                  <a:cubicBezTo>
                    <a:pt x="9107" y="2969"/>
                    <a:pt x="7072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9571175" y="3593025"/>
              <a:ext cx="65075" cy="93425"/>
            </a:xfrm>
            <a:custGeom>
              <a:avLst/>
              <a:gdLst/>
              <a:ahLst/>
              <a:cxnLst/>
              <a:rect l="l" t="t" r="r" b="b"/>
              <a:pathLst>
                <a:path w="2603" h="3737" extrusionOk="0">
                  <a:moveTo>
                    <a:pt x="1301" y="0"/>
                  </a:moveTo>
                  <a:cubicBezTo>
                    <a:pt x="601" y="0"/>
                    <a:pt x="0" y="834"/>
                    <a:pt x="0" y="1868"/>
                  </a:cubicBezTo>
                  <a:cubicBezTo>
                    <a:pt x="0" y="2902"/>
                    <a:pt x="601" y="3736"/>
                    <a:pt x="1301" y="3736"/>
                  </a:cubicBezTo>
                  <a:cubicBezTo>
                    <a:pt x="2002" y="3736"/>
                    <a:pt x="2602" y="2902"/>
                    <a:pt x="2602" y="1868"/>
                  </a:cubicBezTo>
                  <a:cubicBezTo>
                    <a:pt x="2602" y="834"/>
                    <a:pt x="2002" y="0"/>
                    <a:pt x="1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9662075" y="36205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1"/>
                  </a:moveTo>
                  <a:cubicBezTo>
                    <a:pt x="200" y="1"/>
                    <a:pt x="0" y="334"/>
                    <a:pt x="0" y="768"/>
                  </a:cubicBezTo>
                  <a:cubicBezTo>
                    <a:pt x="0" y="1168"/>
                    <a:pt x="200" y="1502"/>
                    <a:pt x="501" y="1502"/>
                  </a:cubicBezTo>
                  <a:cubicBezTo>
                    <a:pt x="801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9520300" y="36205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1"/>
                  </a:moveTo>
                  <a:cubicBezTo>
                    <a:pt x="201" y="1"/>
                    <a:pt x="1" y="334"/>
                    <a:pt x="1" y="768"/>
                  </a:cubicBezTo>
                  <a:cubicBezTo>
                    <a:pt x="1" y="1168"/>
                    <a:pt x="201" y="1502"/>
                    <a:pt x="501" y="1502"/>
                  </a:cubicBezTo>
                  <a:cubicBezTo>
                    <a:pt x="734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9591175" y="3723950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1" y="334"/>
                    <a:pt x="1" y="767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802" y="1501"/>
                    <a:pt x="1002" y="1168"/>
                    <a:pt x="1002" y="767"/>
                  </a:cubicBezTo>
                  <a:cubicBezTo>
                    <a:pt x="1002" y="334"/>
                    <a:pt x="802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9591175" y="3518800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1" y="334"/>
                    <a:pt x="1" y="734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768" y="1501"/>
                    <a:pt x="1002" y="1168"/>
                    <a:pt x="1002" y="734"/>
                  </a:cubicBezTo>
                  <a:cubicBezTo>
                    <a:pt x="1002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9641225" y="36939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9538650" y="3548825"/>
              <a:ext cx="28375" cy="36700"/>
            </a:xfrm>
            <a:custGeom>
              <a:avLst/>
              <a:gdLst/>
              <a:ahLst/>
              <a:cxnLst/>
              <a:rect l="l" t="t" r="r" b="b"/>
              <a:pathLst>
                <a:path w="1135" h="1468" extrusionOk="0">
                  <a:moveTo>
                    <a:pt x="584" y="0"/>
                  </a:moveTo>
                  <a:cubicBezTo>
                    <a:pt x="459" y="0"/>
                    <a:pt x="334" y="67"/>
                    <a:pt x="234" y="200"/>
                  </a:cubicBezTo>
                  <a:cubicBezTo>
                    <a:pt x="0" y="500"/>
                    <a:pt x="0" y="967"/>
                    <a:pt x="234" y="1268"/>
                  </a:cubicBezTo>
                  <a:cubicBezTo>
                    <a:pt x="334" y="1401"/>
                    <a:pt x="459" y="1468"/>
                    <a:pt x="584" y="1468"/>
                  </a:cubicBezTo>
                  <a:cubicBezTo>
                    <a:pt x="709" y="1468"/>
                    <a:pt x="834" y="1401"/>
                    <a:pt x="934" y="1268"/>
                  </a:cubicBezTo>
                  <a:cubicBezTo>
                    <a:pt x="1135" y="967"/>
                    <a:pt x="1135" y="500"/>
                    <a:pt x="934" y="200"/>
                  </a:cubicBezTo>
                  <a:cubicBezTo>
                    <a:pt x="834" y="67"/>
                    <a:pt x="709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9538650" y="3694750"/>
              <a:ext cx="28375" cy="36725"/>
            </a:xfrm>
            <a:custGeom>
              <a:avLst/>
              <a:gdLst/>
              <a:ahLst/>
              <a:cxnLst/>
              <a:rect l="l" t="t" r="r" b="b"/>
              <a:pathLst>
                <a:path w="1135" h="1469" extrusionOk="0">
                  <a:moveTo>
                    <a:pt x="584" y="1"/>
                  </a:moveTo>
                  <a:cubicBezTo>
                    <a:pt x="459" y="1"/>
                    <a:pt x="334" y="67"/>
                    <a:pt x="234" y="201"/>
                  </a:cubicBezTo>
                  <a:cubicBezTo>
                    <a:pt x="0" y="501"/>
                    <a:pt x="0" y="968"/>
                    <a:pt x="234" y="1268"/>
                  </a:cubicBezTo>
                  <a:cubicBezTo>
                    <a:pt x="334" y="1402"/>
                    <a:pt x="459" y="1468"/>
                    <a:pt x="584" y="1468"/>
                  </a:cubicBezTo>
                  <a:cubicBezTo>
                    <a:pt x="709" y="1468"/>
                    <a:pt x="834" y="1402"/>
                    <a:pt x="934" y="1268"/>
                  </a:cubicBezTo>
                  <a:cubicBezTo>
                    <a:pt x="1135" y="968"/>
                    <a:pt x="1135" y="501"/>
                    <a:pt x="934" y="201"/>
                  </a:cubicBezTo>
                  <a:cubicBezTo>
                    <a:pt x="834" y="67"/>
                    <a:pt x="709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9641225" y="35488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85" name="Google Shape;385;p38"/>
          <p:cNvCxnSpPr/>
          <p:nvPr/>
        </p:nvCxnSpPr>
        <p:spPr>
          <a:xfrm>
            <a:off x="-6450" y="961875"/>
            <a:ext cx="215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38"/>
          <p:cNvCxnSpPr/>
          <p:nvPr/>
        </p:nvCxnSpPr>
        <p:spPr>
          <a:xfrm>
            <a:off x="6998661" y="961875"/>
            <a:ext cx="215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39"/>
          <p:cNvGrpSpPr/>
          <p:nvPr/>
        </p:nvGrpSpPr>
        <p:grpSpPr>
          <a:xfrm>
            <a:off x="-558231" y="-1553525"/>
            <a:ext cx="5195100" cy="2942400"/>
            <a:chOff x="-558231" y="-1553525"/>
            <a:chExt cx="5195100" cy="2942400"/>
          </a:xfrm>
        </p:grpSpPr>
        <p:cxnSp>
          <p:nvCxnSpPr>
            <p:cNvPr id="389" name="Google Shape;389;p39"/>
            <p:cNvCxnSpPr/>
            <p:nvPr/>
          </p:nvCxnSpPr>
          <p:spPr>
            <a:xfrm>
              <a:off x="2039319" y="-1215020"/>
              <a:ext cx="0" cy="51951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39"/>
            <p:cNvCxnSpPr/>
            <p:nvPr/>
          </p:nvCxnSpPr>
          <p:spPr>
            <a:xfrm rot="5400000">
              <a:off x="1113424" y="-82325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39"/>
            <p:cNvCxnSpPr/>
            <p:nvPr/>
          </p:nvCxnSpPr>
          <p:spPr>
            <a:xfrm rot="5400000">
              <a:off x="3146749" y="-82325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39"/>
            <p:cNvCxnSpPr/>
            <p:nvPr/>
          </p:nvCxnSpPr>
          <p:spPr>
            <a:xfrm rot="5400000">
              <a:off x="-918201" y="-82325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3" name="Google Shape;393;p39"/>
          <p:cNvGrpSpPr/>
          <p:nvPr/>
        </p:nvGrpSpPr>
        <p:grpSpPr>
          <a:xfrm rot="5399597">
            <a:off x="480401" y="-512456"/>
            <a:ext cx="2244460" cy="1170725"/>
            <a:chOff x="7361475" y="5882971"/>
            <a:chExt cx="2633725" cy="1373929"/>
          </a:xfrm>
        </p:grpSpPr>
        <p:sp>
          <p:nvSpPr>
            <p:cNvPr id="394" name="Google Shape;394;p39"/>
            <p:cNvSpPr/>
            <p:nvPr/>
          </p:nvSpPr>
          <p:spPr>
            <a:xfrm>
              <a:off x="7442525" y="5882971"/>
              <a:ext cx="2552675" cy="1291900"/>
            </a:xfrm>
            <a:custGeom>
              <a:avLst/>
              <a:gdLst/>
              <a:ahLst/>
              <a:cxnLst/>
              <a:rect l="l" t="t" r="r" b="b"/>
              <a:pathLst>
                <a:path w="102107" h="51676" extrusionOk="0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7574125" y="602140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7361475" y="602475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7407125" y="5988825"/>
              <a:ext cx="2463450" cy="1218525"/>
            </a:xfrm>
            <a:custGeom>
              <a:avLst/>
              <a:gdLst/>
              <a:ahLst/>
              <a:cxnLst/>
              <a:rect l="l" t="t" r="r" b="b"/>
              <a:pathLst>
                <a:path w="98538" h="48741" extrusionOk="0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7464675" y="6968075"/>
              <a:ext cx="139275" cy="135800"/>
            </a:xfrm>
            <a:custGeom>
              <a:avLst/>
              <a:gdLst/>
              <a:ahLst/>
              <a:cxnLst/>
              <a:rect l="l" t="t" r="r" b="b"/>
              <a:pathLst>
                <a:path w="5571" h="5432" extrusionOk="0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7462175" y="6095650"/>
              <a:ext cx="141775" cy="137800"/>
            </a:xfrm>
            <a:custGeom>
              <a:avLst/>
              <a:gdLst/>
              <a:ahLst/>
              <a:cxnLst/>
              <a:rect l="l" t="t" r="r" b="b"/>
              <a:pathLst>
                <a:path w="5671" h="5512" extrusionOk="0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7543050" y="6871200"/>
              <a:ext cx="663850" cy="275075"/>
            </a:xfrm>
            <a:custGeom>
              <a:avLst/>
              <a:gdLst/>
              <a:ahLst/>
              <a:cxnLst/>
              <a:rect l="l" t="t" r="r" b="b"/>
              <a:pathLst>
                <a:path w="26554" h="1100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7543050" y="6063525"/>
              <a:ext cx="663850" cy="274825"/>
            </a:xfrm>
            <a:custGeom>
              <a:avLst/>
              <a:gdLst/>
              <a:ahLst/>
              <a:cxnLst/>
              <a:rect l="l" t="t" r="r" b="b"/>
              <a:pathLst>
                <a:path w="26554" h="10993" extrusionOk="0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7407950" y="6455075"/>
              <a:ext cx="2463450" cy="287725"/>
            </a:xfrm>
            <a:custGeom>
              <a:avLst/>
              <a:gdLst/>
              <a:ahLst/>
              <a:cxnLst/>
              <a:rect l="l" t="t" r="r" b="b"/>
              <a:pathLst>
                <a:path w="98538" h="11509" extrusionOk="0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8594650" y="6559300"/>
              <a:ext cx="45050" cy="76750"/>
            </a:xfrm>
            <a:custGeom>
              <a:avLst/>
              <a:gdLst/>
              <a:ahLst/>
              <a:cxnLst/>
              <a:rect l="l" t="t" r="r" b="b"/>
              <a:pathLst>
                <a:path w="1802" h="3070" extrusionOk="0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9371875" y="6847850"/>
              <a:ext cx="237675" cy="162625"/>
            </a:xfrm>
            <a:custGeom>
              <a:avLst/>
              <a:gdLst/>
              <a:ahLst/>
              <a:cxnLst/>
              <a:rect l="l" t="t" r="r" b="b"/>
              <a:pathLst>
                <a:path w="9507" h="6505" extrusionOk="0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9371875" y="6174025"/>
              <a:ext cx="237675" cy="163475"/>
            </a:xfrm>
            <a:custGeom>
              <a:avLst/>
              <a:gdLst/>
              <a:ahLst/>
              <a:cxnLst/>
              <a:rect l="l" t="t" r="r" b="b"/>
              <a:pathLst>
                <a:path w="9507" h="6539" extrusionOk="0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8903875" y="5962675"/>
              <a:ext cx="145275" cy="144675"/>
            </a:xfrm>
            <a:custGeom>
              <a:avLst/>
              <a:gdLst/>
              <a:ahLst/>
              <a:cxnLst/>
              <a:rect l="l" t="t" r="r" b="b"/>
              <a:pathLst>
                <a:path w="5811" h="5787" extrusionOk="0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8903900" y="7113025"/>
              <a:ext cx="145250" cy="143875"/>
            </a:xfrm>
            <a:custGeom>
              <a:avLst/>
              <a:gdLst/>
              <a:ahLst/>
              <a:cxnLst/>
              <a:rect l="l" t="t" r="r" b="b"/>
              <a:pathLst>
                <a:path w="5810" h="5755" extrusionOk="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9573675" y="7002125"/>
              <a:ext cx="201825" cy="162625"/>
            </a:xfrm>
            <a:custGeom>
              <a:avLst/>
              <a:gdLst/>
              <a:ahLst/>
              <a:cxnLst/>
              <a:rect l="l" t="t" r="r" b="b"/>
              <a:pathLst>
                <a:path w="8073" h="6505" extrusionOk="0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9574500" y="6032250"/>
              <a:ext cx="201000" cy="160975"/>
            </a:xfrm>
            <a:custGeom>
              <a:avLst/>
              <a:gdLst/>
              <a:ahLst/>
              <a:cxnLst/>
              <a:rect l="l" t="t" r="r" b="b"/>
              <a:pathLst>
                <a:path w="8040" h="6439" extrusionOk="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8694725" y="6146500"/>
              <a:ext cx="522050" cy="924025"/>
            </a:xfrm>
            <a:custGeom>
              <a:avLst/>
              <a:gdLst/>
              <a:ahLst/>
              <a:cxnLst/>
              <a:rect l="l" t="t" r="r" b="b"/>
              <a:pathLst>
                <a:path w="20882" h="36961" extrusionOk="0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8694725" y="6265750"/>
              <a:ext cx="490375" cy="804775"/>
            </a:xfrm>
            <a:custGeom>
              <a:avLst/>
              <a:gdLst/>
              <a:ahLst/>
              <a:cxnLst/>
              <a:rect l="l" t="t" r="r" b="b"/>
              <a:pathLst>
                <a:path w="19615" h="32191" extrusionOk="0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7869950" y="6989600"/>
              <a:ext cx="1234250" cy="105950"/>
            </a:xfrm>
            <a:custGeom>
              <a:avLst/>
              <a:gdLst/>
              <a:ahLst/>
              <a:cxnLst/>
              <a:rect l="l" t="t" r="r" b="b"/>
              <a:pathLst>
                <a:path w="49370" h="4238" extrusionOk="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7869950" y="6989600"/>
              <a:ext cx="527900" cy="105950"/>
            </a:xfrm>
            <a:custGeom>
              <a:avLst/>
              <a:gdLst/>
              <a:ahLst/>
              <a:cxnLst/>
              <a:rect l="l" t="t" r="r" b="b"/>
              <a:pathLst>
                <a:path w="21116" h="4238" extrusionOk="0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7543900" y="6253250"/>
              <a:ext cx="538725" cy="708875"/>
            </a:xfrm>
            <a:custGeom>
              <a:avLst/>
              <a:gdLst/>
              <a:ahLst/>
              <a:cxnLst/>
              <a:rect l="l" t="t" r="r" b="b"/>
              <a:pathLst>
                <a:path w="21549" h="28355" extrusionOk="0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7543900" y="6295775"/>
              <a:ext cx="538725" cy="666350"/>
            </a:xfrm>
            <a:custGeom>
              <a:avLst/>
              <a:gdLst/>
              <a:ahLst/>
              <a:cxnLst/>
              <a:rect l="l" t="t" r="r" b="b"/>
              <a:pathLst>
                <a:path w="21549" h="26654" extrusionOk="0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7869950" y="6120650"/>
              <a:ext cx="1234250" cy="105100"/>
            </a:xfrm>
            <a:custGeom>
              <a:avLst/>
              <a:gdLst/>
              <a:ahLst/>
              <a:cxnLst/>
              <a:rect l="l" t="t" r="r" b="b"/>
              <a:pathLst>
                <a:path w="49370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7869950" y="6120650"/>
              <a:ext cx="632150" cy="105100"/>
            </a:xfrm>
            <a:custGeom>
              <a:avLst/>
              <a:gdLst/>
              <a:ahLst/>
              <a:cxnLst/>
              <a:rect l="l" t="t" r="r" b="b"/>
              <a:pathLst>
                <a:path w="25286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40"/>
          <p:cNvGrpSpPr/>
          <p:nvPr/>
        </p:nvGrpSpPr>
        <p:grpSpPr>
          <a:xfrm rot="5400000" flipH="1">
            <a:off x="949161" y="-267921"/>
            <a:ext cx="1061973" cy="1718129"/>
            <a:chOff x="4495050" y="5696175"/>
            <a:chExt cx="1966617" cy="3181720"/>
          </a:xfrm>
        </p:grpSpPr>
        <p:sp>
          <p:nvSpPr>
            <p:cNvPr id="420" name="Google Shape;420;p40"/>
            <p:cNvSpPr/>
            <p:nvPr/>
          </p:nvSpPr>
          <p:spPr>
            <a:xfrm>
              <a:off x="4575292" y="5724770"/>
              <a:ext cx="1886375" cy="3153125"/>
            </a:xfrm>
            <a:custGeom>
              <a:avLst/>
              <a:gdLst/>
              <a:ahLst/>
              <a:cxnLst/>
              <a:rect l="l" t="t" r="r" b="b"/>
              <a:pathLst>
                <a:path w="75455" h="126125" extrusionOk="0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6097850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5827675" y="8477350"/>
              <a:ext cx="289400" cy="276150"/>
            </a:xfrm>
            <a:custGeom>
              <a:avLst/>
              <a:gdLst/>
              <a:ahLst/>
              <a:cxnLst/>
              <a:rect l="l" t="t" r="r" b="b"/>
              <a:pathLst>
                <a:path w="11576" h="11046" extrusionOk="0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5777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5864350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4720200" y="8477350"/>
              <a:ext cx="288575" cy="276150"/>
            </a:xfrm>
            <a:custGeom>
              <a:avLst/>
              <a:gdLst/>
              <a:ahLst/>
              <a:cxnLst/>
              <a:rect l="l" t="t" r="r" b="b"/>
              <a:pathLst>
                <a:path w="11543" h="11046" extrusionOk="0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4843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4756075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4685175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4713525" y="6849500"/>
              <a:ext cx="1416050" cy="1918075"/>
            </a:xfrm>
            <a:custGeom>
              <a:avLst/>
              <a:gdLst/>
              <a:ahLst/>
              <a:cxnLst/>
              <a:rect l="l" t="t" r="r" b="b"/>
              <a:pathLst>
                <a:path w="56642" h="76723" extrusionOk="0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4711875" y="5732875"/>
              <a:ext cx="1416025" cy="1798825"/>
            </a:xfrm>
            <a:custGeom>
              <a:avLst/>
              <a:gdLst/>
              <a:ahLst/>
              <a:cxnLst/>
              <a:rect l="l" t="t" r="r" b="b"/>
              <a:pathLst>
                <a:path w="56641" h="71953" extrusionOk="0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4738550" y="5834625"/>
              <a:ext cx="73425" cy="148450"/>
            </a:xfrm>
            <a:custGeom>
              <a:avLst/>
              <a:gdLst/>
              <a:ahLst/>
              <a:cxnLst/>
              <a:rect l="l" t="t" r="r" b="b"/>
              <a:pathLst>
                <a:path w="2937" h="5938" extrusionOk="0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4809450" y="5733725"/>
              <a:ext cx="196825" cy="112600"/>
            </a:xfrm>
            <a:custGeom>
              <a:avLst/>
              <a:gdLst/>
              <a:ahLst/>
              <a:cxnLst/>
              <a:rect l="l" t="t" r="r" b="b"/>
              <a:pathLst>
                <a:path w="7873" h="4504" extrusionOk="0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6026975" y="5834625"/>
              <a:ext cx="73400" cy="148450"/>
            </a:xfrm>
            <a:custGeom>
              <a:avLst/>
              <a:gdLst/>
              <a:ahLst/>
              <a:cxnLst/>
              <a:rect l="l" t="t" r="r" b="b"/>
              <a:pathLst>
                <a:path w="2936" h="5938" extrusionOk="0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5831825" y="5733725"/>
              <a:ext cx="197675" cy="112600"/>
            </a:xfrm>
            <a:custGeom>
              <a:avLst/>
              <a:gdLst/>
              <a:ahLst/>
              <a:cxnLst/>
              <a:rect l="l" t="t" r="r" b="b"/>
              <a:pathLst>
                <a:path w="7907" h="4504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4856150" y="8025350"/>
              <a:ext cx="1129975" cy="743050"/>
            </a:xfrm>
            <a:custGeom>
              <a:avLst/>
              <a:gdLst/>
              <a:ahLst/>
              <a:cxnLst/>
              <a:rect l="l" t="t" r="r" b="b"/>
              <a:pathLst>
                <a:path w="45199" h="29722" extrusionOk="0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5020425" y="8025350"/>
              <a:ext cx="802250" cy="743050"/>
            </a:xfrm>
            <a:custGeom>
              <a:avLst/>
              <a:gdLst/>
              <a:ahLst/>
              <a:cxnLst/>
              <a:rect l="l" t="t" r="r" b="b"/>
              <a:pathLst>
                <a:path w="32090" h="29722" extrusionOk="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4834450" y="5869650"/>
              <a:ext cx="1168375" cy="2215575"/>
            </a:xfrm>
            <a:custGeom>
              <a:avLst/>
              <a:gdLst/>
              <a:ahLst/>
              <a:cxnLst/>
              <a:rect l="l" t="t" r="r" b="b"/>
              <a:pathLst>
                <a:path w="46735" h="88623" extrusionOk="0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4881150" y="5905500"/>
              <a:ext cx="81750" cy="222675"/>
            </a:xfrm>
            <a:custGeom>
              <a:avLst/>
              <a:gdLst/>
              <a:ahLst/>
              <a:cxnLst/>
              <a:rect l="l" t="t" r="r" b="b"/>
              <a:pathLst>
                <a:path w="3270" h="8907" extrusionOk="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4807775" y="6153175"/>
              <a:ext cx="1222550" cy="1955600"/>
            </a:xfrm>
            <a:custGeom>
              <a:avLst/>
              <a:gdLst/>
              <a:ahLst/>
              <a:cxnLst/>
              <a:rect l="l" t="t" r="r" b="b"/>
              <a:pathLst>
                <a:path w="48902" h="78224" extrusionOk="0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5228900" y="63041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5577475" y="6153175"/>
              <a:ext cx="340275" cy="272725"/>
            </a:xfrm>
            <a:custGeom>
              <a:avLst/>
              <a:gdLst/>
              <a:ahLst/>
              <a:cxnLst/>
              <a:rect l="l" t="t" r="r" b="b"/>
              <a:pathLst>
                <a:path w="13611" h="10909" extrusionOk="0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5400700" y="6153175"/>
              <a:ext cx="335250" cy="251875"/>
            </a:xfrm>
            <a:custGeom>
              <a:avLst/>
              <a:gdLst/>
              <a:ahLst/>
              <a:cxnLst/>
              <a:rect l="l" t="t" r="r" b="b"/>
              <a:pathLst>
                <a:path w="13410" h="10075" extrusionOk="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4922850" y="6391675"/>
              <a:ext cx="994075" cy="1417725"/>
            </a:xfrm>
            <a:custGeom>
              <a:avLst/>
              <a:gdLst/>
              <a:ahLst/>
              <a:cxnLst/>
              <a:rect l="l" t="t" r="r" b="b"/>
              <a:pathLst>
                <a:path w="39763" h="56709" extrusionOk="0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5032925" y="7077175"/>
              <a:ext cx="773075" cy="494550"/>
            </a:xfrm>
            <a:custGeom>
              <a:avLst/>
              <a:gdLst/>
              <a:ahLst/>
              <a:cxnLst/>
              <a:rect l="l" t="t" r="r" b="b"/>
              <a:pathLst>
                <a:path w="30923" h="19782" extrusionOk="0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4866150" y="7713650"/>
              <a:ext cx="1105800" cy="434725"/>
            </a:xfrm>
            <a:custGeom>
              <a:avLst/>
              <a:gdLst/>
              <a:ahLst/>
              <a:cxnLst/>
              <a:rect l="l" t="t" r="r" b="b"/>
              <a:pathLst>
                <a:path w="44232" h="17389" extrusionOk="0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5228900" y="77418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4972900" y="6153175"/>
              <a:ext cx="537075" cy="243525"/>
            </a:xfrm>
            <a:custGeom>
              <a:avLst/>
              <a:gdLst/>
              <a:ahLst/>
              <a:cxnLst/>
              <a:rect l="l" t="t" r="r" b="b"/>
              <a:pathLst>
                <a:path w="21483" h="9741" extrusionOk="0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5863525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5863525" y="6131925"/>
              <a:ext cx="192650" cy="349025"/>
            </a:xfrm>
            <a:custGeom>
              <a:avLst/>
              <a:gdLst/>
              <a:ahLst/>
              <a:cxnLst/>
              <a:rect l="l" t="t" r="r" b="b"/>
              <a:pathLst>
                <a:path w="7706" h="13961" extrusionOk="0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5866850" y="7027150"/>
              <a:ext cx="231875" cy="44200"/>
            </a:xfrm>
            <a:custGeom>
              <a:avLst/>
              <a:gdLst/>
              <a:ahLst/>
              <a:cxnLst/>
              <a:rect l="l" t="t" r="r" b="b"/>
              <a:pathLst>
                <a:path w="9275" h="1768" extrusionOk="0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4785250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4784425" y="6132050"/>
              <a:ext cx="192650" cy="348900"/>
            </a:xfrm>
            <a:custGeom>
              <a:avLst/>
              <a:gdLst/>
              <a:ahLst/>
              <a:cxnLst/>
              <a:rect l="l" t="t" r="r" b="b"/>
              <a:pathLst>
                <a:path w="7706" h="13956" extrusionOk="0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4741900" y="7027150"/>
              <a:ext cx="233525" cy="44200"/>
            </a:xfrm>
            <a:custGeom>
              <a:avLst/>
              <a:gdLst/>
              <a:ahLst/>
              <a:cxnLst/>
              <a:rect l="l" t="t" r="r" b="b"/>
              <a:pathLst>
                <a:path w="9341" h="1768" extrusionOk="0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5866850" y="6426700"/>
              <a:ext cx="231875" cy="44225"/>
            </a:xfrm>
            <a:custGeom>
              <a:avLst/>
              <a:gdLst/>
              <a:ahLst/>
              <a:cxnLst/>
              <a:rect l="l" t="t" r="r" b="b"/>
              <a:pathLst>
                <a:path w="9275" h="1769" extrusionOk="0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4741900" y="6426700"/>
              <a:ext cx="233525" cy="44225"/>
            </a:xfrm>
            <a:custGeom>
              <a:avLst/>
              <a:gdLst/>
              <a:ahLst/>
              <a:cxnLst/>
              <a:rect l="l" t="t" r="r" b="b"/>
              <a:pathLst>
                <a:path w="9341" h="1769" extrusionOk="0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4917025" y="7854400"/>
              <a:ext cx="559575" cy="293925"/>
            </a:xfrm>
            <a:custGeom>
              <a:avLst/>
              <a:gdLst/>
              <a:ahLst/>
              <a:cxnLst/>
              <a:rect l="l" t="t" r="r" b="b"/>
              <a:pathLst>
                <a:path w="22383" h="11757" extrusionOk="0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5393200" y="7715125"/>
              <a:ext cx="462850" cy="412825"/>
            </a:xfrm>
            <a:custGeom>
              <a:avLst/>
              <a:gdLst/>
              <a:ahLst/>
              <a:cxnLst/>
              <a:rect l="l" t="t" r="r" b="b"/>
              <a:pathLst>
                <a:path w="18514" h="16513" extrusionOk="0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4907850" y="7712225"/>
              <a:ext cx="740550" cy="434900"/>
            </a:xfrm>
            <a:custGeom>
              <a:avLst/>
              <a:gdLst/>
              <a:ahLst/>
              <a:cxnLst/>
              <a:rect l="l" t="t" r="r" b="b"/>
              <a:pathLst>
                <a:path w="29622" h="17396" extrusionOk="0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5575825" y="7716800"/>
              <a:ext cx="396975" cy="392800"/>
            </a:xfrm>
            <a:custGeom>
              <a:avLst/>
              <a:gdLst/>
              <a:ahLst/>
              <a:cxnLst/>
              <a:rect l="l" t="t" r="r" b="b"/>
              <a:pathLst>
                <a:path w="15879" h="15712" extrusionOk="0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6056175" y="7333200"/>
              <a:ext cx="20850" cy="110925"/>
            </a:xfrm>
            <a:custGeom>
              <a:avLst/>
              <a:gdLst/>
              <a:ahLst/>
              <a:cxnLst/>
              <a:rect l="l" t="t" r="r" b="b"/>
              <a:pathLst>
                <a:path w="834" h="4437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6056175" y="6483425"/>
              <a:ext cx="20850" cy="111775"/>
            </a:xfrm>
            <a:custGeom>
              <a:avLst/>
              <a:gdLst/>
              <a:ahLst/>
              <a:cxnLst/>
              <a:rect l="l" t="t" r="r" b="b"/>
              <a:pathLst>
                <a:path w="834" h="4471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4764400" y="7333200"/>
              <a:ext cx="20875" cy="110925"/>
            </a:xfrm>
            <a:custGeom>
              <a:avLst/>
              <a:gdLst/>
              <a:ahLst/>
              <a:cxnLst/>
              <a:rect l="l" t="t" r="r" b="b"/>
              <a:pathLst>
                <a:path w="835" h="4437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4764400" y="6483425"/>
              <a:ext cx="20875" cy="111775"/>
            </a:xfrm>
            <a:custGeom>
              <a:avLst/>
              <a:gdLst/>
              <a:ahLst/>
              <a:cxnLst/>
              <a:rect l="l" t="t" r="r" b="b"/>
              <a:pathLst>
                <a:path w="835" h="4471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5006250" y="6528450"/>
              <a:ext cx="81750" cy="743050"/>
            </a:xfrm>
            <a:custGeom>
              <a:avLst/>
              <a:gdLst/>
              <a:ahLst/>
              <a:cxnLst/>
              <a:rect l="l" t="t" r="r" b="b"/>
              <a:pathLst>
                <a:path w="3270" h="29722" extrusionOk="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5006250" y="7334025"/>
              <a:ext cx="81750" cy="221025"/>
            </a:xfrm>
            <a:custGeom>
              <a:avLst/>
              <a:gdLst/>
              <a:ahLst/>
              <a:cxnLst/>
              <a:rect l="l" t="t" r="r" b="b"/>
              <a:pathLst>
                <a:path w="3270" h="8841" extrusionOk="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4919525" y="7766100"/>
              <a:ext cx="101750" cy="245000"/>
            </a:xfrm>
            <a:custGeom>
              <a:avLst/>
              <a:gdLst/>
              <a:ahLst/>
              <a:cxnLst/>
              <a:rect l="l" t="t" r="r" b="b"/>
              <a:pathLst>
                <a:path w="4070" h="9800" extrusionOk="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4897000" y="8021275"/>
              <a:ext cx="60900" cy="74050"/>
            </a:xfrm>
            <a:custGeom>
              <a:avLst/>
              <a:gdLst/>
              <a:ahLst/>
              <a:cxnLst/>
              <a:rect l="l" t="t" r="r" b="b"/>
              <a:pathLst>
                <a:path w="2436" h="2962" extrusionOk="0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4738550" y="7531675"/>
              <a:ext cx="25050" cy="527900"/>
            </a:xfrm>
            <a:custGeom>
              <a:avLst/>
              <a:gdLst/>
              <a:ahLst/>
              <a:cxnLst/>
              <a:rect l="l" t="t" r="r" b="b"/>
              <a:pathLst>
                <a:path w="1002" h="21116" extrusionOk="0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4738550" y="6664375"/>
              <a:ext cx="25050" cy="364450"/>
            </a:xfrm>
            <a:custGeom>
              <a:avLst/>
              <a:gdLst/>
              <a:ahLst/>
              <a:cxnLst/>
              <a:rect l="l" t="t" r="r" b="b"/>
              <a:pathLst>
                <a:path w="1002" h="14578" extrusionOk="0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6065325" y="7881925"/>
              <a:ext cx="269400" cy="69225"/>
            </a:xfrm>
            <a:custGeom>
              <a:avLst/>
              <a:gdLst/>
              <a:ahLst/>
              <a:cxnLst/>
              <a:rect l="l" t="t" r="r" b="b"/>
              <a:pathLst>
                <a:path w="10776" h="2769" extrusionOk="0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606700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4495050" y="7887750"/>
              <a:ext cx="268550" cy="73425"/>
            </a:xfrm>
            <a:custGeom>
              <a:avLst/>
              <a:gdLst/>
              <a:ahLst/>
              <a:cxnLst/>
              <a:rect l="l" t="t" r="r" b="b"/>
              <a:pathLst>
                <a:path w="10742" h="2937" extrusionOk="0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449505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5035425" y="5696175"/>
              <a:ext cx="783925" cy="52575"/>
            </a:xfrm>
            <a:custGeom>
              <a:avLst/>
              <a:gdLst/>
              <a:ahLst/>
              <a:cxnLst/>
              <a:rect l="l" t="t" r="r" b="b"/>
              <a:pathLst>
                <a:path w="31357" h="2103" extrusionOk="0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5032925" y="7077175"/>
              <a:ext cx="562925" cy="494550"/>
            </a:xfrm>
            <a:custGeom>
              <a:avLst/>
              <a:gdLst/>
              <a:ahLst/>
              <a:cxnLst/>
              <a:rect l="l" t="t" r="r" b="b"/>
              <a:pathLst>
                <a:path w="22517" h="19782" extrusionOk="0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5379000" y="7143900"/>
              <a:ext cx="427000" cy="427825"/>
            </a:xfrm>
            <a:custGeom>
              <a:avLst/>
              <a:gdLst/>
              <a:ahLst/>
              <a:cxnLst/>
              <a:rect l="l" t="t" r="r" b="b"/>
              <a:pathLst>
                <a:path w="17080" h="17113" extrusionOk="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5172200" y="7077175"/>
              <a:ext cx="551250" cy="494550"/>
            </a:xfrm>
            <a:custGeom>
              <a:avLst/>
              <a:gdLst/>
              <a:ahLst/>
              <a:cxnLst/>
              <a:rect l="l" t="t" r="r" b="b"/>
              <a:pathLst>
                <a:path w="22050" h="19782" extrusionOk="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4762750" y="8167125"/>
              <a:ext cx="80900" cy="221850"/>
            </a:xfrm>
            <a:custGeom>
              <a:avLst/>
              <a:gdLst/>
              <a:ahLst/>
              <a:cxnLst/>
              <a:rect l="l" t="t" r="r" b="b"/>
              <a:pathLst>
                <a:path w="3236" h="8874" extrusionOk="0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5281450" y="5707025"/>
              <a:ext cx="240200" cy="18375"/>
            </a:xfrm>
            <a:custGeom>
              <a:avLst/>
              <a:gdLst/>
              <a:ahLst/>
              <a:cxnLst/>
              <a:rect l="l" t="t" r="r" b="b"/>
              <a:pathLst>
                <a:path w="9608" h="735" extrusionOk="0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0" name="Google Shape;480;p40"/>
          <p:cNvCxnSpPr/>
          <p:nvPr/>
        </p:nvCxnSpPr>
        <p:spPr>
          <a:xfrm>
            <a:off x="19264" y="3883023"/>
            <a:ext cx="9144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1" name="Google Shape;481;p40"/>
          <p:cNvGrpSpPr/>
          <p:nvPr/>
        </p:nvGrpSpPr>
        <p:grpSpPr>
          <a:xfrm rot="10800000">
            <a:off x="5855362" y="3373725"/>
            <a:ext cx="2166395" cy="2195096"/>
            <a:chOff x="1410161" y="1578330"/>
            <a:chExt cx="2837081" cy="2874667"/>
          </a:xfrm>
        </p:grpSpPr>
        <p:sp>
          <p:nvSpPr>
            <p:cNvPr id="482" name="Google Shape;482;p40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avLst/>
              <a:gdLst/>
              <a:ahLst/>
              <a:cxnLst/>
              <a:rect l="l" t="t" r="r" b="b"/>
              <a:pathLst>
                <a:path w="44810" h="44144" extrusionOk="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avLst/>
              <a:gdLst/>
              <a:ahLst/>
              <a:cxnLst/>
              <a:rect l="l" t="t" r="r" b="b"/>
              <a:pathLst>
                <a:path w="5658" h="5916" extrusionOk="0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avLst/>
              <a:gdLst/>
              <a:ahLst/>
              <a:cxnLst/>
              <a:rect l="l" t="t" r="r" b="b"/>
              <a:pathLst>
                <a:path w="4252" h="3883" extrusionOk="0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avLst/>
              <a:gdLst/>
              <a:ahLst/>
              <a:cxnLst/>
              <a:rect l="l" t="t" r="r" b="b"/>
              <a:pathLst>
                <a:path w="3772" h="4326" extrusionOk="0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49" name="Google Shape;549;p40"/>
          <p:cNvCxnSpPr/>
          <p:nvPr/>
        </p:nvCxnSpPr>
        <p:spPr>
          <a:xfrm>
            <a:off x="-12836" y="1247198"/>
            <a:ext cx="9144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0" name="Google Shape;550;p40"/>
          <p:cNvGrpSpPr/>
          <p:nvPr/>
        </p:nvGrpSpPr>
        <p:grpSpPr>
          <a:xfrm>
            <a:off x="8315593" y="259002"/>
            <a:ext cx="696579" cy="664277"/>
            <a:chOff x="1523350" y="584350"/>
            <a:chExt cx="598950" cy="571175"/>
          </a:xfrm>
        </p:grpSpPr>
        <p:sp>
          <p:nvSpPr>
            <p:cNvPr id="551" name="Google Shape;551;p40"/>
            <p:cNvSpPr/>
            <p:nvPr/>
          </p:nvSpPr>
          <p:spPr>
            <a:xfrm>
              <a:off x="1523350" y="584350"/>
              <a:ext cx="598950" cy="571175"/>
            </a:xfrm>
            <a:custGeom>
              <a:avLst/>
              <a:gdLst/>
              <a:ahLst/>
              <a:cxnLst/>
              <a:rect l="l" t="t" r="r" b="b"/>
              <a:pathLst>
                <a:path w="23958" h="22847" extrusionOk="0">
                  <a:moveTo>
                    <a:pt x="11924" y="1"/>
                  </a:moveTo>
                  <a:cubicBezTo>
                    <a:pt x="11563" y="1"/>
                    <a:pt x="11199" y="18"/>
                    <a:pt x="10833" y="52"/>
                  </a:cubicBezTo>
                  <a:cubicBezTo>
                    <a:pt x="4585" y="680"/>
                    <a:pt x="0" y="6263"/>
                    <a:pt x="629" y="12548"/>
                  </a:cubicBezTo>
                  <a:cubicBezTo>
                    <a:pt x="1184" y="18446"/>
                    <a:pt x="6135" y="22847"/>
                    <a:pt x="11936" y="22847"/>
                  </a:cubicBezTo>
                  <a:cubicBezTo>
                    <a:pt x="12317" y="22847"/>
                    <a:pt x="12701" y="22828"/>
                    <a:pt x="13088" y="22789"/>
                  </a:cubicBezTo>
                  <a:cubicBezTo>
                    <a:pt x="19373" y="22160"/>
                    <a:pt x="23957" y="16578"/>
                    <a:pt x="23329" y="10293"/>
                  </a:cubicBezTo>
                  <a:cubicBezTo>
                    <a:pt x="22737" y="4409"/>
                    <a:pt x="17752" y="1"/>
                    <a:pt x="11924" y="1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2" name="Google Shape;552;p40"/>
            <p:cNvGrpSpPr/>
            <p:nvPr/>
          </p:nvGrpSpPr>
          <p:grpSpPr>
            <a:xfrm>
              <a:off x="1555700" y="627250"/>
              <a:ext cx="534250" cy="485225"/>
              <a:chOff x="1555700" y="627250"/>
              <a:chExt cx="534250" cy="485225"/>
            </a:xfrm>
          </p:grpSpPr>
          <p:sp>
            <p:nvSpPr>
              <p:cNvPr id="553" name="Google Shape;553;p40"/>
              <p:cNvSpPr/>
              <p:nvPr/>
            </p:nvSpPr>
            <p:spPr>
              <a:xfrm>
                <a:off x="1555700" y="627250"/>
                <a:ext cx="534250" cy="485225"/>
              </a:xfrm>
              <a:custGeom>
                <a:avLst/>
                <a:gdLst/>
                <a:ahLst/>
                <a:cxnLst/>
                <a:rect l="l" t="t" r="r" b="b"/>
                <a:pathLst>
                  <a:path w="21370" h="19409" extrusionOk="0">
                    <a:moveTo>
                      <a:pt x="10670" y="0"/>
                    </a:moveTo>
                    <a:cubicBezTo>
                      <a:pt x="9932" y="0"/>
                      <a:pt x="9181" y="84"/>
                      <a:pt x="8430" y="258"/>
                    </a:cubicBezTo>
                    <a:cubicBezTo>
                      <a:pt x="3217" y="1478"/>
                      <a:pt x="0" y="6728"/>
                      <a:pt x="1220" y="11941"/>
                    </a:cubicBezTo>
                    <a:cubicBezTo>
                      <a:pt x="2298" y="16408"/>
                      <a:pt x="6279" y="19409"/>
                      <a:pt x="10676" y="19409"/>
                    </a:cubicBezTo>
                    <a:cubicBezTo>
                      <a:pt x="11411" y="19409"/>
                      <a:pt x="12157" y="19325"/>
                      <a:pt x="12903" y="19151"/>
                    </a:cubicBezTo>
                    <a:cubicBezTo>
                      <a:pt x="18116" y="17930"/>
                      <a:pt x="21370" y="12681"/>
                      <a:pt x="20113" y="7468"/>
                    </a:cubicBezTo>
                    <a:cubicBezTo>
                      <a:pt x="19067" y="3001"/>
                      <a:pt x="15090" y="0"/>
                      <a:pt x="106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40"/>
              <p:cNvSpPr/>
              <p:nvPr/>
            </p:nvSpPr>
            <p:spPr>
              <a:xfrm>
                <a:off x="1722075" y="696550"/>
                <a:ext cx="247725" cy="345700"/>
              </a:xfrm>
              <a:custGeom>
                <a:avLst/>
                <a:gdLst/>
                <a:ahLst/>
                <a:cxnLst/>
                <a:rect l="l" t="t" r="r" b="b"/>
                <a:pathLst>
                  <a:path w="9909" h="13828" extrusionOk="0">
                    <a:moveTo>
                      <a:pt x="4437" y="2330"/>
                    </a:moveTo>
                    <a:cubicBezTo>
                      <a:pt x="5989" y="2330"/>
                      <a:pt x="6840" y="3069"/>
                      <a:pt x="6840" y="4363"/>
                    </a:cubicBezTo>
                    <a:cubicBezTo>
                      <a:pt x="6803" y="5805"/>
                      <a:pt x="5768" y="6618"/>
                      <a:pt x="4178" y="6618"/>
                    </a:cubicBezTo>
                    <a:cubicBezTo>
                      <a:pt x="3697" y="6618"/>
                      <a:pt x="3364" y="6618"/>
                      <a:pt x="3143" y="6544"/>
                    </a:cubicBezTo>
                    <a:lnTo>
                      <a:pt x="3143" y="2478"/>
                    </a:lnTo>
                    <a:cubicBezTo>
                      <a:pt x="3364" y="2404"/>
                      <a:pt x="3808" y="2330"/>
                      <a:pt x="4437" y="2330"/>
                    </a:cubicBezTo>
                    <a:close/>
                    <a:moveTo>
                      <a:pt x="4215" y="0"/>
                    </a:moveTo>
                    <a:cubicBezTo>
                      <a:pt x="2329" y="0"/>
                      <a:pt x="961" y="148"/>
                      <a:pt x="0" y="296"/>
                    </a:cubicBezTo>
                    <a:lnTo>
                      <a:pt x="0" y="13828"/>
                    </a:lnTo>
                    <a:lnTo>
                      <a:pt x="3106" y="13828"/>
                    </a:lnTo>
                    <a:lnTo>
                      <a:pt x="3106" y="8947"/>
                    </a:lnTo>
                    <a:cubicBezTo>
                      <a:pt x="3364" y="8984"/>
                      <a:pt x="3734" y="8984"/>
                      <a:pt x="4178" y="8984"/>
                    </a:cubicBezTo>
                    <a:cubicBezTo>
                      <a:pt x="6026" y="8984"/>
                      <a:pt x="7579" y="8504"/>
                      <a:pt x="8651" y="7543"/>
                    </a:cubicBezTo>
                    <a:cubicBezTo>
                      <a:pt x="9465" y="6766"/>
                      <a:pt x="9908" y="5657"/>
                      <a:pt x="9908" y="4252"/>
                    </a:cubicBezTo>
                    <a:cubicBezTo>
                      <a:pt x="9908" y="2958"/>
                      <a:pt x="9280" y="1812"/>
                      <a:pt x="8429" y="1110"/>
                    </a:cubicBezTo>
                    <a:cubicBezTo>
                      <a:pt x="7505" y="370"/>
                      <a:pt x="6137" y="0"/>
                      <a:pt x="4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200" y="1893521"/>
            <a:ext cx="4423200" cy="80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5493750" y="1866125"/>
            <a:ext cx="1471500" cy="14919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20200" y="2851893"/>
            <a:ext cx="4423200" cy="506100"/>
          </a:xfrm>
          <a:prstGeom prst="rect">
            <a:avLst/>
          </a:prstGeom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title" idx="2"/>
          </p:nvPr>
        </p:nvSpPr>
        <p:spPr>
          <a:xfrm>
            <a:off x="1540700" y="2725396"/>
            <a:ext cx="2527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 idx="3"/>
          </p:nvPr>
        </p:nvSpPr>
        <p:spPr>
          <a:xfrm>
            <a:off x="5075764" y="2725396"/>
            <a:ext cx="2527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5075770" y="3247123"/>
            <a:ext cx="2527500" cy="10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1540700" y="3247123"/>
            <a:ext cx="2527500" cy="10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726900" y="1514400"/>
            <a:ext cx="4339500" cy="26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■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26900" y="548675"/>
            <a:ext cx="7697100" cy="56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4572000" y="1122925"/>
            <a:ext cx="3436500" cy="135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4572000" y="2473700"/>
            <a:ext cx="3436500" cy="15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5010150" y="3401275"/>
            <a:ext cx="2933700" cy="12021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1948800" y="3119004"/>
            <a:ext cx="2390700" cy="51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900" b="1"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2"/>
          </p:nvPr>
        </p:nvSpPr>
        <p:spPr>
          <a:xfrm>
            <a:off x="1948789" y="3631459"/>
            <a:ext cx="2390700" cy="73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 hasCustomPrompt="1"/>
          </p:nvPr>
        </p:nvSpPr>
        <p:spPr>
          <a:xfrm>
            <a:off x="716314" y="3024437"/>
            <a:ext cx="1045500" cy="14199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4"/>
          </p:nvPr>
        </p:nvSpPr>
        <p:spPr>
          <a:xfrm flipH="1">
            <a:off x="4804500" y="3119004"/>
            <a:ext cx="2390700" cy="51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900" b="1"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 flipH="1">
            <a:off x="4804511" y="3631459"/>
            <a:ext cx="2390700" cy="73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7382183" y="3024437"/>
            <a:ext cx="1045500" cy="14199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1948800" y="1371377"/>
            <a:ext cx="2390700" cy="51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900" b="1"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1948789" y="1883632"/>
            <a:ext cx="2390700" cy="73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716314" y="1295475"/>
            <a:ext cx="1045500" cy="14199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3"/>
          </p:nvPr>
        </p:nvSpPr>
        <p:spPr>
          <a:xfrm flipH="1">
            <a:off x="4804500" y="1371377"/>
            <a:ext cx="2390700" cy="51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900" b="1"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4"/>
          </p:nvPr>
        </p:nvSpPr>
        <p:spPr>
          <a:xfrm flipH="1">
            <a:off x="4804511" y="1883632"/>
            <a:ext cx="2390700" cy="73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7382183" y="1295400"/>
            <a:ext cx="1045500" cy="14199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720000" y="3111025"/>
            <a:ext cx="4367700" cy="62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720000" y="1213275"/>
            <a:ext cx="4763400" cy="210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subTitle" idx="1"/>
          </p:nvPr>
        </p:nvSpPr>
        <p:spPr>
          <a:xfrm flipH="1">
            <a:off x="1110043" y="2067164"/>
            <a:ext cx="3041100" cy="13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ntonio"/>
              <a:buNone/>
              <a:defRPr sz="29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69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6" r:id="rId6"/>
    <p:sldLayoutId id="2147483659" r:id="rId7"/>
    <p:sldLayoutId id="2147483660" r:id="rId8"/>
    <p:sldLayoutId id="2147483666" r:id="rId9"/>
    <p:sldLayoutId id="2147483667" r:id="rId10"/>
    <p:sldLayoutId id="2147483677" r:id="rId11"/>
    <p:sldLayoutId id="2147483678" r:id="rId12"/>
    <p:sldLayoutId id="2147483679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0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0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0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0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10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13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9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4"/>
          <p:cNvSpPr txBox="1">
            <a:spLocks noGrp="1"/>
          </p:cNvSpPr>
          <p:nvPr>
            <p:ph type="ctrTitle"/>
          </p:nvPr>
        </p:nvSpPr>
        <p:spPr>
          <a:xfrm>
            <a:off x="763225" y="1917225"/>
            <a:ext cx="5775000" cy="21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SMART</a:t>
            </a:r>
            <a:br>
              <a:rPr lang="en" sz="6600" dirty="0"/>
            </a:br>
            <a:r>
              <a:rPr lang="en" sz="6000" dirty="0">
                <a:solidFill>
                  <a:schemeClr val="dk2"/>
                </a:solidFill>
              </a:rPr>
              <a:t>PARKING</a:t>
            </a:r>
            <a:endParaRPr sz="4000" b="0" dirty="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566" name="Google Shape;566;p44"/>
          <p:cNvSpPr txBox="1">
            <a:spLocks noGrp="1"/>
          </p:cNvSpPr>
          <p:nvPr>
            <p:ph type="subTitle" idx="1"/>
          </p:nvPr>
        </p:nvSpPr>
        <p:spPr>
          <a:xfrm>
            <a:off x="720000" y="4151575"/>
            <a:ext cx="51651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Using</a:t>
            </a:r>
            <a:r>
              <a:rPr lang="en" dirty="0"/>
              <a:t> ioT to give solution for parking management</a:t>
            </a:r>
            <a:endParaRPr dirty="0"/>
          </a:p>
        </p:txBody>
      </p:sp>
      <p:sp>
        <p:nvSpPr>
          <p:cNvPr id="567" name="Google Shape;567;p44"/>
          <p:cNvSpPr/>
          <p:nvPr/>
        </p:nvSpPr>
        <p:spPr>
          <a:xfrm>
            <a:off x="6952488" y="3131875"/>
            <a:ext cx="1471500" cy="14715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68" name="Google Shape;568;p44"/>
          <p:cNvCxnSpPr/>
          <p:nvPr/>
        </p:nvCxnSpPr>
        <p:spPr>
          <a:xfrm>
            <a:off x="-225126" y="1684763"/>
            <a:ext cx="9659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9" name="Google Shape;569;p44"/>
          <p:cNvGrpSpPr/>
          <p:nvPr/>
        </p:nvGrpSpPr>
        <p:grpSpPr>
          <a:xfrm>
            <a:off x="-906410" y="-1164651"/>
            <a:ext cx="10011919" cy="2863527"/>
            <a:chOff x="219450" y="174225"/>
            <a:chExt cx="7860500" cy="1345200"/>
          </a:xfrm>
        </p:grpSpPr>
        <p:cxnSp>
          <p:nvCxnSpPr>
            <p:cNvPr id="570" name="Google Shape;570;p44"/>
            <p:cNvCxnSpPr/>
            <p:nvPr/>
          </p:nvCxnSpPr>
          <p:spPr>
            <a:xfrm>
              <a:off x="7137650" y="174225"/>
              <a:ext cx="942300" cy="1345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44"/>
            <p:cNvCxnSpPr/>
            <p:nvPr/>
          </p:nvCxnSpPr>
          <p:spPr>
            <a:xfrm>
              <a:off x="5408100" y="174225"/>
              <a:ext cx="942300" cy="1345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44"/>
            <p:cNvCxnSpPr/>
            <p:nvPr/>
          </p:nvCxnSpPr>
          <p:spPr>
            <a:xfrm>
              <a:off x="3678550" y="174225"/>
              <a:ext cx="942300" cy="1345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44"/>
            <p:cNvCxnSpPr/>
            <p:nvPr/>
          </p:nvCxnSpPr>
          <p:spPr>
            <a:xfrm>
              <a:off x="1949000" y="174225"/>
              <a:ext cx="942300" cy="1345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44"/>
            <p:cNvCxnSpPr/>
            <p:nvPr/>
          </p:nvCxnSpPr>
          <p:spPr>
            <a:xfrm>
              <a:off x="219450" y="174225"/>
              <a:ext cx="942300" cy="1345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75" name="Google Shape;575;p44"/>
          <p:cNvGrpSpPr/>
          <p:nvPr/>
        </p:nvGrpSpPr>
        <p:grpSpPr>
          <a:xfrm rot="-6913452">
            <a:off x="6054304" y="-515550"/>
            <a:ext cx="2454092" cy="1203001"/>
            <a:chOff x="6870075" y="2926700"/>
            <a:chExt cx="3147275" cy="1542800"/>
          </a:xfrm>
        </p:grpSpPr>
        <p:sp>
          <p:nvSpPr>
            <p:cNvPr id="576" name="Google Shape;576;p44"/>
            <p:cNvSpPr/>
            <p:nvPr/>
          </p:nvSpPr>
          <p:spPr>
            <a:xfrm>
              <a:off x="6870075" y="3041775"/>
              <a:ext cx="3023025" cy="1427725"/>
            </a:xfrm>
            <a:custGeom>
              <a:avLst/>
              <a:gdLst/>
              <a:ahLst/>
              <a:cxnLst/>
              <a:rect l="l" t="t" r="r" b="b"/>
              <a:pathLst>
                <a:path w="120921" h="57109" extrusionOk="0">
                  <a:moveTo>
                    <a:pt x="9908" y="1"/>
                  </a:moveTo>
                  <a:cubicBezTo>
                    <a:pt x="9007" y="1"/>
                    <a:pt x="8240" y="501"/>
                    <a:pt x="7840" y="1335"/>
                  </a:cubicBezTo>
                  <a:lnTo>
                    <a:pt x="7606" y="1902"/>
                  </a:lnTo>
                  <a:lnTo>
                    <a:pt x="7306" y="1902"/>
                  </a:lnTo>
                  <a:cubicBezTo>
                    <a:pt x="7106" y="1569"/>
                    <a:pt x="6739" y="1335"/>
                    <a:pt x="6305" y="1335"/>
                  </a:cubicBezTo>
                  <a:lnTo>
                    <a:pt x="1602" y="1335"/>
                  </a:lnTo>
                  <a:cubicBezTo>
                    <a:pt x="935" y="1335"/>
                    <a:pt x="334" y="1902"/>
                    <a:pt x="334" y="2603"/>
                  </a:cubicBezTo>
                  <a:lnTo>
                    <a:pt x="334" y="3970"/>
                  </a:lnTo>
                  <a:cubicBezTo>
                    <a:pt x="134" y="4171"/>
                    <a:pt x="1" y="4638"/>
                    <a:pt x="1" y="5138"/>
                  </a:cubicBezTo>
                  <a:cubicBezTo>
                    <a:pt x="1" y="5638"/>
                    <a:pt x="134" y="6105"/>
                    <a:pt x="334" y="6305"/>
                  </a:cubicBezTo>
                  <a:lnTo>
                    <a:pt x="334" y="50804"/>
                  </a:lnTo>
                  <a:cubicBezTo>
                    <a:pt x="134" y="51004"/>
                    <a:pt x="1" y="51471"/>
                    <a:pt x="1" y="51971"/>
                  </a:cubicBezTo>
                  <a:cubicBezTo>
                    <a:pt x="1" y="52472"/>
                    <a:pt x="134" y="52939"/>
                    <a:pt x="334" y="53139"/>
                  </a:cubicBezTo>
                  <a:lnTo>
                    <a:pt x="334" y="54507"/>
                  </a:lnTo>
                  <a:cubicBezTo>
                    <a:pt x="334" y="55174"/>
                    <a:pt x="901" y="55774"/>
                    <a:pt x="1602" y="55774"/>
                  </a:cubicBezTo>
                  <a:lnTo>
                    <a:pt x="6305" y="55774"/>
                  </a:lnTo>
                  <a:cubicBezTo>
                    <a:pt x="6739" y="55774"/>
                    <a:pt x="7106" y="55574"/>
                    <a:pt x="7306" y="55240"/>
                  </a:cubicBezTo>
                  <a:lnTo>
                    <a:pt x="7606" y="55240"/>
                  </a:lnTo>
                  <a:lnTo>
                    <a:pt x="7840" y="55774"/>
                  </a:lnTo>
                  <a:cubicBezTo>
                    <a:pt x="8240" y="56575"/>
                    <a:pt x="9007" y="57108"/>
                    <a:pt x="9908" y="57108"/>
                  </a:cubicBezTo>
                  <a:lnTo>
                    <a:pt x="32023" y="57108"/>
                  </a:lnTo>
                  <a:cubicBezTo>
                    <a:pt x="32924" y="57108"/>
                    <a:pt x="33691" y="56608"/>
                    <a:pt x="34092" y="55774"/>
                  </a:cubicBezTo>
                  <a:lnTo>
                    <a:pt x="34292" y="55274"/>
                  </a:lnTo>
                  <a:lnTo>
                    <a:pt x="39696" y="55274"/>
                  </a:lnTo>
                  <a:cubicBezTo>
                    <a:pt x="39762" y="55641"/>
                    <a:pt x="40096" y="55941"/>
                    <a:pt x="40463" y="55941"/>
                  </a:cubicBezTo>
                  <a:lnTo>
                    <a:pt x="83360" y="55941"/>
                  </a:lnTo>
                  <a:cubicBezTo>
                    <a:pt x="83727" y="55941"/>
                    <a:pt x="84061" y="55641"/>
                    <a:pt x="84094" y="55274"/>
                  </a:cubicBezTo>
                  <a:lnTo>
                    <a:pt x="86929" y="55274"/>
                  </a:lnTo>
                  <a:lnTo>
                    <a:pt x="87163" y="55774"/>
                  </a:lnTo>
                  <a:cubicBezTo>
                    <a:pt x="87530" y="56575"/>
                    <a:pt x="88330" y="57108"/>
                    <a:pt x="89198" y="57108"/>
                  </a:cubicBezTo>
                  <a:lnTo>
                    <a:pt x="111347" y="57108"/>
                  </a:lnTo>
                  <a:cubicBezTo>
                    <a:pt x="112214" y="57108"/>
                    <a:pt x="113015" y="56608"/>
                    <a:pt x="113382" y="55774"/>
                  </a:cubicBezTo>
                  <a:lnTo>
                    <a:pt x="113582" y="55307"/>
                  </a:lnTo>
                  <a:cubicBezTo>
                    <a:pt x="113782" y="55574"/>
                    <a:pt x="114115" y="55741"/>
                    <a:pt x="114516" y="55741"/>
                  </a:cubicBezTo>
                  <a:lnTo>
                    <a:pt x="119219" y="55741"/>
                  </a:lnTo>
                  <a:cubicBezTo>
                    <a:pt x="119886" y="55741"/>
                    <a:pt x="120453" y="55174"/>
                    <a:pt x="120453" y="54473"/>
                  </a:cubicBezTo>
                  <a:lnTo>
                    <a:pt x="120453" y="50671"/>
                  </a:lnTo>
                  <a:cubicBezTo>
                    <a:pt x="120720" y="50637"/>
                    <a:pt x="120920" y="50437"/>
                    <a:pt x="120920" y="50170"/>
                  </a:cubicBezTo>
                  <a:lnTo>
                    <a:pt x="120920" y="48803"/>
                  </a:lnTo>
                  <a:lnTo>
                    <a:pt x="120920" y="42932"/>
                  </a:lnTo>
                  <a:cubicBezTo>
                    <a:pt x="120920" y="42665"/>
                    <a:pt x="120720" y="42465"/>
                    <a:pt x="120453" y="42431"/>
                  </a:cubicBezTo>
                  <a:lnTo>
                    <a:pt x="120453" y="14711"/>
                  </a:lnTo>
                  <a:cubicBezTo>
                    <a:pt x="120720" y="14645"/>
                    <a:pt x="120920" y="14445"/>
                    <a:pt x="120920" y="14211"/>
                  </a:cubicBezTo>
                  <a:lnTo>
                    <a:pt x="120920" y="8307"/>
                  </a:lnTo>
                  <a:lnTo>
                    <a:pt x="120920" y="6906"/>
                  </a:lnTo>
                  <a:cubicBezTo>
                    <a:pt x="120920" y="6639"/>
                    <a:pt x="120753" y="6439"/>
                    <a:pt x="120520" y="6439"/>
                  </a:cubicBezTo>
                  <a:lnTo>
                    <a:pt x="120520" y="2636"/>
                  </a:lnTo>
                  <a:cubicBezTo>
                    <a:pt x="120520" y="1969"/>
                    <a:pt x="119986" y="1402"/>
                    <a:pt x="119252" y="1402"/>
                  </a:cubicBezTo>
                  <a:lnTo>
                    <a:pt x="114549" y="1402"/>
                  </a:lnTo>
                  <a:cubicBezTo>
                    <a:pt x="114182" y="1402"/>
                    <a:pt x="113849" y="1569"/>
                    <a:pt x="113648" y="1802"/>
                  </a:cubicBezTo>
                  <a:lnTo>
                    <a:pt x="113415" y="1335"/>
                  </a:lnTo>
                  <a:cubicBezTo>
                    <a:pt x="113048" y="568"/>
                    <a:pt x="112247" y="1"/>
                    <a:pt x="111380" y="1"/>
                  </a:cubicBezTo>
                  <a:lnTo>
                    <a:pt x="89231" y="1"/>
                  </a:lnTo>
                  <a:cubicBezTo>
                    <a:pt x="88364" y="1"/>
                    <a:pt x="87563" y="501"/>
                    <a:pt x="87196" y="1335"/>
                  </a:cubicBezTo>
                  <a:lnTo>
                    <a:pt x="86996" y="1836"/>
                  </a:lnTo>
                  <a:lnTo>
                    <a:pt x="84161" y="1836"/>
                  </a:lnTo>
                  <a:cubicBezTo>
                    <a:pt x="84127" y="1469"/>
                    <a:pt x="83794" y="1168"/>
                    <a:pt x="83393" y="1168"/>
                  </a:cubicBezTo>
                  <a:lnTo>
                    <a:pt x="40463" y="1168"/>
                  </a:lnTo>
                  <a:cubicBezTo>
                    <a:pt x="40096" y="1168"/>
                    <a:pt x="39729" y="1469"/>
                    <a:pt x="39696" y="1836"/>
                  </a:cubicBezTo>
                  <a:lnTo>
                    <a:pt x="34292" y="1836"/>
                  </a:lnTo>
                  <a:lnTo>
                    <a:pt x="34092" y="1335"/>
                  </a:lnTo>
                  <a:cubicBezTo>
                    <a:pt x="33691" y="568"/>
                    <a:pt x="32924" y="1"/>
                    <a:pt x="3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7986700" y="2955900"/>
              <a:ext cx="1110000" cy="45050"/>
            </a:xfrm>
            <a:custGeom>
              <a:avLst/>
              <a:gdLst/>
              <a:ahLst/>
              <a:cxnLst/>
              <a:rect l="l" t="t" r="r" b="b"/>
              <a:pathLst>
                <a:path w="44400" h="1802" extrusionOk="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lnTo>
                    <a:pt x="1" y="1034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34"/>
                  </a:cubicBezTo>
                  <a:lnTo>
                    <a:pt x="44399" y="734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8" name="Google Shape;578;p44"/>
            <p:cNvSpPr/>
            <p:nvPr/>
          </p:nvSpPr>
          <p:spPr>
            <a:xfrm>
              <a:off x="7829100" y="2972575"/>
              <a:ext cx="1403525" cy="112600"/>
            </a:xfrm>
            <a:custGeom>
              <a:avLst/>
              <a:gdLst/>
              <a:ahLst/>
              <a:cxnLst/>
              <a:rect l="l" t="t" r="r" b="b"/>
              <a:pathLst>
                <a:path w="56141" h="4504" extrusionOk="0">
                  <a:moveTo>
                    <a:pt x="0" y="0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9" name="Google Shape;579;p44"/>
            <p:cNvSpPr/>
            <p:nvPr/>
          </p:nvSpPr>
          <p:spPr>
            <a:xfrm>
              <a:off x="7986700" y="4279350"/>
              <a:ext cx="1110000" cy="45050"/>
            </a:xfrm>
            <a:custGeom>
              <a:avLst/>
              <a:gdLst/>
              <a:ahLst/>
              <a:cxnLst/>
              <a:rect l="l" t="t" r="r" b="b"/>
              <a:pathLst>
                <a:path w="44400" h="1802" extrusionOk="0">
                  <a:moveTo>
                    <a:pt x="735" y="0"/>
                  </a:moveTo>
                  <a:cubicBezTo>
                    <a:pt x="334" y="0"/>
                    <a:pt x="1" y="334"/>
                    <a:pt x="1" y="767"/>
                  </a:cubicBezTo>
                  <a:lnTo>
                    <a:pt x="1" y="1067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67"/>
                  </a:cubicBezTo>
                  <a:lnTo>
                    <a:pt x="44399" y="767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0" name="Google Shape;580;p44"/>
            <p:cNvSpPr/>
            <p:nvPr/>
          </p:nvSpPr>
          <p:spPr>
            <a:xfrm>
              <a:off x="7829100" y="4195100"/>
              <a:ext cx="1403525" cy="112625"/>
            </a:xfrm>
            <a:custGeom>
              <a:avLst/>
              <a:gdLst/>
              <a:ahLst/>
              <a:cxnLst/>
              <a:rect l="l" t="t" r="r" b="b"/>
              <a:pathLst>
                <a:path w="56141" h="4505" extrusionOk="0">
                  <a:moveTo>
                    <a:pt x="0" y="1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9986475" y="3085975"/>
              <a:ext cx="30875" cy="207675"/>
            </a:xfrm>
            <a:custGeom>
              <a:avLst/>
              <a:gdLst/>
              <a:ahLst/>
              <a:cxnLst/>
              <a:rect l="l" t="t" r="r" b="b"/>
              <a:pathLst>
                <a:path w="1235" h="8307" extrusionOk="0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7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9986475" y="3085975"/>
              <a:ext cx="30875" cy="48400"/>
            </a:xfrm>
            <a:custGeom>
              <a:avLst/>
              <a:gdLst/>
              <a:ahLst/>
              <a:cxnLst/>
              <a:rect l="l" t="t" r="r" b="b"/>
              <a:pathLst>
                <a:path w="1235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1234" y="1936"/>
                  </a:ln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3" name="Google Shape;583;p44"/>
            <p:cNvSpPr/>
            <p:nvPr/>
          </p:nvSpPr>
          <p:spPr>
            <a:xfrm>
              <a:off x="9986475" y="3986625"/>
              <a:ext cx="30875" cy="207675"/>
            </a:xfrm>
            <a:custGeom>
              <a:avLst/>
              <a:gdLst/>
              <a:ahLst/>
              <a:cxnLst/>
              <a:rect l="l" t="t" r="r" b="b"/>
              <a:pathLst>
                <a:path w="1235" h="8307" extrusionOk="0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6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" name="Google Shape;584;p44"/>
            <p:cNvSpPr/>
            <p:nvPr/>
          </p:nvSpPr>
          <p:spPr>
            <a:xfrm>
              <a:off x="9986475" y="4145900"/>
              <a:ext cx="30875" cy="48400"/>
            </a:xfrm>
            <a:custGeom>
              <a:avLst/>
              <a:gdLst/>
              <a:ahLst/>
              <a:cxnLst/>
              <a:rect l="l" t="t" r="r" b="b"/>
              <a:pathLst>
                <a:path w="1235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734" y="1936"/>
                  </a:lnTo>
                  <a:cubicBezTo>
                    <a:pt x="1034" y="1936"/>
                    <a:pt x="1234" y="1735"/>
                    <a:pt x="1234" y="1435"/>
                  </a:cubicBezTo>
                  <a:lnTo>
                    <a:pt x="1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" name="Google Shape;585;p44"/>
            <p:cNvSpPr/>
            <p:nvPr/>
          </p:nvSpPr>
          <p:spPr>
            <a:xfrm>
              <a:off x="9144200" y="2926700"/>
              <a:ext cx="714700" cy="97600"/>
            </a:xfrm>
            <a:custGeom>
              <a:avLst/>
              <a:gdLst/>
              <a:ahLst/>
              <a:cxnLst/>
              <a:rect l="l" t="t" r="r" b="b"/>
              <a:pathLst>
                <a:path w="28588" h="3904" extrusionOk="0">
                  <a:moveTo>
                    <a:pt x="3236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3" y="534"/>
                    <a:pt x="26253" y="1"/>
                    <a:pt x="2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" name="Google Shape;586;p44"/>
            <p:cNvSpPr/>
            <p:nvPr/>
          </p:nvSpPr>
          <p:spPr>
            <a:xfrm>
              <a:off x="9142525" y="4254325"/>
              <a:ext cx="713875" cy="98425"/>
            </a:xfrm>
            <a:custGeom>
              <a:avLst/>
              <a:gdLst/>
              <a:ahLst/>
              <a:cxnLst/>
              <a:rect l="l" t="t" r="r" b="b"/>
              <a:pathLst>
                <a:path w="28555" h="3937" extrusionOk="0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7" name="Google Shape;587;p44"/>
            <p:cNvSpPr/>
            <p:nvPr/>
          </p:nvSpPr>
          <p:spPr>
            <a:xfrm>
              <a:off x="9825525" y="2960050"/>
              <a:ext cx="180150" cy="1359350"/>
            </a:xfrm>
            <a:custGeom>
              <a:avLst/>
              <a:gdLst/>
              <a:ahLst/>
              <a:cxnLst/>
              <a:rect l="l" t="t" r="r" b="b"/>
              <a:pathLst>
                <a:path w="7206" h="54374" extrusionOk="0">
                  <a:moveTo>
                    <a:pt x="1268" y="1"/>
                  </a:moveTo>
                  <a:cubicBezTo>
                    <a:pt x="601" y="1"/>
                    <a:pt x="0" y="535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68" y="54373"/>
                  </a:cubicBezTo>
                  <a:lnTo>
                    <a:pt x="5971" y="54373"/>
                  </a:lnTo>
                  <a:cubicBezTo>
                    <a:pt x="6672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2" y="1"/>
                    <a:pt x="5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8" name="Google Shape;588;p44"/>
            <p:cNvSpPr/>
            <p:nvPr/>
          </p:nvSpPr>
          <p:spPr>
            <a:xfrm>
              <a:off x="9729625" y="2973400"/>
              <a:ext cx="261875" cy="1332650"/>
            </a:xfrm>
            <a:custGeom>
              <a:avLst/>
              <a:gdLst/>
              <a:ahLst/>
              <a:cxnLst/>
              <a:rect l="l" t="t" r="r" b="b"/>
              <a:pathLst>
                <a:path w="10475" h="53306" extrusionOk="0">
                  <a:moveTo>
                    <a:pt x="1268" y="1"/>
                  </a:moveTo>
                  <a:cubicBezTo>
                    <a:pt x="567" y="1"/>
                    <a:pt x="0" y="534"/>
                    <a:pt x="0" y="1235"/>
                  </a:cubicBezTo>
                  <a:lnTo>
                    <a:pt x="0" y="52038"/>
                  </a:lnTo>
                  <a:cubicBezTo>
                    <a:pt x="0" y="52705"/>
                    <a:pt x="534" y="53305"/>
                    <a:pt x="1268" y="53305"/>
                  </a:cubicBezTo>
                  <a:lnTo>
                    <a:pt x="9207" y="53305"/>
                  </a:lnTo>
                  <a:cubicBezTo>
                    <a:pt x="9874" y="53305"/>
                    <a:pt x="10474" y="52738"/>
                    <a:pt x="10474" y="52071"/>
                  </a:cubicBezTo>
                  <a:lnTo>
                    <a:pt x="10474" y="1235"/>
                  </a:lnTo>
                  <a:cubicBezTo>
                    <a:pt x="10474" y="568"/>
                    <a:pt x="9941" y="1"/>
                    <a:pt x="9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" name="Google Shape;589;p44"/>
            <p:cNvSpPr/>
            <p:nvPr/>
          </p:nvSpPr>
          <p:spPr>
            <a:xfrm>
              <a:off x="6991825" y="3021775"/>
              <a:ext cx="33375" cy="65900"/>
            </a:xfrm>
            <a:custGeom>
              <a:avLst/>
              <a:gdLst/>
              <a:ahLst/>
              <a:cxnLst/>
              <a:rect l="l" t="t" r="r" b="b"/>
              <a:pathLst>
                <a:path w="1335" h="2636" extrusionOk="0">
                  <a:moveTo>
                    <a:pt x="668" y="0"/>
                  </a:moveTo>
                  <a:cubicBezTo>
                    <a:pt x="301" y="0"/>
                    <a:pt x="1" y="601"/>
                    <a:pt x="1" y="1335"/>
                  </a:cubicBezTo>
                  <a:cubicBezTo>
                    <a:pt x="1" y="2069"/>
                    <a:pt x="301" y="2636"/>
                    <a:pt x="668" y="2636"/>
                  </a:cubicBezTo>
                  <a:cubicBezTo>
                    <a:pt x="1068" y="2636"/>
                    <a:pt x="1335" y="2035"/>
                    <a:pt x="1335" y="1335"/>
                  </a:cubicBezTo>
                  <a:cubicBezTo>
                    <a:pt x="1335" y="601"/>
                    <a:pt x="1068" y="34"/>
                    <a:pt x="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0" name="Google Shape;590;p44"/>
            <p:cNvSpPr/>
            <p:nvPr/>
          </p:nvSpPr>
          <p:spPr>
            <a:xfrm>
              <a:off x="6991825" y="4191775"/>
              <a:ext cx="33375" cy="66750"/>
            </a:xfrm>
            <a:custGeom>
              <a:avLst/>
              <a:gdLst/>
              <a:ahLst/>
              <a:cxnLst/>
              <a:rect l="l" t="t" r="r" b="b"/>
              <a:pathLst>
                <a:path w="1335" h="2670" extrusionOk="0">
                  <a:moveTo>
                    <a:pt x="668" y="1"/>
                  </a:moveTo>
                  <a:cubicBezTo>
                    <a:pt x="301" y="1"/>
                    <a:pt x="1" y="601"/>
                    <a:pt x="1" y="1335"/>
                  </a:cubicBezTo>
                  <a:cubicBezTo>
                    <a:pt x="1" y="2102"/>
                    <a:pt x="301" y="2669"/>
                    <a:pt x="668" y="2669"/>
                  </a:cubicBezTo>
                  <a:cubicBezTo>
                    <a:pt x="1068" y="2669"/>
                    <a:pt x="1335" y="2069"/>
                    <a:pt x="1335" y="1335"/>
                  </a:cubicBezTo>
                  <a:cubicBezTo>
                    <a:pt x="1335" y="601"/>
                    <a:pt x="10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1" name="Google Shape;591;p44"/>
            <p:cNvSpPr/>
            <p:nvPr/>
          </p:nvSpPr>
          <p:spPr>
            <a:xfrm>
              <a:off x="7160275" y="2926700"/>
              <a:ext cx="714700" cy="97600"/>
            </a:xfrm>
            <a:custGeom>
              <a:avLst/>
              <a:gdLst/>
              <a:ahLst/>
              <a:cxnLst/>
              <a:rect l="l" t="t" r="r" b="b"/>
              <a:pathLst>
                <a:path w="28588" h="3904" extrusionOk="0">
                  <a:moveTo>
                    <a:pt x="3237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4" y="534"/>
                    <a:pt x="26253" y="1"/>
                    <a:pt x="25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2" name="Google Shape;592;p44"/>
            <p:cNvSpPr/>
            <p:nvPr/>
          </p:nvSpPr>
          <p:spPr>
            <a:xfrm>
              <a:off x="7160275" y="4254325"/>
              <a:ext cx="713875" cy="98425"/>
            </a:xfrm>
            <a:custGeom>
              <a:avLst/>
              <a:gdLst/>
              <a:ahLst/>
              <a:cxnLst/>
              <a:rect l="l" t="t" r="r" b="b"/>
              <a:pathLst>
                <a:path w="28555" h="3937" extrusionOk="0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3" name="Google Shape;593;p44"/>
            <p:cNvSpPr/>
            <p:nvPr/>
          </p:nvSpPr>
          <p:spPr>
            <a:xfrm>
              <a:off x="7001850" y="2960050"/>
              <a:ext cx="180150" cy="1359350"/>
            </a:xfrm>
            <a:custGeom>
              <a:avLst/>
              <a:gdLst/>
              <a:ahLst/>
              <a:cxnLst/>
              <a:rect l="l" t="t" r="r" b="b"/>
              <a:pathLst>
                <a:path w="7206" h="54374" extrusionOk="0">
                  <a:moveTo>
                    <a:pt x="1234" y="1"/>
                  </a:moveTo>
                  <a:cubicBezTo>
                    <a:pt x="534" y="34"/>
                    <a:pt x="0" y="568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34" y="54373"/>
                  </a:cubicBezTo>
                  <a:lnTo>
                    <a:pt x="5938" y="54373"/>
                  </a:lnTo>
                  <a:cubicBezTo>
                    <a:pt x="6638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1" y="1"/>
                    <a:pt x="5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" name="Google Shape;594;p44"/>
            <p:cNvSpPr/>
            <p:nvPr/>
          </p:nvSpPr>
          <p:spPr>
            <a:xfrm>
              <a:off x="7016025" y="2974250"/>
              <a:ext cx="261875" cy="1332625"/>
            </a:xfrm>
            <a:custGeom>
              <a:avLst/>
              <a:gdLst/>
              <a:ahLst/>
              <a:cxnLst/>
              <a:rect l="l" t="t" r="r" b="b"/>
              <a:pathLst>
                <a:path w="10475" h="53305" extrusionOk="0">
                  <a:moveTo>
                    <a:pt x="1268" y="0"/>
                  </a:moveTo>
                  <a:cubicBezTo>
                    <a:pt x="601" y="0"/>
                    <a:pt x="0" y="567"/>
                    <a:pt x="0" y="1268"/>
                  </a:cubicBezTo>
                  <a:lnTo>
                    <a:pt x="0" y="52037"/>
                  </a:lnTo>
                  <a:cubicBezTo>
                    <a:pt x="0" y="52704"/>
                    <a:pt x="534" y="53305"/>
                    <a:pt x="1268" y="53305"/>
                  </a:cubicBezTo>
                  <a:lnTo>
                    <a:pt x="9240" y="53305"/>
                  </a:lnTo>
                  <a:cubicBezTo>
                    <a:pt x="9907" y="53305"/>
                    <a:pt x="10474" y="52771"/>
                    <a:pt x="10474" y="52037"/>
                  </a:cubicBezTo>
                  <a:lnTo>
                    <a:pt x="10474" y="1201"/>
                  </a:lnTo>
                  <a:cubicBezTo>
                    <a:pt x="10474" y="567"/>
                    <a:pt x="9941" y="0"/>
                    <a:pt x="9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7086075" y="3001750"/>
              <a:ext cx="2859550" cy="1275100"/>
            </a:xfrm>
            <a:custGeom>
              <a:avLst/>
              <a:gdLst/>
              <a:ahLst/>
              <a:cxnLst/>
              <a:rect l="l" t="t" r="r" b="b"/>
              <a:pathLst>
                <a:path w="114382" h="51004" extrusionOk="0">
                  <a:moveTo>
                    <a:pt x="32123" y="1"/>
                  </a:moveTo>
                  <a:lnTo>
                    <a:pt x="2368" y="635"/>
                  </a:lnTo>
                  <a:cubicBezTo>
                    <a:pt x="1034" y="701"/>
                    <a:pt x="0" y="1835"/>
                    <a:pt x="0" y="3170"/>
                  </a:cubicBezTo>
                  <a:lnTo>
                    <a:pt x="0" y="47835"/>
                  </a:lnTo>
                  <a:cubicBezTo>
                    <a:pt x="0" y="49169"/>
                    <a:pt x="1034" y="50270"/>
                    <a:pt x="2368" y="50370"/>
                  </a:cubicBezTo>
                  <a:lnTo>
                    <a:pt x="32123" y="51004"/>
                  </a:lnTo>
                  <a:lnTo>
                    <a:pt x="110446" y="51004"/>
                  </a:lnTo>
                  <a:cubicBezTo>
                    <a:pt x="112614" y="51004"/>
                    <a:pt x="114382" y="49236"/>
                    <a:pt x="114382" y="47068"/>
                  </a:cubicBezTo>
                  <a:lnTo>
                    <a:pt x="114382" y="3970"/>
                  </a:lnTo>
                  <a:cubicBezTo>
                    <a:pt x="114382" y="1735"/>
                    <a:pt x="112614" y="1"/>
                    <a:pt x="110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7198650" y="3041775"/>
              <a:ext cx="805600" cy="1196725"/>
            </a:xfrm>
            <a:custGeom>
              <a:avLst/>
              <a:gdLst/>
              <a:ahLst/>
              <a:cxnLst/>
              <a:rect l="l" t="t" r="r" b="b"/>
              <a:pathLst>
                <a:path w="32224" h="47869" extrusionOk="0">
                  <a:moveTo>
                    <a:pt x="0" y="1"/>
                  </a:moveTo>
                  <a:lnTo>
                    <a:pt x="0" y="47869"/>
                  </a:lnTo>
                  <a:lnTo>
                    <a:pt x="32223" y="47869"/>
                  </a:lnTo>
                  <a:lnTo>
                    <a:pt x="322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" name="Google Shape;597;p44"/>
            <p:cNvSpPr/>
            <p:nvPr/>
          </p:nvSpPr>
          <p:spPr>
            <a:xfrm>
              <a:off x="9135850" y="3068475"/>
              <a:ext cx="731400" cy="1143350"/>
            </a:xfrm>
            <a:custGeom>
              <a:avLst/>
              <a:gdLst/>
              <a:ahLst/>
              <a:cxnLst/>
              <a:rect l="l" t="t" r="r" b="b"/>
              <a:pathLst>
                <a:path w="29256" h="45734" extrusionOk="0">
                  <a:moveTo>
                    <a:pt x="1" y="0"/>
                  </a:moveTo>
                  <a:lnTo>
                    <a:pt x="1" y="45733"/>
                  </a:lnTo>
                  <a:lnTo>
                    <a:pt x="26020" y="45733"/>
                  </a:lnTo>
                  <a:cubicBezTo>
                    <a:pt x="27787" y="45733"/>
                    <a:pt x="29222" y="44265"/>
                    <a:pt x="29222" y="42531"/>
                  </a:cubicBezTo>
                  <a:lnTo>
                    <a:pt x="29222" y="3236"/>
                  </a:lnTo>
                  <a:cubicBezTo>
                    <a:pt x="29255" y="1401"/>
                    <a:pt x="27787" y="0"/>
                    <a:pt x="26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9188400" y="3094325"/>
              <a:ext cx="647975" cy="1090800"/>
            </a:xfrm>
            <a:custGeom>
              <a:avLst/>
              <a:gdLst/>
              <a:ahLst/>
              <a:cxnLst/>
              <a:rect l="l" t="t" r="r" b="b"/>
              <a:pathLst>
                <a:path w="25919" h="43632" extrusionOk="0">
                  <a:moveTo>
                    <a:pt x="0" y="0"/>
                  </a:moveTo>
                  <a:lnTo>
                    <a:pt x="0" y="43632"/>
                  </a:lnTo>
                  <a:lnTo>
                    <a:pt x="23017" y="43632"/>
                  </a:lnTo>
                  <a:cubicBezTo>
                    <a:pt x="24618" y="43632"/>
                    <a:pt x="25919" y="42331"/>
                    <a:pt x="25919" y="40730"/>
                  </a:cubicBezTo>
                  <a:lnTo>
                    <a:pt x="25919" y="2936"/>
                  </a:lnTo>
                  <a:cubicBezTo>
                    <a:pt x="25919" y="1335"/>
                    <a:pt x="24618" y="0"/>
                    <a:pt x="23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7091900" y="33401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0"/>
                  </a:moveTo>
                  <a:cubicBezTo>
                    <a:pt x="1379" y="0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0"/>
                    <a:pt x="1" y="2177"/>
                  </a:cubicBezTo>
                  <a:lnTo>
                    <a:pt x="1" y="2677"/>
                  </a:lnTo>
                  <a:cubicBezTo>
                    <a:pt x="1" y="2809"/>
                    <a:pt x="42" y="2898"/>
                    <a:pt x="76" y="2898"/>
                  </a:cubicBezTo>
                  <a:cubicBezTo>
                    <a:pt x="85" y="2898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9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0" name="Google Shape;600;p44"/>
            <p:cNvSpPr/>
            <p:nvPr/>
          </p:nvSpPr>
          <p:spPr>
            <a:xfrm>
              <a:off x="7091900" y="33943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1"/>
                  </a:moveTo>
                  <a:cubicBezTo>
                    <a:pt x="1379" y="1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7091900" y="34485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7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2" name="Google Shape;602;p44"/>
            <p:cNvSpPr/>
            <p:nvPr/>
          </p:nvSpPr>
          <p:spPr>
            <a:xfrm>
              <a:off x="7091900" y="3501900"/>
              <a:ext cx="35875" cy="72175"/>
            </a:xfrm>
            <a:custGeom>
              <a:avLst/>
              <a:gdLst/>
              <a:ahLst/>
              <a:cxnLst/>
              <a:rect l="l" t="t" r="r" b="b"/>
              <a:pathLst>
                <a:path w="1435" h="2887" extrusionOk="0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077"/>
                    <a:pt x="1" y="2177"/>
                  </a:cubicBezTo>
                  <a:lnTo>
                    <a:pt x="1" y="2678"/>
                  </a:lnTo>
                  <a:cubicBezTo>
                    <a:pt x="1" y="2817"/>
                    <a:pt x="47" y="2886"/>
                    <a:pt x="82" y="2886"/>
                  </a:cubicBezTo>
                  <a:cubicBezTo>
                    <a:pt x="89" y="2886"/>
                    <a:pt x="95" y="2883"/>
                    <a:pt x="101" y="2878"/>
                  </a:cubicBezTo>
                  <a:lnTo>
                    <a:pt x="1402" y="910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" name="Google Shape;603;p44"/>
            <p:cNvSpPr/>
            <p:nvPr/>
          </p:nvSpPr>
          <p:spPr>
            <a:xfrm>
              <a:off x="7091900" y="3556125"/>
              <a:ext cx="35875" cy="72150"/>
            </a:xfrm>
            <a:custGeom>
              <a:avLst/>
              <a:gdLst/>
              <a:ahLst/>
              <a:cxnLst/>
              <a:rect l="l" t="t" r="r" b="b"/>
              <a:pathLst>
                <a:path w="1435" h="2886" extrusionOk="0">
                  <a:moveTo>
                    <a:pt x="1385" y="0"/>
                  </a:moveTo>
                  <a:cubicBezTo>
                    <a:pt x="1379" y="0"/>
                    <a:pt x="1374" y="3"/>
                    <a:pt x="1368" y="8"/>
                  </a:cubicBezTo>
                  <a:lnTo>
                    <a:pt x="67" y="1976"/>
                  </a:lnTo>
                  <a:cubicBezTo>
                    <a:pt x="1" y="2010"/>
                    <a:pt x="1" y="2076"/>
                    <a:pt x="1" y="2177"/>
                  </a:cubicBezTo>
                  <a:lnTo>
                    <a:pt x="1" y="2677"/>
                  </a:lnTo>
                  <a:cubicBezTo>
                    <a:pt x="1" y="2816"/>
                    <a:pt x="47" y="2885"/>
                    <a:pt x="82" y="2885"/>
                  </a:cubicBezTo>
                  <a:cubicBezTo>
                    <a:pt x="89" y="2885"/>
                    <a:pt x="95" y="2883"/>
                    <a:pt x="101" y="2877"/>
                  </a:cubicBezTo>
                  <a:lnTo>
                    <a:pt x="1402" y="909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8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" name="Google Shape;604;p44"/>
            <p:cNvSpPr/>
            <p:nvPr/>
          </p:nvSpPr>
          <p:spPr>
            <a:xfrm>
              <a:off x="7091900" y="3867700"/>
              <a:ext cx="35875" cy="72775"/>
            </a:xfrm>
            <a:custGeom>
              <a:avLst/>
              <a:gdLst/>
              <a:ahLst/>
              <a:cxnLst/>
              <a:rect l="l" t="t" r="r" b="b"/>
              <a:pathLst>
                <a:path w="1435" h="2911" extrusionOk="0">
                  <a:moveTo>
                    <a:pt x="76" y="0"/>
                  </a:moveTo>
                  <a:cubicBezTo>
                    <a:pt x="42" y="0"/>
                    <a:pt x="1" y="90"/>
                    <a:pt x="1" y="221"/>
                  </a:cubicBezTo>
                  <a:lnTo>
                    <a:pt x="1" y="721"/>
                  </a:lnTo>
                  <a:cubicBezTo>
                    <a:pt x="1" y="788"/>
                    <a:pt x="1" y="888"/>
                    <a:pt x="67" y="922"/>
                  </a:cubicBezTo>
                  <a:lnTo>
                    <a:pt x="1368" y="2890"/>
                  </a:lnTo>
                  <a:cubicBezTo>
                    <a:pt x="1375" y="2904"/>
                    <a:pt x="1382" y="2911"/>
                    <a:pt x="1389" y="2911"/>
                  </a:cubicBezTo>
                  <a:cubicBezTo>
                    <a:pt x="1414" y="2911"/>
                    <a:pt x="1435" y="2821"/>
                    <a:pt x="1435" y="2690"/>
                  </a:cubicBezTo>
                  <a:lnTo>
                    <a:pt x="1435" y="2189"/>
                  </a:lnTo>
                  <a:cubicBezTo>
                    <a:pt x="1435" y="2089"/>
                    <a:pt x="1435" y="2022"/>
                    <a:pt x="1402" y="1956"/>
                  </a:cubicBezTo>
                  <a:lnTo>
                    <a:pt x="101" y="21"/>
                  </a:lnTo>
                  <a:cubicBezTo>
                    <a:pt x="94" y="7"/>
                    <a:pt x="85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" name="Google Shape;605;p44"/>
            <p:cNvSpPr/>
            <p:nvPr/>
          </p:nvSpPr>
          <p:spPr>
            <a:xfrm>
              <a:off x="7091900" y="3814625"/>
              <a:ext cx="35875" cy="72125"/>
            </a:xfrm>
            <a:custGeom>
              <a:avLst/>
              <a:gdLst/>
              <a:ahLst/>
              <a:cxnLst/>
              <a:rect l="l" t="t" r="r" b="b"/>
              <a:pathLst>
                <a:path w="1435" h="2885" extrusionOk="0">
                  <a:moveTo>
                    <a:pt x="82" y="1"/>
                  </a:moveTo>
                  <a:cubicBezTo>
                    <a:pt x="47" y="1"/>
                    <a:pt x="1" y="70"/>
                    <a:pt x="1" y="209"/>
                  </a:cubicBezTo>
                  <a:lnTo>
                    <a:pt x="1" y="710"/>
                  </a:lnTo>
                  <a:cubicBezTo>
                    <a:pt x="1" y="810"/>
                    <a:pt x="1" y="876"/>
                    <a:pt x="67" y="910"/>
                  </a:cubicBezTo>
                  <a:lnTo>
                    <a:pt x="1368" y="2878"/>
                  </a:lnTo>
                  <a:cubicBezTo>
                    <a:pt x="1373" y="2882"/>
                    <a:pt x="1377" y="2884"/>
                    <a:pt x="1381" y="2884"/>
                  </a:cubicBezTo>
                  <a:cubicBezTo>
                    <a:pt x="1410" y="2884"/>
                    <a:pt x="1435" y="2794"/>
                    <a:pt x="1435" y="2678"/>
                  </a:cubicBezTo>
                  <a:lnTo>
                    <a:pt x="1435" y="2177"/>
                  </a:lnTo>
                  <a:cubicBezTo>
                    <a:pt x="1435" y="2077"/>
                    <a:pt x="1435" y="2011"/>
                    <a:pt x="1402" y="1977"/>
                  </a:cubicBezTo>
                  <a:lnTo>
                    <a:pt x="101" y="9"/>
                  </a:lnTo>
                  <a:cubicBezTo>
                    <a:pt x="95" y="4"/>
                    <a:pt x="89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" name="Google Shape;606;p44"/>
            <p:cNvSpPr/>
            <p:nvPr/>
          </p:nvSpPr>
          <p:spPr>
            <a:xfrm>
              <a:off x="7091900" y="3759275"/>
              <a:ext cx="35875" cy="72900"/>
            </a:xfrm>
            <a:custGeom>
              <a:avLst/>
              <a:gdLst/>
              <a:ahLst/>
              <a:cxnLst/>
              <a:rect l="l" t="t" r="r" b="b"/>
              <a:pathLst>
                <a:path w="1435" h="2916" extrusionOk="0">
                  <a:moveTo>
                    <a:pt x="76" y="1"/>
                  </a:moveTo>
                  <a:cubicBezTo>
                    <a:pt x="42" y="1"/>
                    <a:pt x="1" y="91"/>
                    <a:pt x="1" y="222"/>
                  </a:cubicBezTo>
                  <a:lnTo>
                    <a:pt x="1" y="722"/>
                  </a:lnTo>
                  <a:cubicBezTo>
                    <a:pt x="1" y="789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7" y="2907"/>
                    <a:pt x="1385" y="2916"/>
                    <a:pt x="1394" y="2916"/>
                  </a:cubicBezTo>
                  <a:cubicBezTo>
                    <a:pt x="1417" y="2916"/>
                    <a:pt x="1435" y="2847"/>
                    <a:pt x="1435" y="2723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56"/>
                  </a:cubicBezTo>
                  <a:lnTo>
                    <a:pt x="101" y="22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7" name="Google Shape;607;p44"/>
            <p:cNvSpPr/>
            <p:nvPr/>
          </p:nvSpPr>
          <p:spPr>
            <a:xfrm>
              <a:off x="7091900" y="3706225"/>
              <a:ext cx="35875" cy="72150"/>
            </a:xfrm>
            <a:custGeom>
              <a:avLst/>
              <a:gdLst/>
              <a:ahLst/>
              <a:cxnLst/>
              <a:rect l="l" t="t" r="r" b="b"/>
              <a:pathLst>
                <a:path w="1435" h="2886" extrusionOk="0">
                  <a:moveTo>
                    <a:pt x="82" y="0"/>
                  </a:moveTo>
                  <a:cubicBezTo>
                    <a:pt x="47" y="0"/>
                    <a:pt x="1" y="70"/>
                    <a:pt x="1" y="209"/>
                  </a:cubicBezTo>
                  <a:lnTo>
                    <a:pt x="1" y="709"/>
                  </a:lnTo>
                  <a:cubicBezTo>
                    <a:pt x="1" y="809"/>
                    <a:pt x="1" y="876"/>
                    <a:pt x="67" y="909"/>
                  </a:cubicBezTo>
                  <a:lnTo>
                    <a:pt x="1368" y="2877"/>
                  </a:lnTo>
                  <a:cubicBezTo>
                    <a:pt x="1374" y="2883"/>
                    <a:pt x="1379" y="2886"/>
                    <a:pt x="1385" y="2886"/>
                  </a:cubicBezTo>
                  <a:cubicBezTo>
                    <a:pt x="1412" y="2886"/>
                    <a:pt x="1435" y="2816"/>
                    <a:pt x="1435" y="2677"/>
                  </a:cubicBezTo>
                  <a:lnTo>
                    <a:pt x="1435" y="2177"/>
                  </a:lnTo>
                  <a:cubicBezTo>
                    <a:pt x="1435" y="2077"/>
                    <a:pt x="1435" y="2010"/>
                    <a:pt x="1402" y="1977"/>
                  </a:cubicBezTo>
                  <a:lnTo>
                    <a:pt x="101" y="9"/>
                  </a:lnTo>
                  <a:cubicBezTo>
                    <a:pt x="95" y="3"/>
                    <a:pt x="89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8" name="Google Shape;608;p44"/>
            <p:cNvSpPr/>
            <p:nvPr/>
          </p:nvSpPr>
          <p:spPr>
            <a:xfrm>
              <a:off x="7091900" y="3651700"/>
              <a:ext cx="35875" cy="73125"/>
            </a:xfrm>
            <a:custGeom>
              <a:avLst/>
              <a:gdLst/>
              <a:ahLst/>
              <a:cxnLst/>
              <a:rect l="l" t="t" r="r" b="b"/>
              <a:pathLst>
                <a:path w="1435" h="2925" extrusionOk="0">
                  <a:moveTo>
                    <a:pt x="76" y="1"/>
                  </a:moveTo>
                  <a:cubicBezTo>
                    <a:pt x="42" y="1"/>
                    <a:pt x="1" y="90"/>
                    <a:pt x="1" y="222"/>
                  </a:cubicBezTo>
                  <a:lnTo>
                    <a:pt x="1" y="722"/>
                  </a:lnTo>
                  <a:cubicBezTo>
                    <a:pt x="1" y="822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6" y="2914"/>
                    <a:pt x="1384" y="2925"/>
                    <a:pt x="1392" y="2925"/>
                  </a:cubicBezTo>
                  <a:cubicBezTo>
                    <a:pt x="1416" y="2925"/>
                    <a:pt x="1435" y="2817"/>
                    <a:pt x="1435" y="2690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90"/>
                  </a:cubicBezTo>
                  <a:lnTo>
                    <a:pt x="101" y="21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9" name="Google Shape;609;p44"/>
            <p:cNvSpPr/>
            <p:nvPr/>
          </p:nvSpPr>
          <p:spPr>
            <a:xfrm>
              <a:off x="7111075" y="3614700"/>
              <a:ext cx="17550" cy="50900"/>
            </a:xfrm>
            <a:custGeom>
              <a:avLst/>
              <a:gdLst/>
              <a:ahLst/>
              <a:cxnLst/>
              <a:rect l="l" t="t" r="r" b="b"/>
              <a:pathLst>
                <a:path w="702" h="2036" extrusionOk="0">
                  <a:moveTo>
                    <a:pt x="701" y="0"/>
                  </a:moveTo>
                  <a:lnTo>
                    <a:pt x="1" y="1001"/>
                  </a:lnTo>
                  <a:lnTo>
                    <a:pt x="701" y="2035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0" name="Google Shape;610;p44"/>
            <p:cNvSpPr/>
            <p:nvPr/>
          </p:nvSpPr>
          <p:spPr>
            <a:xfrm>
              <a:off x="7103575" y="3961600"/>
              <a:ext cx="25875" cy="255225"/>
            </a:xfrm>
            <a:custGeom>
              <a:avLst/>
              <a:gdLst/>
              <a:ahLst/>
              <a:cxnLst/>
              <a:rect l="l" t="t" r="r" b="b"/>
              <a:pathLst>
                <a:path w="1035" h="10209" extrusionOk="0">
                  <a:moveTo>
                    <a:pt x="1035" y="1"/>
                  </a:moveTo>
                  <a:lnTo>
                    <a:pt x="434" y="268"/>
                  </a:lnTo>
                  <a:cubicBezTo>
                    <a:pt x="167" y="335"/>
                    <a:pt x="1" y="601"/>
                    <a:pt x="1" y="835"/>
                  </a:cubicBezTo>
                  <a:lnTo>
                    <a:pt x="1" y="9007"/>
                  </a:lnTo>
                  <a:cubicBezTo>
                    <a:pt x="1" y="9641"/>
                    <a:pt x="468" y="10142"/>
                    <a:pt x="1035" y="10208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1" name="Google Shape;611;p44"/>
            <p:cNvSpPr/>
            <p:nvPr/>
          </p:nvSpPr>
          <p:spPr>
            <a:xfrm>
              <a:off x="7090225" y="3986625"/>
              <a:ext cx="31725" cy="207675"/>
            </a:xfrm>
            <a:custGeom>
              <a:avLst/>
              <a:gdLst/>
              <a:ahLst/>
              <a:cxnLst/>
              <a:rect l="l" t="t" r="r" b="b"/>
              <a:pathLst>
                <a:path w="1269" h="8307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106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2" name="Google Shape;612;p44"/>
            <p:cNvSpPr/>
            <p:nvPr/>
          </p:nvSpPr>
          <p:spPr>
            <a:xfrm>
              <a:off x="7090225" y="4145900"/>
              <a:ext cx="31725" cy="48400"/>
            </a:xfrm>
            <a:custGeom>
              <a:avLst/>
              <a:gdLst/>
              <a:ahLst/>
              <a:cxnLst/>
              <a:rect l="l" t="t" r="r" b="b"/>
              <a:pathLst>
                <a:path w="1269" h="1936" extrusionOk="0">
                  <a:moveTo>
                    <a:pt x="1" y="1"/>
                  </a:moveTo>
                  <a:lnTo>
                    <a:pt x="1" y="1435"/>
                  </a:lnTo>
                  <a:cubicBezTo>
                    <a:pt x="1" y="1702"/>
                    <a:pt x="201" y="1936"/>
                    <a:pt x="501" y="1936"/>
                  </a:cubicBezTo>
                  <a:lnTo>
                    <a:pt x="1268" y="1936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3" name="Google Shape;613;p44"/>
            <p:cNvSpPr/>
            <p:nvPr/>
          </p:nvSpPr>
          <p:spPr>
            <a:xfrm>
              <a:off x="7103575" y="3063475"/>
              <a:ext cx="25875" cy="255200"/>
            </a:xfrm>
            <a:custGeom>
              <a:avLst/>
              <a:gdLst/>
              <a:ahLst/>
              <a:cxnLst/>
              <a:rect l="l" t="t" r="r" b="b"/>
              <a:pathLst>
                <a:path w="1035" h="10208" extrusionOk="0">
                  <a:moveTo>
                    <a:pt x="1035" y="0"/>
                  </a:moveTo>
                  <a:cubicBezTo>
                    <a:pt x="468" y="67"/>
                    <a:pt x="1" y="567"/>
                    <a:pt x="1" y="1201"/>
                  </a:cubicBezTo>
                  <a:lnTo>
                    <a:pt x="1" y="9374"/>
                  </a:lnTo>
                  <a:cubicBezTo>
                    <a:pt x="1" y="9607"/>
                    <a:pt x="167" y="9874"/>
                    <a:pt x="434" y="9941"/>
                  </a:cubicBezTo>
                  <a:lnTo>
                    <a:pt x="1035" y="10208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4" name="Google Shape;614;p44"/>
            <p:cNvSpPr/>
            <p:nvPr/>
          </p:nvSpPr>
          <p:spPr>
            <a:xfrm>
              <a:off x="7090225" y="3085975"/>
              <a:ext cx="31725" cy="207675"/>
            </a:xfrm>
            <a:custGeom>
              <a:avLst/>
              <a:gdLst/>
              <a:ahLst/>
              <a:cxnLst/>
              <a:rect l="l" t="t" r="r" b="b"/>
              <a:pathLst>
                <a:path w="1269" h="8307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073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Google Shape;615;p44"/>
            <p:cNvSpPr/>
            <p:nvPr/>
          </p:nvSpPr>
          <p:spPr>
            <a:xfrm>
              <a:off x="7090225" y="3085975"/>
              <a:ext cx="31725" cy="47575"/>
            </a:xfrm>
            <a:custGeom>
              <a:avLst/>
              <a:gdLst/>
              <a:ahLst/>
              <a:cxnLst/>
              <a:rect l="l" t="t" r="r" b="b"/>
              <a:pathLst>
                <a:path w="1269" h="1903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1902"/>
                  </a:lnTo>
                  <a:lnTo>
                    <a:pt x="1268" y="1902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7226175" y="3705600"/>
              <a:ext cx="748875" cy="504550"/>
            </a:xfrm>
            <a:custGeom>
              <a:avLst/>
              <a:gdLst/>
              <a:ahLst/>
              <a:cxnLst/>
              <a:rect l="l" t="t" r="r" b="b"/>
              <a:pathLst>
                <a:path w="29955" h="20182" extrusionOk="0">
                  <a:moveTo>
                    <a:pt x="33" y="0"/>
                  </a:moveTo>
                  <a:lnTo>
                    <a:pt x="0" y="17246"/>
                  </a:lnTo>
                  <a:lnTo>
                    <a:pt x="29955" y="20181"/>
                  </a:lnTo>
                  <a:lnTo>
                    <a:pt x="29955" y="20181"/>
                  </a:lnTo>
                  <a:lnTo>
                    <a:pt x="27620" y="23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7226175" y="3070150"/>
              <a:ext cx="748875" cy="504550"/>
            </a:xfrm>
            <a:custGeom>
              <a:avLst/>
              <a:gdLst/>
              <a:ahLst/>
              <a:cxnLst/>
              <a:rect l="l" t="t" r="r" b="b"/>
              <a:pathLst>
                <a:path w="29955" h="20182" extrusionOk="0">
                  <a:moveTo>
                    <a:pt x="29955" y="0"/>
                  </a:moveTo>
                  <a:lnTo>
                    <a:pt x="0" y="2936"/>
                  </a:lnTo>
                  <a:lnTo>
                    <a:pt x="33" y="20181"/>
                  </a:lnTo>
                  <a:lnTo>
                    <a:pt x="27620" y="19948"/>
                  </a:lnTo>
                  <a:lnTo>
                    <a:pt x="299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7175300" y="3043450"/>
              <a:ext cx="78400" cy="1196725"/>
            </a:xfrm>
            <a:custGeom>
              <a:avLst/>
              <a:gdLst/>
              <a:ahLst/>
              <a:cxnLst/>
              <a:rect l="l" t="t" r="r" b="b"/>
              <a:pathLst>
                <a:path w="3136" h="47869" extrusionOk="0">
                  <a:moveTo>
                    <a:pt x="934" y="1"/>
                  </a:moveTo>
                  <a:lnTo>
                    <a:pt x="0" y="23918"/>
                  </a:lnTo>
                  <a:lnTo>
                    <a:pt x="934" y="47868"/>
                  </a:lnTo>
                  <a:lnTo>
                    <a:pt x="934" y="47368"/>
                  </a:lnTo>
                  <a:lnTo>
                    <a:pt x="2035" y="43865"/>
                  </a:lnTo>
                  <a:lnTo>
                    <a:pt x="2636" y="43532"/>
                  </a:lnTo>
                  <a:cubicBezTo>
                    <a:pt x="2969" y="43365"/>
                    <a:pt x="3136" y="43031"/>
                    <a:pt x="3136" y="42631"/>
                  </a:cubicBezTo>
                  <a:lnTo>
                    <a:pt x="3136" y="27854"/>
                  </a:lnTo>
                  <a:cubicBezTo>
                    <a:pt x="3136" y="27520"/>
                    <a:pt x="2969" y="27187"/>
                    <a:pt x="2702" y="27020"/>
                  </a:cubicBezTo>
                  <a:lnTo>
                    <a:pt x="2068" y="26620"/>
                  </a:lnTo>
                  <a:lnTo>
                    <a:pt x="2068" y="24452"/>
                  </a:lnTo>
                  <a:lnTo>
                    <a:pt x="2068" y="23351"/>
                  </a:lnTo>
                  <a:lnTo>
                    <a:pt x="2068" y="21216"/>
                  </a:lnTo>
                  <a:lnTo>
                    <a:pt x="2702" y="20849"/>
                  </a:lnTo>
                  <a:cubicBezTo>
                    <a:pt x="2969" y="20682"/>
                    <a:pt x="3136" y="20349"/>
                    <a:pt x="3136" y="20015"/>
                  </a:cubicBezTo>
                  <a:lnTo>
                    <a:pt x="3136" y="5204"/>
                  </a:lnTo>
                  <a:cubicBezTo>
                    <a:pt x="3136" y="4837"/>
                    <a:pt x="2936" y="4504"/>
                    <a:pt x="2636" y="4337"/>
                  </a:cubicBezTo>
                  <a:lnTo>
                    <a:pt x="2035" y="4004"/>
                  </a:lnTo>
                  <a:lnTo>
                    <a:pt x="1101" y="668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7916650" y="3065975"/>
              <a:ext cx="1316800" cy="1150000"/>
            </a:xfrm>
            <a:custGeom>
              <a:avLst/>
              <a:gdLst/>
              <a:ahLst/>
              <a:cxnLst/>
              <a:rect l="l" t="t" r="r" b="b"/>
              <a:pathLst>
                <a:path w="52672" h="46000" extrusionOk="0">
                  <a:moveTo>
                    <a:pt x="3303" y="0"/>
                  </a:moveTo>
                  <a:cubicBezTo>
                    <a:pt x="1502" y="0"/>
                    <a:pt x="1" y="1468"/>
                    <a:pt x="1" y="3303"/>
                  </a:cubicBezTo>
                  <a:lnTo>
                    <a:pt x="1" y="42698"/>
                  </a:lnTo>
                  <a:cubicBezTo>
                    <a:pt x="1" y="44499"/>
                    <a:pt x="1469" y="46000"/>
                    <a:pt x="3303" y="46000"/>
                  </a:cubicBezTo>
                  <a:lnTo>
                    <a:pt x="49369" y="46000"/>
                  </a:lnTo>
                  <a:cubicBezTo>
                    <a:pt x="51171" y="46000"/>
                    <a:pt x="52672" y="44532"/>
                    <a:pt x="52672" y="42698"/>
                  </a:cubicBezTo>
                  <a:lnTo>
                    <a:pt x="52672" y="3303"/>
                  </a:lnTo>
                  <a:cubicBezTo>
                    <a:pt x="52638" y="1468"/>
                    <a:pt x="51171" y="0"/>
                    <a:pt x="49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8136825" y="3246925"/>
              <a:ext cx="1003225" cy="785600"/>
            </a:xfrm>
            <a:custGeom>
              <a:avLst/>
              <a:gdLst/>
              <a:ahLst/>
              <a:cxnLst/>
              <a:rect l="l" t="t" r="r" b="b"/>
              <a:pathLst>
                <a:path w="40129" h="31424" extrusionOk="0">
                  <a:moveTo>
                    <a:pt x="2635" y="1"/>
                  </a:moveTo>
                  <a:cubicBezTo>
                    <a:pt x="1168" y="1"/>
                    <a:pt x="0" y="1168"/>
                    <a:pt x="0" y="2603"/>
                  </a:cubicBezTo>
                  <a:lnTo>
                    <a:pt x="0" y="28788"/>
                  </a:lnTo>
                  <a:cubicBezTo>
                    <a:pt x="0" y="30256"/>
                    <a:pt x="1168" y="31423"/>
                    <a:pt x="2635" y="31423"/>
                  </a:cubicBezTo>
                  <a:lnTo>
                    <a:pt x="37494" y="31423"/>
                  </a:lnTo>
                  <a:cubicBezTo>
                    <a:pt x="38961" y="31423"/>
                    <a:pt x="40095" y="30256"/>
                    <a:pt x="40095" y="28788"/>
                  </a:cubicBezTo>
                  <a:lnTo>
                    <a:pt x="40095" y="2603"/>
                  </a:lnTo>
                  <a:cubicBezTo>
                    <a:pt x="40129" y="1135"/>
                    <a:pt x="38961" y="1"/>
                    <a:pt x="37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7957525" y="4061675"/>
              <a:ext cx="1115825" cy="198500"/>
            </a:xfrm>
            <a:custGeom>
              <a:avLst/>
              <a:gdLst/>
              <a:ahLst/>
              <a:cxnLst/>
              <a:rect l="l" t="t" r="r" b="b"/>
              <a:pathLst>
                <a:path w="44633" h="7940" extrusionOk="0">
                  <a:moveTo>
                    <a:pt x="8873" y="1"/>
                  </a:moveTo>
                  <a:lnTo>
                    <a:pt x="0" y="7940"/>
                  </a:lnTo>
                  <a:lnTo>
                    <a:pt x="44632" y="7806"/>
                  </a:lnTo>
                  <a:lnTo>
                    <a:pt x="44632" y="6139"/>
                  </a:lnTo>
                  <a:lnTo>
                    <a:pt x="34492" y="6139"/>
                  </a:lnTo>
                  <a:cubicBezTo>
                    <a:pt x="33157" y="6139"/>
                    <a:pt x="32057" y="5138"/>
                    <a:pt x="31890" y="3804"/>
                  </a:cubicBezTo>
                  <a:lnTo>
                    <a:pt x="3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7957525" y="3020100"/>
              <a:ext cx="1115825" cy="198500"/>
            </a:xfrm>
            <a:custGeom>
              <a:avLst/>
              <a:gdLst/>
              <a:ahLst/>
              <a:cxnLst/>
              <a:rect l="l" t="t" r="r" b="b"/>
              <a:pathLst>
                <a:path w="44633" h="7940" extrusionOk="0">
                  <a:moveTo>
                    <a:pt x="0" y="1"/>
                  </a:moveTo>
                  <a:lnTo>
                    <a:pt x="8873" y="7940"/>
                  </a:lnTo>
                  <a:lnTo>
                    <a:pt x="31489" y="7940"/>
                  </a:lnTo>
                  <a:lnTo>
                    <a:pt x="31890" y="4137"/>
                  </a:lnTo>
                  <a:cubicBezTo>
                    <a:pt x="32057" y="2803"/>
                    <a:pt x="33157" y="1802"/>
                    <a:pt x="34492" y="1802"/>
                  </a:cubicBezTo>
                  <a:lnTo>
                    <a:pt x="44632" y="1802"/>
                  </a:lnTo>
                  <a:lnTo>
                    <a:pt x="44632" y="1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7980875" y="3001750"/>
              <a:ext cx="1888875" cy="221850"/>
            </a:xfrm>
            <a:custGeom>
              <a:avLst/>
              <a:gdLst/>
              <a:ahLst/>
              <a:cxnLst/>
              <a:rect l="l" t="t" r="r" b="b"/>
              <a:pathLst>
                <a:path w="75555" h="8874" extrusionOk="0">
                  <a:moveTo>
                    <a:pt x="1702" y="1"/>
                  </a:moveTo>
                  <a:lnTo>
                    <a:pt x="1702" y="1635"/>
                  </a:lnTo>
                  <a:lnTo>
                    <a:pt x="0" y="1635"/>
                  </a:lnTo>
                  <a:lnTo>
                    <a:pt x="0" y="2069"/>
                  </a:lnTo>
                  <a:lnTo>
                    <a:pt x="1868" y="2069"/>
                  </a:lnTo>
                  <a:lnTo>
                    <a:pt x="8773" y="8640"/>
                  </a:lnTo>
                  <a:lnTo>
                    <a:pt x="9407" y="8640"/>
                  </a:lnTo>
                  <a:lnTo>
                    <a:pt x="2502" y="2069"/>
                  </a:lnTo>
                  <a:lnTo>
                    <a:pt x="29188" y="2069"/>
                  </a:lnTo>
                  <a:lnTo>
                    <a:pt x="28421" y="8874"/>
                  </a:lnTo>
                  <a:lnTo>
                    <a:pt x="29088" y="8874"/>
                  </a:lnTo>
                  <a:lnTo>
                    <a:pt x="29888" y="2069"/>
                  </a:lnTo>
                  <a:lnTo>
                    <a:pt x="75554" y="2069"/>
                  </a:lnTo>
                  <a:lnTo>
                    <a:pt x="75554" y="1635"/>
                  </a:lnTo>
                  <a:lnTo>
                    <a:pt x="29888" y="1635"/>
                  </a:lnTo>
                  <a:lnTo>
                    <a:pt x="29888" y="1"/>
                  </a:lnTo>
                  <a:lnTo>
                    <a:pt x="29221" y="1"/>
                  </a:lnTo>
                  <a:lnTo>
                    <a:pt x="29221" y="1635"/>
                  </a:lnTo>
                  <a:lnTo>
                    <a:pt x="2502" y="1635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8518750" y="3010100"/>
              <a:ext cx="172650" cy="19200"/>
            </a:xfrm>
            <a:custGeom>
              <a:avLst/>
              <a:gdLst/>
              <a:ahLst/>
              <a:cxnLst/>
              <a:rect l="l" t="t" r="r" b="b"/>
              <a:pathLst>
                <a:path w="6906" h="768" extrusionOk="0">
                  <a:moveTo>
                    <a:pt x="401" y="0"/>
                  </a:moveTo>
                  <a:cubicBezTo>
                    <a:pt x="167" y="0"/>
                    <a:pt x="1" y="67"/>
                    <a:pt x="1" y="167"/>
                  </a:cubicBezTo>
                  <a:lnTo>
                    <a:pt x="1" y="601"/>
                  </a:lnTo>
                  <a:cubicBezTo>
                    <a:pt x="1" y="701"/>
                    <a:pt x="201" y="768"/>
                    <a:pt x="401" y="768"/>
                  </a:cubicBezTo>
                  <a:lnTo>
                    <a:pt x="6505" y="768"/>
                  </a:lnTo>
                  <a:cubicBezTo>
                    <a:pt x="6739" y="768"/>
                    <a:pt x="6906" y="701"/>
                    <a:pt x="6906" y="601"/>
                  </a:cubicBezTo>
                  <a:lnTo>
                    <a:pt x="6906" y="167"/>
                  </a:lnTo>
                  <a:cubicBezTo>
                    <a:pt x="6906" y="34"/>
                    <a:pt x="6739" y="0"/>
                    <a:pt x="6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7980875" y="4056675"/>
              <a:ext cx="1888875" cy="221850"/>
            </a:xfrm>
            <a:custGeom>
              <a:avLst/>
              <a:gdLst/>
              <a:ahLst/>
              <a:cxnLst/>
              <a:rect l="l" t="t" r="r" b="b"/>
              <a:pathLst>
                <a:path w="75555" h="8874" extrusionOk="0">
                  <a:moveTo>
                    <a:pt x="28421" y="1"/>
                  </a:moveTo>
                  <a:lnTo>
                    <a:pt x="29188" y="6806"/>
                  </a:lnTo>
                  <a:lnTo>
                    <a:pt x="2502" y="6806"/>
                  </a:lnTo>
                  <a:lnTo>
                    <a:pt x="9407" y="234"/>
                  </a:lnTo>
                  <a:lnTo>
                    <a:pt x="8773" y="234"/>
                  </a:lnTo>
                  <a:lnTo>
                    <a:pt x="1868" y="6806"/>
                  </a:lnTo>
                  <a:lnTo>
                    <a:pt x="0" y="6806"/>
                  </a:lnTo>
                  <a:lnTo>
                    <a:pt x="0" y="7239"/>
                  </a:lnTo>
                  <a:lnTo>
                    <a:pt x="1702" y="7239"/>
                  </a:lnTo>
                  <a:lnTo>
                    <a:pt x="1702" y="8874"/>
                  </a:lnTo>
                  <a:lnTo>
                    <a:pt x="2502" y="8874"/>
                  </a:lnTo>
                  <a:lnTo>
                    <a:pt x="2502" y="7239"/>
                  </a:lnTo>
                  <a:lnTo>
                    <a:pt x="29221" y="7239"/>
                  </a:lnTo>
                  <a:lnTo>
                    <a:pt x="29221" y="8874"/>
                  </a:lnTo>
                  <a:lnTo>
                    <a:pt x="29888" y="8874"/>
                  </a:lnTo>
                  <a:lnTo>
                    <a:pt x="29888" y="7239"/>
                  </a:lnTo>
                  <a:lnTo>
                    <a:pt x="75554" y="7239"/>
                  </a:lnTo>
                  <a:lnTo>
                    <a:pt x="75554" y="6806"/>
                  </a:lnTo>
                  <a:lnTo>
                    <a:pt x="29888" y="6806"/>
                  </a:lnTo>
                  <a:lnTo>
                    <a:pt x="29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8518750" y="4250150"/>
              <a:ext cx="172650" cy="20050"/>
            </a:xfrm>
            <a:custGeom>
              <a:avLst/>
              <a:gdLst/>
              <a:ahLst/>
              <a:cxnLst/>
              <a:rect l="l" t="t" r="r" b="b"/>
              <a:pathLst>
                <a:path w="6906" h="802" extrusionOk="0">
                  <a:moveTo>
                    <a:pt x="401" y="1"/>
                  </a:moveTo>
                  <a:cubicBezTo>
                    <a:pt x="201" y="1"/>
                    <a:pt x="1" y="101"/>
                    <a:pt x="1" y="167"/>
                  </a:cubicBezTo>
                  <a:lnTo>
                    <a:pt x="1" y="634"/>
                  </a:lnTo>
                  <a:cubicBezTo>
                    <a:pt x="1" y="734"/>
                    <a:pt x="167" y="801"/>
                    <a:pt x="401" y="801"/>
                  </a:cubicBezTo>
                  <a:lnTo>
                    <a:pt x="6505" y="801"/>
                  </a:lnTo>
                  <a:cubicBezTo>
                    <a:pt x="6739" y="801"/>
                    <a:pt x="6906" y="768"/>
                    <a:pt x="6906" y="634"/>
                  </a:cubicBezTo>
                  <a:lnTo>
                    <a:pt x="6906" y="167"/>
                  </a:lnTo>
                  <a:cubicBezTo>
                    <a:pt x="6906" y="101"/>
                    <a:pt x="6739" y="1"/>
                    <a:pt x="6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8804800" y="3111000"/>
              <a:ext cx="352775" cy="95100"/>
            </a:xfrm>
            <a:custGeom>
              <a:avLst/>
              <a:gdLst/>
              <a:ahLst/>
              <a:cxnLst/>
              <a:rect l="l" t="t" r="r" b="b"/>
              <a:pathLst>
                <a:path w="14111" h="3804" extrusionOk="0">
                  <a:moveTo>
                    <a:pt x="1468" y="1"/>
                  </a:moveTo>
                  <a:cubicBezTo>
                    <a:pt x="834" y="1"/>
                    <a:pt x="334" y="468"/>
                    <a:pt x="267" y="1101"/>
                  </a:cubicBezTo>
                  <a:lnTo>
                    <a:pt x="0" y="3303"/>
                  </a:lnTo>
                  <a:cubicBezTo>
                    <a:pt x="0" y="3536"/>
                    <a:pt x="200" y="3803"/>
                    <a:pt x="467" y="3803"/>
                  </a:cubicBezTo>
                  <a:lnTo>
                    <a:pt x="12309" y="3803"/>
                  </a:lnTo>
                  <a:cubicBezTo>
                    <a:pt x="12809" y="3737"/>
                    <a:pt x="13243" y="3403"/>
                    <a:pt x="13376" y="2903"/>
                  </a:cubicBezTo>
                  <a:lnTo>
                    <a:pt x="13910" y="1368"/>
                  </a:lnTo>
                  <a:cubicBezTo>
                    <a:pt x="14110" y="701"/>
                    <a:pt x="13610" y="34"/>
                    <a:pt x="12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8131800" y="3081825"/>
              <a:ext cx="541250" cy="124275"/>
            </a:xfrm>
            <a:custGeom>
              <a:avLst/>
              <a:gdLst/>
              <a:ahLst/>
              <a:cxnLst/>
              <a:rect l="l" t="t" r="r" b="b"/>
              <a:pathLst>
                <a:path w="21650" h="4971" extrusionOk="0">
                  <a:moveTo>
                    <a:pt x="535" y="0"/>
                  </a:moveTo>
                  <a:cubicBezTo>
                    <a:pt x="168" y="0"/>
                    <a:pt x="1" y="434"/>
                    <a:pt x="201" y="701"/>
                  </a:cubicBezTo>
                  <a:lnTo>
                    <a:pt x="2536" y="3636"/>
                  </a:lnTo>
                  <a:cubicBezTo>
                    <a:pt x="3203" y="4470"/>
                    <a:pt x="4204" y="4970"/>
                    <a:pt x="5305" y="4970"/>
                  </a:cubicBezTo>
                  <a:lnTo>
                    <a:pt x="20315" y="4970"/>
                  </a:lnTo>
                  <a:cubicBezTo>
                    <a:pt x="20849" y="4970"/>
                    <a:pt x="21316" y="4537"/>
                    <a:pt x="21350" y="4003"/>
                  </a:cubicBezTo>
                  <a:lnTo>
                    <a:pt x="21583" y="967"/>
                  </a:lnTo>
                  <a:cubicBezTo>
                    <a:pt x="21650" y="467"/>
                    <a:pt x="21216" y="33"/>
                    <a:pt x="20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8803950" y="4073350"/>
              <a:ext cx="353625" cy="95100"/>
            </a:xfrm>
            <a:custGeom>
              <a:avLst/>
              <a:gdLst/>
              <a:ahLst/>
              <a:cxnLst/>
              <a:rect l="l" t="t" r="r" b="b"/>
              <a:pathLst>
                <a:path w="14145" h="3804" extrusionOk="0">
                  <a:moveTo>
                    <a:pt x="501" y="1"/>
                  </a:moveTo>
                  <a:cubicBezTo>
                    <a:pt x="201" y="1"/>
                    <a:pt x="1" y="234"/>
                    <a:pt x="34" y="501"/>
                  </a:cubicBezTo>
                  <a:lnTo>
                    <a:pt x="301" y="2703"/>
                  </a:lnTo>
                  <a:cubicBezTo>
                    <a:pt x="368" y="3337"/>
                    <a:pt x="868" y="3804"/>
                    <a:pt x="1502" y="3804"/>
                  </a:cubicBezTo>
                  <a:lnTo>
                    <a:pt x="12977" y="3804"/>
                  </a:lnTo>
                  <a:cubicBezTo>
                    <a:pt x="13644" y="3804"/>
                    <a:pt x="14144" y="3136"/>
                    <a:pt x="13944" y="2403"/>
                  </a:cubicBezTo>
                  <a:lnTo>
                    <a:pt x="13444" y="868"/>
                  </a:lnTo>
                  <a:cubicBezTo>
                    <a:pt x="13277" y="334"/>
                    <a:pt x="12777" y="1"/>
                    <a:pt x="12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8130975" y="4073350"/>
              <a:ext cx="542075" cy="124300"/>
            </a:xfrm>
            <a:custGeom>
              <a:avLst/>
              <a:gdLst/>
              <a:ahLst/>
              <a:cxnLst/>
              <a:rect l="l" t="t" r="r" b="b"/>
              <a:pathLst>
                <a:path w="21683" h="4972" extrusionOk="0">
                  <a:moveTo>
                    <a:pt x="5338" y="1"/>
                  </a:moveTo>
                  <a:cubicBezTo>
                    <a:pt x="4237" y="1"/>
                    <a:pt x="3236" y="501"/>
                    <a:pt x="2569" y="1335"/>
                  </a:cubicBezTo>
                  <a:lnTo>
                    <a:pt x="234" y="4237"/>
                  </a:lnTo>
                  <a:cubicBezTo>
                    <a:pt x="1" y="4537"/>
                    <a:pt x="201" y="4971"/>
                    <a:pt x="568" y="4971"/>
                  </a:cubicBezTo>
                  <a:lnTo>
                    <a:pt x="20749" y="4971"/>
                  </a:lnTo>
                  <a:cubicBezTo>
                    <a:pt x="21282" y="4971"/>
                    <a:pt x="21683" y="4537"/>
                    <a:pt x="21616" y="4037"/>
                  </a:cubicBezTo>
                  <a:lnTo>
                    <a:pt x="21383" y="968"/>
                  </a:lnTo>
                  <a:cubicBezTo>
                    <a:pt x="21349" y="401"/>
                    <a:pt x="20882" y="1"/>
                    <a:pt x="20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8206025" y="4074200"/>
              <a:ext cx="110100" cy="123450"/>
            </a:xfrm>
            <a:custGeom>
              <a:avLst/>
              <a:gdLst/>
              <a:ahLst/>
              <a:cxnLst/>
              <a:rect l="l" t="t" r="r" b="b"/>
              <a:pathLst>
                <a:path w="4404" h="4938" extrusionOk="0">
                  <a:moveTo>
                    <a:pt x="3203" y="0"/>
                  </a:moveTo>
                  <a:lnTo>
                    <a:pt x="1" y="4937"/>
                  </a:lnTo>
                  <a:lnTo>
                    <a:pt x="1202" y="4937"/>
                  </a:lnTo>
                  <a:lnTo>
                    <a:pt x="4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8271075" y="4074200"/>
              <a:ext cx="178500" cy="123450"/>
            </a:xfrm>
            <a:custGeom>
              <a:avLst/>
              <a:gdLst/>
              <a:ahLst/>
              <a:cxnLst/>
              <a:rect l="l" t="t" r="r" b="b"/>
              <a:pathLst>
                <a:path w="7140" h="4938" extrusionOk="0">
                  <a:moveTo>
                    <a:pt x="3236" y="0"/>
                  </a:moveTo>
                  <a:lnTo>
                    <a:pt x="1" y="4937"/>
                  </a:lnTo>
                  <a:lnTo>
                    <a:pt x="3937" y="4937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8490400" y="4074200"/>
              <a:ext cx="110100" cy="123450"/>
            </a:xfrm>
            <a:custGeom>
              <a:avLst/>
              <a:gdLst/>
              <a:ahLst/>
              <a:cxnLst/>
              <a:rect l="l" t="t" r="r" b="b"/>
              <a:pathLst>
                <a:path w="4404" h="4938" extrusionOk="0">
                  <a:moveTo>
                    <a:pt x="2402" y="0"/>
                  </a:moveTo>
                  <a:lnTo>
                    <a:pt x="534" y="2936"/>
                  </a:lnTo>
                  <a:lnTo>
                    <a:pt x="1" y="3703"/>
                  </a:lnTo>
                  <a:lnTo>
                    <a:pt x="2669" y="3703"/>
                  </a:lnTo>
                  <a:lnTo>
                    <a:pt x="1869" y="4937"/>
                  </a:lnTo>
                  <a:lnTo>
                    <a:pt x="3136" y="4937"/>
                  </a:lnTo>
                  <a:lnTo>
                    <a:pt x="3903" y="3703"/>
                  </a:lnTo>
                  <a:lnTo>
                    <a:pt x="4404" y="2936"/>
                  </a:lnTo>
                  <a:lnTo>
                    <a:pt x="1802" y="2936"/>
                  </a:lnTo>
                  <a:lnTo>
                    <a:pt x="3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8884025" y="4074200"/>
              <a:ext cx="91750" cy="94250"/>
            </a:xfrm>
            <a:custGeom>
              <a:avLst/>
              <a:gdLst/>
              <a:ahLst/>
              <a:cxnLst/>
              <a:rect l="l" t="t" r="r" b="b"/>
              <a:pathLst>
                <a:path w="3670" h="3770" extrusionOk="0">
                  <a:moveTo>
                    <a:pt x="2435" y="0"/>
                  </a:moveTo>
                  <a:lnTo>
                    <a:pt x="0" y="3770"/>
                  </a:lnTo>
                  <a:lnTo>
                    <a:pt x="1234" y="3770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8949900" y="4074200"/>
              <a:ext cx="158475" cy="94250"/>
            </a:xfrm>
            <a:custGeom>
              <a:avLst/>
              <a:gdLst/>
              <a:ahLst/>
              <a:cxnLst/>
              <a:rect l="l" t="t" r="r" b="b"/>
              <a:pathLst>
                <a:path w="6339" h="3770" extrusionOk="0">
                  <a:moveTo>
                    <a:pt x="2469" y="0"/>
                  </a:moveTo>
                  <a:lnTo>
                    <a:pt x="0" y="3770"/>
                  </a:lnTo>
                  <a:lnTo>
                    <a:pt x="3936" y="3770"/>
                  </a:lnTo>
                  <a:lnTo>
                    <a:pt x="6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8210200" y="3082650"/>
              <a:ext cx="110950" cy="123450"/>
            </a:xfrm>
            <a:custGeom>
              <a:avLst/>
              <a:gdLst/>
              <a:ahLst/>
              <a:cxnLst/>
              <a:rect l="l" t="t" r="r" b="b"/>
              <a:pathLst>
                <a:path w="4438" h="4938" extrusionOk="0">
                  <a:moveTo>
                    <a:pt x="1" y="0"/>
                  </a:moveTo>
                  <a:lnTo>
                    <a:pt x="3203" y="4937"/>
                  </a:lnTo>
                  <a:lnTo>
                    <a:pt x="4437" y="4937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8276925" y="3082650"/>
              <a:ext cx="176800" cy="123450"/>
            </a:xfrm>
            <a:custGeom>
              <a:avLst/>
              <a:gdLst/>
              <a:ahLst/>
              <a:cxnLst/>
              <a:rect l="l" t="t" r="r" b="b"/>
              <a:pathLst>
                <a:path w="7072" h="4938" extrusionOk="0">
                  <a:moveTo>
                    <a:pt x="0" y="0"/>
                  </a:moveTo>
                  <a:lnTo>
                    <a:pt x="3169" y="4937"/>
                  </a:lnTo>
                  <a:lnTo>
                    <a:pt x="7072" y="4937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8500400" y="3082650"/>
              <a:ext cx="110950" cy="123450"/>
            </a:xfrm>
            <a:custGeom>
              <a:avLst/>
              <a:gdLst/>
              <a:ahLst/>
              <a:cxnLst/>
              <a:rect l="l" t="t" r="r" b="b"/>
              <a:pathLst>
                <a:path w="4438" h="4938" extrusionOk="0">
                  <a:moveTo>
                    <a:pt x="1635" y="0"/>
                  </a:moveTo>
                  <a:lnTo>
                    <a:pt x="2669" y="1568"/>
                  </a:lnTo>
                  <a:lnTo>
                    <a:pt x="1" y="1568"/>
                  </a:lnTo>
                  <a:lnTo>
                    <a:pt x="501" y="2335"/>
                  </a:lnTo>
                  <a:lnTo>
                    <a:pt x="2236" y="4937"/>
                  </a:lnTo>
                  <a:lnTo>
                    <a:pt x="3437" y="4937"/>
                  </a:lnTo>
                  <a:lnTo>
                    <a:pt x="1769" y="2335"/>
                  </a:lnTo>
                  <a:lnTo>
                    <a:pt x="4437" y="2335"/>
                  </a:lnTo>
                  <a:lnTo>
                    <a:pt x="3904" y="1568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8888175" y="3111825"/>
              <a:ext cx="91775" cy="94275"/>
            </a:xfrm>
            <a:custGeom>
              <a:avLst/>
              <a:gdLst/>
              <a:ahLst/>
              <a:cxnLst/>
              <a:rect l="l" t="t" r="r" b="b"/>
              <a:pathLst>
                <a:path w="3671" h="3771" extrusionOk="0">
                  <a:moveTo>
                    <a:pt x="1" y="1"/>
                  </a:moveTo>
                  <a:lnTo>
                    <a:pt x="2469" y="3770"/>
                  </a:lnTo>
                  <a:lnTo>
                    <a:pt x="3670" y="3770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8954900" y="3111825"/>
              <a:ext cx="158475" cy="94275"/>
            </a:xfrm>
            <a:custGeom>
              <a:avLst/>
              <a:gdLst/>
              <a:ahLst/>
              <a:cxnLst/>
              <a:rect l="l" t="t" r="r" b="b"/>
              <a:pathLst>
                <a:path w="6339" h="3771" extrusionOk="0">
                  <a:moveTo>
                    <a:pt x="0" y="1"/>
                  </a:moveTo>
                  <a:lnTo>
                    <a:pt x="2469" y="3770"/>
                  </a:lnTo>
                  <a:lnTo>
                    <a:pt x="6338" y="3770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7937500" y="3174050"/>
              <a:ext cx="151800" cy="928750"/>
            </a:xfrm>
            <a:custGeom>
              <a:avLst/>
              <a:gdLst/>
              <a:ahLst/>
              <a:cxnLst/>
              <a:rect l="l" t="t" r="r" b="b"/>
              <a:pathLst>
                <a:path w="6072" h="37150" extrusionOk="0">
                  <a:moveTo>
                    <a:pt x="998" y="1"/>
                  </a:moveTo>
                  <a:cubicBezTo>
                    <a:pt x="576" y="1"/>
                    <a:pt x="166" y="286"/>
                    <a:pt x="67" y="681"/>
                  </a:cubicBezTo>
                  <a:cubicBezTo>
                    <a:pt x="1" y="781"/>
                    <a:pt x="1" y="848"/>
                    <a:pt x="1" y="981"/>
                  </a:cubicBezTo>
                  <a:lnTo>
                    <a:pt x="1" y="36173"/>
                  </a:lnTo>
                  <a:cubicBezTo>
                    <a:pt x="1" y="36742"/>
                    <a:pt x="481" y="37150"/>
                    <a:pt x="1008" y="37150"/>
                  </a:cubicBezTo>
                  <a:cubicBezTo>
                    <a:pt x="1161" y="37150"/>
                    <a:pt x="1318" y="37115"/>
                    <a:pt x="1468" y="37040"/>
                  </a:cubicBezTo>
                  <a:lnTo>
                    <a:pt x="3637" y="35906"/>
                  </a:lnTo>
                  <a:lnTo>
                    <a:pt x="5104" y="35172"/>
                  </a:lnTo>
                  <a:cubicBezTo>
                    <a:pt x="5671" y="34872"/>
                    <a:pt x="6072" y="34305"/>
                    <a:pt x="6072" y="33638"/>
                  </a:cubicBezTo>
                  <a:lnTo>
                    <a:pt x="6072" y="3650"/>
                  </a:lnTo>
                  <a:cubicBezTo>
                    <a:pt x="6072" y="2983"/>
                    <a:pt x="5671" y="2349"/>
                    <a:pt x="5071" y="2015"/>
                  </a:cubicBezTo>
                  <a:lnTo>
                    <a:pt x="1435" y="114"/>
                  </a:lnTo>
                  <a:cubicBezTo>
                    <a:pt x="1296" y="36"/>
                    <a:pt x="1146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44"/>
            <p:cNvSpPr/>
            <p:nvPr/>
          </p:nvSpPr>
          <p:spPr>
            <a:xfrm>
              <a:off x="7937500" y="3192725"/>
              <a:ext cx="151800" cy="127625"/>
            </a:xfrm>
            <a:custGeom>
              <a:avLst/>
              <a:gdLst/>
              <a:ahLst/>
              <a:cxnLst/>
              <a:rect l="l" t="t" r="r" b="b"/>
              <a:pathLst>
                <a:path w="6072" h="5105" extrusionOk="0">
                  <a:moveTo>
                    <a:pt x="67" y="1"/>
                  </a:moveTo>
                  <a:cubicBezTo>
                    <a:pt x="1" y="67"/>
                    <a:pt x="1" y="167"/>
                    <a:pt x="1" y="267"/>
                  </a:cubicBezTo>
                  <a:lnTo>
                    <a:pt x="1" y="1201"/>
                  </a:lnTo>
                  <a:lnTo>
                    <a:pt x="6072" y="5104"/>
                  </a:lnTo>
                  <a:lnTo>
                    <a:pt x="6072" y="3870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" name="Google Shape;643;p44"/>
            <p:cNvSpPr/>
            <p:nvPr/>
          </p:nvSpPr>
          <p:spPr>
            <a:xfrm>
              <a:off x="7937500" y="3257775"/>
              <a:ext cx="151800" cy="195175"/>
            </a:xfrm>
            <a:custGeom>
              <a:avLst/>
              <a:gdLst/>
              <a:ahLst/>
              <a:cxnLst/>
              <a:rect l="l" t="t" r="r" b="b"/>
              <a:pathLst>
                <a:path w="6072" h="7807" extrusionOk="0">
                  <a:moveTo>
                    <a:pt x="1" y="0"/>
                  </a:moveTo>
                  <a:lnTo>
                    <a:pt x="1" y="3903"/>
                  </a:lnTo>
                  <a:lnTo>
                    <a:pt x="6072" y="7806"/>
                  </a:lnTo>
                  <a:lnTo>
                    <a:pt x="6072" y="39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" name="Google Shape;644;p44"/>
            <p:cNvSpPr/>
            <p:nvPr/>
          </p:nvSpPr>
          <p:spPr>
            <a:xfrm>
              <a:off x="7937500" y="3469600"/>
              <a:ext cx="151800" cy="115925"/>
            </a:xfrm>
            <a:custGeom>
              <a:avLst/>
              <a:gdLst/>
              <a:ahLst/>
              <a:cxnLst/>
              <a:rect l="l" t="t" r="r" b="b"/>
              <a:pathLst>
                <a:path w="6072" h="4637" extrusionOk="0">
                  <a:moveTo>
                    <a:pt x="835" y="0"/>
                  </a:moveTo>
                  <a:lnTo>
                    <a:pt x="835" y="2669"/>
                  </a:lnTo>
                  <a:lnTo>
                    <a:pt x="1" y="2135"/>
                  </a:lnTo>
                  <a:lnTo>
                    <a:pt x="1" y="3369"/>
                  </a:lnTo>
                  <a:lnTo>
                    <a:pt x="835" y="3903"/>
                  </a:lnTo>
                  <a:lnTo>
                    <a:pt x="1635" y="4437"/>
                  </a:lnTo>
                  <a:lnTo>
                    <a:pt x="1635" y="1801"/>
                  </a:lnTo>
                  <a:lnTo>
                    <a:pt x="6072" y="4637"/>
                  </a:lnTo>
                  <a:lnTo>
                    <a:pt x="6072" y="3436"/>
                  </a:lnTo>
                  <a:lnTo>
                    <a:pt x="1635" y="534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" name="Google Shape;645;p44"/>
            <p:cNvSpPr/>
            <p:nvPr/>
          </p:nvSpPr>
          <p:spPr>
            <a:xfrm>
              <a:off x="7937500" y="3851525"/>
              <a:ext cx="151800" cy="129300"/>
            </a:xfrm>
            <a:custGeom>
              <a:avLst/>
              <a:gdLst/>
              <a:ahLst/>
              <a:cxnLst/>
              <a:rect l="l" t="t" r="r" b="b"/>
              <a:pathLst>
                <a:path w="6072" h="5172" extrusionOk="0">
                  <a:moveTo>
                    <a:pt x="1" y="1"/>
                  </a:moveTo>
                  <a:lnTo>
                    <a:pt x="1" y="1235"/>
                  </a:lnTo>
                  <a:lnTo>
                    <a:pt x="6072" y="5171"/>
                  </a:lnTo>
                  <a:lnTo>
                    <a:pt x="6072" y="3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Google Shape;646;p44"/>
            <p:cNvSpPr/>
            <p:nvPr/>
          </p:nvSpPr>
          <p:spPr>
            <a:xfrm>
              <a:off x="7937500" y="3918250"/>
              <a:ext cx="151800" cy="155125"/>
            </a:xfrm>
            <a:custGeom>
              <a:avLst/>
              <a:gdLst/>
              <a:ahLst/>
              <a:cxnLst/>
              <a:rect l="l" t="t" r="r" b="b"/>
              <a:pathLst>
                <a:path w="6072" h="6205" extrusionOk="0">
                  <a:moveTo>
                    <a:pt x="1" y="0"/>
                  </a:moveTo>
                  <a:lnTo>
                    <a:pt x="1" y="3870"/>
                  </a:lnTo>
                  <a:lnTo>
                    <a:pt x="3637" y="6205"/>
                  </a:lnTo>
                  <a:lnTo>
                    <a:pt x="5104" y="5438"/>
                  </a:lnTo>
                  <a:cubicBezTo>
                    <a:pt x="5671" y="5171"/>
                    <a:pt x="6072" y="4570"/>
                    <a:pt x="6072" y="39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" name="Google Shape;647;p44"/>
            <p:cNvSpPr/>
            <p:nvPr/>
          </p:nvSpPr>
          <p:spPr>
            <a:xfrm>
              <a:off x="9162550" y="3271950"/>
              <a:ext cx="52550" cy="737050"/>
            </a:xfrm>
            <a:custGeom>
              <a:avLst/>
              <a:gdLst/>
              <a:ahLst/>
              <a:cxnLst/>
              <a:rect l="l" t="t" r="r" b="b"/>
              <a:pathLst>
                <a:path w="2102" h="29482" extrusionOk="0">
                  <a:moveTo>
                    <a:pt x="1655" y="0"/>
                  </a:moveTo>
                  <a:cubicBezTo>
                    <a:pt x="1558" y="0"/>
                    <a:pt x="1457" y="31"/>
                    <a:pt x="1368" y="101"/>
                  </a:cubicBezTo>
                  <a:lnTo>
                    <a:pt x="634" y="534"/>
                  </a:lnTo>
                  <a:cubicBezTo>
                    <a:pt x="267" y="734"/>
                    <a:pt x="0" y="1168"/>
                    <a:pt x="0" y="1568"/>
                  </a:cubicBezTo>
                  <a:lnTo>
                    <a:pt x="0" y="27954"/>
                  </a:lnTo>
                  <a:cubicBezTo>
                    <a:pt x="0" y="28388"/>
                    <a:pt x="267" y="28788"/>
                    <a:pt x="634" y="29021"/>
                  </a:cubicBezTo>
                  <a:lnTo>
                    <a:pt x="1368" y="29422"/>
                  </a:lnTo>
                  <a:cubicBezTo>
                    <a:pt x="1449" y="29462"/>
                    <a:pt x="1534" y="29481"/>
                    <a:pt x="1617" y="29481"/>
                  </a:cubicBezTo>
                  <a:cubicBezTo>
                    <a:pt x="1873" y="29481"/>
                    <a:pt x="2102" y="29299"/>
                    <a:pt x="2102" y="29021"/>
                  </a:cubicBezTo>
                  <a:lnTo>
                    <a:pt x="2102" y="434"/>
                  </a:lnTo>
                  <a:cubicBezTo>
                    <a:pt x="2102" y="176"/>
                    <a:pt x="1887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" name="Google Shape;648;p44"/>
            <p:cNvSpPr/>
            <p:nvPr/>
          </p:nvSpPr>
          <p:spPr>
            <a:xfrm>
              <a:off x="9162550" y="3462925"/>
              <a:ext cx="52550" cy="65075"/>
            </a:xfrm>
            <a:custGeom>
              <a:avLst/>
              <a:gdLst/>
              <a:ahLst/>
              <a:cxnLst/>
              <a:rect l="l" t="t" r="r" b="b"/>
              <a:pathLst>
                <a:path w="2102" h="2603" extrusionOk="0">
                  <a:moveTo>
                    <a:pt x="0" y="0"/>
                  </a:moveTo>
                  <a:lnTo>
                    <a:pt x="0" y="1268"/>
                  </a:lnTo>
                  <a:lnTo>
                    <a:pt x="2102" y="2602"/>
                  </a:lnTo>
                  <a:lnTo>
                    <a:pt x="2102" y="1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44"/>
            <p:cNvSpPr/>
            <p:nvPr/>
          </p:nvSpPr>
          <p:spPr>
            <a:xfrm>
              <a:off x="9162550" y="3528800"/>
              <a:ext cx="52550" cy="131775"/>
            </a:xfrm>
            <a:custGeom>
              <a:avLst/>
              <a:gdLst/>
              <a:ahLst/>
              <a:cxnLst/>
              <a:rect l="l" t="t" r="r" b="b"/>
              <a:pathLst>
                <a:path w="2102" h="5271" extrusionOk="0">
                  <a:moveTo>
                    <a:pt x="0" y="1"/>
                  </a:moveTo>
                  <a:lnTo>
                    <a:pt x="0" y="3937"/>
                  </a:lnTo>
                  <a:lnTo>
                    <a:pt x="2102" y="5271"/>
                  </a:lnTo>
                  <a:lnTo>
                    <a:pt x="2102" y="1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9162550" y="3737275"/>
              <a:ext cx="52550" cy="110950"/>
            </a:xfrm>
            <a:custGeom>
              <a:avLst/>
              <a:gdLst/>
              <a:ahLst/>
              <a:cxnLst/>
              <a:rect l="l" t="t" r="r" b="b"/>
              <a:pathLst>
                <a:path w="2102" h="4438" extrusionOk="0">
                  <a:moveTo>
                    <a:pt x="534" y="1"/>
                  </a:moveTo>
                  <a:lnTo>
                    <a:pt x="534" y="2669"/>
                  </a:lnTo>
                  <a:lnTo>
                    <a:pt x="0" y="2303"/>
                  </a:lnTo>
                  <a:lnTo>
                    <a:pt x="0" y="3570"/>
                  </a:lnTo>
                  <a:lnTo>
                    <a:pt x="534" y="3904"/>
                  </a:lnTo>
                  <a:lnTo>
                    <a:pt x="1368" y="4437"/>
                  </a:lnTo>
                  <a:lnTo>
                    <a:pt x="1368" y="1769"/>
                  </a:lnTo>
                  <a:lnTo>
                    <a:pt x="2102" y="2236"/>
                  </a:lnTo>
                  <a:lnTo>
                    <a:pt x="2102" y="1002"/>
                  </a:lnTo>
                  <a:lnTo>
                    <a:pt x="1368" y="501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8102625" y="3214400"/>
              <a:ext cx="1062450" cy="851475"/>
            </a:xfrm>
            <a:custGeom>
              <a:avLst/>
              <a:gdLst/>
              <a:ahLst/>
              <a:cxnLst/>
              <a:rect l="l" t="t" r="r" b="b"/>
              <a:pathLst>
                <a:path w="42498" h="34059" extrusionOk="0">
                  <a:moveTo>
                    <a:pt x="38761" y="401"/>
                  </a:moveTo>
                  <a:cubicBezTo>
                    <a:pt x="40596" y="401"/>
                    <a:pt x="42097" y="1902"/>
                    <a:pt x="42097" y="3737"/>
                  </a:cubicBezTo>
                  <a:lnTo>
                    <a:pt x="42097" y="30323"/>
                  </a:lnTo>
                  <a:cubicBezTo>
                    <a:pt x="42097" y="32157"/>
                    <a:pt x="40596" y="33658"/>
                    <a:pt x="38761" y="33658"/>
                  </a:cubicBezTo>
                  <a:lnTo>
                    <a:pt x="3803" y="33658"/>
                  </a:lnTo>
                  <a:cubicBezTo>
                    <a:pt x="1969" y="33658"/>
                    <a:pt x="467" y="32157"/>
                    <a:pt x="467" y="30323"/>
                  </a:cubicBezTo>
                  <a:lnTo>
                    <a:pt x="467" y="3737"/>
                  </a:lnTo>
                  <a:cubicBezTo>
                    <a:pt x="467" y="1902"/>
                    <a:pt x="1969" y="401"/>
                    <a:pt x="3803" y="401"/>
                  </a:cubicBezTo>
                  <a:close/>
                  <a:moveTo>
                    <a:pt x="3736" y="1"/>
                  </a:moveTo>
                  <a:cubicBezTo>
                    <a:pt x="1668" y="1"/>
                    <a:pt x="0" y="1702"/>
                    <a:pt x="0" y="3737"/>
                  </a:cubicBezTo>
                  <a:lnTo>
                    <a:pt x="0" y="30323"/>
                  </a:lnTo>
                  <a:cubicBezTo>
                    <a:pt x="0" y="32391"/>
                    <a:pt x="1702" y="34059"/>
                    <a:pt x="3736" y="34059"/>
                  </a:cubicBezTo>
                  <a:lnTo>
                    <a:pt x="38728" y="34059"/>
                  </a:lnTo>
                  <a:cubicBezTo>
                    <a:pt x="40830" y="34059"/>
                    <a:pt x="42497" y="32357"/>
                    <a:pt x="42497" y="30323"/>
                  </a:cubicBezTo>
                  <a:lnTo>
                    <a:pt x="42497" y="3737"/>
                  </a:lnTo>
                  <a:cubicBezTo>
                    <a:pt x="42497" y="1702"/>
                    <a:pt x="40830" y="1"/>
                    <a:pt x="387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9252600" y="326027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44"/>
            <p:cNvSpPr/>
            <p:nvPr/>
          </p:nvSpPr>
          <p:spPr>
            <a:xfrm>
              <a:off x="9252600" y="3347850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44"/>
            <p:cNvSpPr/>
            <p:nvPr/>
          </p:nvSpPr>
          <p:spPr>
            <a:xfrm>
              <a:off x="9252600" y="3964125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33"/>
                    <a:pt x="1" y="400"/>
                  </a:cubicBezTo>
                  <a:lnTo>
                    <a:pt x="1" y="1801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01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Google Shape;655;p44"/>
            <p:cNvSpPr/>
            <p:nvPr/>
          </p:nvSpPr>
          <p:spPr>
            <a:xfrm>
              <a:off x="9252600" y="3876550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44"/>
            <p:cNvSpPr/>
            <p:nvPr/>
          </p:nvSpPr>
          <p:spPr>
            <a:xfrm>
              <a:off x="9252600" y="3789000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657;p44"/>
            <p:cNvSpPr/>
            <p:nvPr/>
          </p:nvSpPr>
          <p:spPr>
            <a:xfrm>
              <a:off x="9252600" y="3699750"/>
              <a:ext cx="533750" cy="56750"/>
            </a:xfrm>
            <a:custGeom>
              <a:avLst/>
              <a:gdLst/>
              <a:ahLst/>
              <a:cxnLst/>
              <a:rect l="l" t="t" r="r" b="b"/>
              <a:pathLst>
                <a:path w="21350" h="2270" extrusionOk="0">
                  <a:moveTo>
                    <a:pt x="401" y="1"/>
                  </a:moveTo>
                  <a:cubicBezTo>
                    <a:pt x="201" y="1"/>
                    <a:pt x="1" y="168"/>
                    <a:pt x="1" y="434"/>
                  </a:cubicBezTo>
                  <a:lnTo>
                    <a:pt x="1" y="1835"/>
                  </a:lnTo>
                  <a:cubicBezTo>
                    <a:pt x="1" y="2069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34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Google Shape;658;p44"/>
            <p:cNvSpPr/>
            <p:nvPr/>
          </p:nvSpPr>
          <p:spPr>
            <a:xfrm>
              <a:off x="9252600" y="3436225"/>
              <a:ext cx="533750" cy="56750"/>
            </a:xfrm>
            <a:custGeom>
              <a:avLst/>
              <a:gdLst/>
              <a:ahLst/>
              <a:cxnLst/>
              <a:rect l="l" t="t" r="r" b="b"/>
              <a:pathLst>
                <a:path w="21350" h="2270" extrusionOk="0">
                  <a:moveTo>
                    <a:pt x="401" y="1"/>
                  </a:moveTo>
                  <a:cubicBezTo>
                    <a:pt x="201" y="1"/>
                    <a:pt x="1" y="168"/>
                    <a:pt x="1" y="435"/>
                  </a:cubicBezTo>
                  <a:lnTo>
                    <a:pt x="1" y="1836"/>
                  </a:lnTo>
                  <a:cubicBezTo>
                    <a:pt x="1" y="2036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6"/>
                  </a:cubicBezTo>
                  <a:lnTo>
                    <a:pt x="21350" y="435"/>
                  </a:lnTo>
                  <a:cubicBezTo>
                    <a:pt x="21350" y="168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" name="Google Shape;659;p44"/>
            <p:cNvSpPr/>
            <p:nvPr/>
          </p:nvSpPr>
          <p:spPr>
            <a:xfrm>
              <a:off x="9252600" y="3523800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Google Shape;660;p44"/>
            <p:cNvSpPr/>
            <p:nvPr/>
          </p:nvSpPr>
          <p:spPr>
            <a:xfrm>
              <a:off x="9252600" y="3612200"/>
              <a:ext cx="533750" cy="56725"/>
            </a:xfrm>
            <a:custGeom>
              <a:avLst/>
              <a:gdLst/>
              <a:ahLst/>
              <a:cxnLst/>
              <a:rect l="l" t="t" r="r" b="b"/>
              <a:pathLst>
                <a:path w="21350" h="2269" extrusionOk="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68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" name="Google Shape;661;p44"/>
            <p:cNvSpPr/>
            <p:nvPr/>
          </p:nvSpPr>
          <p:spPr>
            <a:xfrm>
              <a:off x="9252600" y="313102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" name="Google Shape;662;p44"/>
            <p:cNvSpPr/>
            <p:nvPr/>
          </p:nvSpPr>
          <p:spPr>
            <a:xfrm>
              <a:off x="9252600" y="409337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" name="Google Shape;663;p44"/>
            <p:cNvSpPr/>
            <p:nvPr/>
          </p:nvSpPr>
          <p:spPr>
            <a:xfrm>
              <a:off x="9275125" y="3327825"/>
              <a:ext cx="430325" cy="623800"/>
            </a:xfrm>
            <a:custGeom>
              <a:avLst/>
              <a:gdLst/>
              <a:ahLst/>
              <a:cxnLst/>
              <a:rect l="l" t="t" r="r" b="b"/>
              <a:pathLst>
                <a:path w="17213" h="24952" extrusionOk="0">
                  <a:moveTo>
                    <a:pt x="8307" y="0"/>
                  </a:moveTo>
                  <a:cubicBezTo>
                    <a:pt x="3670" y="267"/>
                    <a:pt x="1" y="5705"/>
                    <a:pt x="1" y="12443"/>
                  </a:cubicBezTo>
                  <a:cubicBezTo>
                    <a:pt x="1" y="19148"/>
                    <a:pt x="3703" y="24651"/>
                    <a:pt x="8307" y="24852"/>
                  </a:cubicBezTo>
                  <a:lnTo>
                    <a:pt x="8340" y="24852"/>
                  </a:lnTo>
                  <a:lnTo>
                    <a:pt x="8340" y="24952"/>
                  </a:lnTo>
                  <a:lnTo>
                    <a:pt x="13143" y="24952"/>
                  </a:lnTo>
                  <a:lnTo>
                    <a:pt x="13143" y="23050"/>
                  </a:lnTo>
                  <a:cubicBezTo>
                    <a:pt x="15612" y="20849"/>
                    <a:pt x="17213" y="16946"/>
                    <a:pt x="17213" y="12476"/>
                  </a:cubicBezTo>
                  <a:cubicBezTo>
                    <a:pt x="17213" y="8006"/>
                    <a:pt x="15612" y="4103"/>
                    <a:pt x="13143" y="1868"/>
                  </a:cubicBezTo>
                  <a:lnTo>
                    <a:pt x="13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" name="Google Shape;664;p44"/>
            <p:cNvSpPr/>
            <p:nvPr/>
          </p:nvSpPr>
          <p:spPr>
            <a:xfrm>
              <a:off x="9180050" y="3210250"/>
              <a:ext cx="466200" cy="859800"/>
            </a:xfrm>
            <a:custGeom>
              <a:avLst/>
              <a:gdLst/>
              <a:ahLst/>
              <a:cxnLst/>
              <a:rect l="l" t="t" r="r" b="b"/>
              <a:pathLst>
                <a:path w="18648" h="34392" extrusionOk="0">
                  <a:moveTo>
                    <a:pt x="301" y="0"/>
                  </a:moveTo>
                  <a:cubicBezTo>
                    <a:pt x="134" y="0"/>
                    <a:pt x="1" y="100"/>
                    <a:pt x="1" y="267"/>
                  </a:cubicBezTo>
                  <a:lnTo>
                    <a:pt x="1" y="1201"/>
                  </a:lnTo>
                  <a:cubicBezTo>
                    <a:pt x="1" y="1368"/>
                    <a:pt x="134" y="1501"/>
                    <a:pt x="301" y="1501"/>
                  </a:cubicBezTo>
                  <a:lnTo>
                    <a:pt x="11142" y="1501"/>
                  </a:lnTo>
                  <a:lnTo>
                    <a:pt x="11142" y="32890"/>
                  </a:lnTo>
                  <a:lnTo>
                    <a:pt x="301" y="32890"/>
                  </a:lnTo>
                  <a:cubicBezTo>
                    <a:pt x="134" y="32890"/>
                    <a:pt x="1" y="33024"/>
                    <a:pt x="1" y="33191"/>
                  </a:cubicBezTo>
                  <a:lnTo>
                    <a:pt x="1" y="34091"/>
                  </a:lnTo>
                  <a:cubicBezTo>
                    <a:pt x="1" y="34258"/>
                    <a:pt x="134" y="34391"/>
                    <a:pt x="301" y="34391"/>
                  </a:cubicBezTo>
                  <a:lnTo>
                    <a:pt x="17814" y="34391"/>
                  </a:lnTo>
                  <a:cubicBezTo>
                    <a:pt x="18314" y="34391"/>
                    <a:pt x="18648" y="34024"/>
                    <a:pt x="18581" y="33524"/>
                  </a:cubicBezTo>
                  <a:cubicBezTo>
                    <a:pt x="18514" y="33157"/>
                    <a:pt x="18147" y="32890"/>
                    <a:pt x="17780" y="32890"/>
                  </a:cubicBezTo>
                  <a:lnTo>
                    <a:pt x="12610" y="32890"/>
                  </a:lnTo>
                  <a:lnTo>
                    <a:pt x="12610" y="1501"/>
                  </a:lnTo>
                  <a:lnTo>
                    <a:pt x="17780" y="1501"/>
                  </a:lnTo>
                  <a:cubicBezTo>
                    <a:pt x="18147" y="1501"/>
                    <a:pt x="18481" y="1234"/>
                    <a:pt x="18581" y="867"/>
                  </a:cubicBezTo>
                  <a:cubicBezTo>
                    <a:pt x="18648" y="400"/>
                    <a:pt x="18281" y="0"/>
                    <a:pt x="17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" name="Google Shape;665;p44"/>
            <p:cNvSpPr/>
            <p:nvPr/>
          </p:nvSpPr>
          <p:spPr>
            <a:xfrm>
              <a:off x="9387700" y="3327825"/>
              <a:ext cx="431175" cy="622975"/>
            </a:xfrm>
            <a:custGeom>
              <a:avLst/>
              <a:gdLst/>
              <a:ahLst/>
              <a:cxnLst/>
              <a:rect l="l" t="t" r="r" b="b"/>
              <a:pathLst>
                <a:path w="17247" h="24919" extrusionOk="0">
                  <a:moveTo>
                    <a:pt x="8640" y="0"/>
                  </a:moveTo>
                  <a:cubicBezTo>
                    <a:pt x="3870" y="0"/>
                    <a:pt x="1" y="5571"/>
                    <a:pt x="1" y="12476"/>
                  </a:cubicBezTo>
                  <a:cubicBezTo>
                    <a:pt x="1" y="19348"/>
                    <a:pt x="3870" y="24918"/>
                    <a:pt x="8640" y="24918"/>
                  </a:cubicBezTo>
                  <a:cubicBezTo>
                    <a:pt x="13410" y="24918"/>
                    <a:pt x="17246" y="19348"/>
                    <a:pt x="17246" y="12476"/>
                  </a:cubicBezTo>
                  <a:cubicBezTo>
                    <a:pt x="17246" y="5571"/>
                    <a:pt x="13410" y="0"/>
                    <a:pt x="8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44"/>
            <p:cNvSpPr/>
            <p:nvPr/>
          </p:nvSpPr>
          <p:spPr>
            <a:xfrm>
              <a:off x="9489450" y="3474600"/>
              <a:ext cx="227675" cy="329425"/>
            </a:xfrm>
            <a:custGeom>
              <a:avLst/>
              <a:gdLst/>
              <a:ahLst/>
              <a:cxnLst/>
              <a:rect l="l" t="t" r="r" b="b"/>
              <a:pathLst>
                <a:path w="9107" h="13177" extrusionOk="0">
                  <a:moveTo>
                    <a:pt x="4570" y="0"/>
                  </a:moveTo>
                  <a:cubicBezTo>
                    <a:pt x="2069" y="0"/>
                    <a:pt x="0" y="2969"/>
                    <a:pt x="0" y="6605"/>
                  </a:cubicBezTo>
                  <a:cubicBezTo>
                    <a:pt x="0" y="10241"/>
                    <a:pt x="2069" y="13176"/>
                    <a:pt x="4570" y="13176"/>
                  </a:cubicBezTo>
                  <a:cubicBezTo>
                    <a:pt x="7072" y="13176"/>
                    <a:pt x="9107" y="10241"/>
                    <a:pt x="9107" y="6605"/>
                  </a:cubicBezTo>
                  <a:cubicBezTo>
                    <a:pt x="9107" y="2969"/>
                    <a:pt x="7072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Google Shape;667;p44"/>
            <p:cNvSpPr/>
            <p:nvPr/>
          </p:nvSpPr>
          <p:spPr>
            <a:xfrm>
              <a:off x="9571175" y="3593025"/>
              <a:ext cx="65075" cy="93425"/>
            </a:xfrm>
            <a:custGeom>
              <a:avLst/>
              <a:gdLst/>
              <a:ahLst/>
              <a:cxnLst/>
              <a:rect l="l" t="t" r="r" b="b"/>
              <a:pathLst>
                <a:path w="2603" h="3737" extrusionOk="0">
                  <a:moveTo>
                    <a:pt x="1301" y="0"/>
                  </a:moveTo>
                  <a:cubicBezTo>
                    <a:pt x="601" y="0"/>
                    <a:pt x="0" y="834"/>
                    <a:pt x="0" y="1868"/>
                  </a:cubicBezTo>
                  <a:cubicBezTo>
                    <a:pt x="0" y="2902"/>
                    <a:pt x="601" y="3736"/>
                    <a:pt x="1301" y="3736"/>
                  </a:cubicBezTo>
                  <a:cubicBezTo>
                    <a:pt x="2002" y="3736"/>
                    <a:pt x="2602" y="2902"/>
                    <a:pt x="2602" y="1868"/>
                  </a:cubicBezTo>
                  <a:cubicBezTo>
                    <a:pt x="2602" y="834"/>
                    <a:pt x="2002" y="0"/>
                    <a:pt x="1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Google Shape;668;p44"/>
            <p:cNvSpPr/>
            <p:nvPr/>
          </p:nvSpPr>
          <p:spPr>
            <a:xfrm>
              <a:off x="9662075" y="36205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1"/>
                  </a:moveTo>
                  <a:cubicBezTo>
                    <a:pt x="200" y="1"/>
                    <a:pt x="0" y="334"/>
                    <a:pt x="0" y="768"/>
                  </a:cubicBezTo>
                  <a:cubicBezTo>
                    <a:pt x="0" y="1168"/>
                    <a:pt x="200" y="1502"/>
                    <a:pt x="501" y="1502"/>
                  </a:cubicBezTo>
                  <a:cubicBezTo>
                    <a:pt x="801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9520300" y="36205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1"/>
                  </a:moveTo>
                  <a:cubicBezTo>
                    <a:pt x="201" y="1"/>
                    <a:pt x="1" y="334"/>
                    <a:pt x="1" y="768"/>
                  </a:cubicBezTo>
                  <a:cubicBezTo>
                    <a:pt x="1" y="1168"/>
                    <a:pt x="201" y="1502"/>
                    <a:pt x="501" y="1502"/>
                  </a:cubicBezTo>
                  <a:cubicBezTo>
                    <a:pt x="734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Google Shape;670;p44"/>
            <p:cNvSpPr/>
            <p:nvPr/>
          </p:nvSpPr>
          <p:spPr>
            <a:xfrm>
              <a:off x="9591175" y="3723950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1" y="334"/>
                    <a:pt x="1" y="767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802" y="1501"/>
                    <a:pt x="1002" y="1168"/>
                    <a:pt x="1002" y="767"/>
                  </a:cubicBezTo>
                  <a:cubicBezTo>
                    <a:pt x="1002" y="334"/>
                    <a:pt x="802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" name="Google Shape;671;p44"/>
            <p:cNvSpPr/>
            <p:nvPr/>
          </p:nvSpPr>
          <p:spPr>
            <a:xfrm>
              <a:off x="9591175" y="3518800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1" y="334"/>
                    <a:pt x="1" y="734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768" y="1501"/>
                    <a:pt x="1002" y="1168"/>
                    <a:pt x="1002" y="734"/>
                  </a:cubicBezTo>
                  <a:cubicBezTo>
                    <a:pt x="1002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Google Shape;672;p44"/>
            <p:cNvSpPr/>
            <p:nvPr/>
          </p:nvSpPr>
          <p:spPr>
            <a:xfrm>
              <a:off x="9641225" y="36939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Google Shape;673;p44"/>
            <p:cNvSpPr/>
            <p:nvPr/>
          </p:nvSpPr>
          <p:spPr>
            <a:xfrm>
              <a:off x="9538650" y="3548825"/>
              <a:ext cx="28375" cy="36700"/>
            </a:xfrm>
            <a:custGeom>
              <a:avLst/>
              <a:gdLst/>
              <a:ahLst/>
              <a:cxnLst/>
              <a:rect l="l" t="t" r="r" b="b"/>
              <a:pathLst>
                <a:path w="1135" h="1468" extrusionOk="0">
                  <a:moveTo>
                    <a:pt x="584" y="0"/>
                  </a:moveTo>
                  <a:cubicBezTo>
                    <a:pt x="459" y="0"/>
                    <a:pt x="334" y="67"/>
                    <a:pt x="234" y="200"/>
                  </a:cubicBezTo>
                  <a:cubicBezTo>
                    <a:pt x="0" y="500"/>
                    <a:pt x="0" y="967"/>
                    <a:pt x="234" y="1268"/>
                  </a:cubicBezTo>
                  <a:cubicBezTo>
                    <a:pt x="334" y="1401"/>
                    <a:pt x="459" y="1468"/>
                    <a:pt x="584" y="1468"/>
                  </a:cubicBezTo>
                  <a:cubicBezTo>
                    <a:pt x="709" y="1468"/>
                    <a:pt x="834" y="1401"/>
                    <a:pt x="934" y="1268"/>
                  </a:cubicBezTo>
                  <a:cubicBezTo>
                    <a:pt x="1135" y="967"/>
                    <a:pt x="1135" y="500"/>
                    <a:pt x="934" y="200"/>
                  </a:cubicBezTo>
                  <a:cubicBezTo>
                    <a:pt x="834" y="67"/>
                    <a:pt x="709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" name="Google Shape;674;p44"/>
            <p:cNvSpPr/>
            <p:nvPr/>
          </p:nvSpPr>
          <p:spPr>
            <a:xfrm>
              <a:off x="9538650" y="3694750"/>
              <a:ext cx="28375" cy="36725"/>
            </a:xfrm>
            <a:custGeom>
              <a:avLst/>
              <a:gdLst/>
              <a:ahLst/>
              <a:cxnLst/>
              <a:rect l="l" t="t" r="r" b="b"/>
              <a:pathLst>
                <a:path w="1135" h="1469" extrusionOk="0">
                  <a:moveTo>
                    <a:pt x="584" y="1"/>
                  </a:moveTo>
                  <a:cubicBezTo>
                    <a:pt x="459" y="1"/>
                    <a:pt x="334" y="67"/>
                    <a:pt x="234" y="201"/>
                  </a:cubicBezTo>
                  <a:cubicBezTo>
                    <a:pt x="0" y="501"/>
                    <a:pt x="0" y="968"/>
                    <a:pt x="234" y="1268"/>
                  </a:cubicBezTo>
                  <a:cubicBezTo>
                    <a:pt x="334" y="1402"/>
                    <a:pt x="459" y="1468"/>
                    <a:pt x="584" y="1468"/>
                  </a:cubicBezTo>
                  <a:cubicBezTo>
                    <a:pt x="709" y="1468"/>
                    <a:pt x="834" y="1402"/>
                    <a:pt x="934" y="1268"/>
                  </a:cubicBezTo>
                  <a:cubicBezTo>
                    <a:pt x="1135" y="968"/>
                    <a:pt x="1135" y="501"/>
                    <a:pt x="934" y="201"/>
                  </a:cubicBezTo>
                  <a:cubicBezTo>
                    <a:pt x="834" y="67"/>
                    <a:pt x="709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" name="Google Shape;675;p44"/>
            <p:cNvSpPr/>
            <p:nvPr/>
          </p:nvSpPr>
          <p:spPr>
            <a:xfrm>
              <a:off x="9641225" y="35488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76" name="Google Shape;676;p44"/>
          <p:cNvGrpSpPr/>
          <p:nvPr/>
        </p:nvGrpSpPr>
        <p:grpSpPr>
          <a:xfrm rot="-1376416">
            <a:off x="4592992" y="-702416"/>
            <a:ext cx="1271483" cy="2057088"/>
            <a:chOff x="4495050" y="5696175"/>
            <a:chExt cx="1966617" cy="3181720"/>
          </a:xfrm>
        </p:grpSpPr>
        <p:sp>
          <p:nvSpPr>
            <p:cNvPr id="677" name="Google Shape;677;p44"/>
            <p:cNvSpPr/>
            <p:nvPr/>
          </p:nvSpPr>
          <p:spPr>
            <a:xfrm>
              <a:off x="4575292" y="5724770"/>
              <a:ext cx="1886375" cy="3153125"/>
            </a:xfrm>
            <a:custGeom>
              <a:avLst/>
              <a:gdLst/>
              <a:ahLst/>
              <a:cxnLst/>
              <a:rect l="l" t="t" r="r" b="b"/>
              <a:pathLst>
                <a:path w="75455" h="126125" extrusionOk="0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6097850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5827675" y="8477350"/>
              <a:ext cx="289400" cy="276150"/>
            </a:xfrm>
            <a:custGeom>
              <a:avLst/>
              <a:gdLst/>
              <a:ahLst/>
              <a:cxnLst/>
              <a:rect l="l" t="t" r="r" b="b"/>
              <a:pathLst>
                <a:path w="11576" h="11046" extrusionOk="0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5777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5864350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4720200" y="8477350"/>
              <a:ext cx="288575" cy="276150"/>
            </a:xfrm>
            <a:custGeom>
              <a:avLst/>
              <a:gdLst/>
              <a:ahLst/>
              <a:cxnLst/>
              <a:rect l="l" t="t" r="r" b="b"/>
              <a:pathLst>
                <a:path w="11543" h="11046" extrusionOk="0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4843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684;p44"/>
            <p:cNvSpPr/>
            <p:nvPr/>
          </p:nvSpPr>
          <p:spPr>
            <a:xfrm>
              <a:off x="4756075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685;p44"/>
            <p:cNvSpPr/>
            <p:nvPr/>
          </p:nvSpPr>
          <p:spPr>
            <a:xfrm>
              <a:off x="4685175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4713525" y="6849500"/>
              <a:ext cx="1416050" cy="1918075"/>
            </a:xfrm>
            <a:custGeom>
              <a:avLst/>
              <a:gdLst/>
              <a:ahLst/>
              <a:cxnLst/>
              <a:rect l="l" t="t" r="r" b="b"/>
              <a:pathLst>
                <a:path w="56642" h="76723" extrusionOk="0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44"/>
            <p:cNvSpPr/>
            <p:nvPr/>
          </p:nvSpPr>
          <p:spPr>
            <a:xfrm>
              <a:off x="4711875" y="5732875"/>
              <a:ext cx="1416025" cy="1798825"/>
            </a:xfrm>
            <a:custGeom>
              <a:avLst/>
              <a:gdLst/>
              <a:ahLst/>
              <a:cxnLst/>
              <a:rect l="l" t="t" r="r" b="b"/>
              <a:pathLst>
                <a:path w="56641" h="71953" extrusionOk="0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44"/>
            <p:cNvSpPr/>
            <p:nvPr/>
          </p:nvSpPr>
          <p:spPr>
            <a:xfrm>
              <a:off x="4738550" y="5834625"/>
              <a:ext cx="73425" cy="148450"/>
            </a:xfrm>
            <a:custGeom>
              <a:avLst/>
              <a:gdLst/>
              <a:ahLst/>
              <a:cxnLst/>
              <a:rect l="l" t="t" r="r" b="b"/>
              <a:pathLst>
                <a:path w="2937" h="5938" extrusionOk="0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44"/>
            <p:cNvSpPr/>
            <p:nvPr/>
          </p:nvSpPr>
          <p:spPr>
            <a:xfrm>
              <a:off x="4809450" y="5733725"/>
              <a:ext cx="196825" cy="112600"/>
            </a:xfrm>
            <a:custGeom>
              <a:avLst/>
              <a:gdLst/>
              <a:ahLst/>
              <a:cxnLst/>
              <a:rect l="l" t="t" r="r" b="b"/>
              <a:pathLst>
                <a:path w="7873" h="4504" extrusionOk="0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Google Shape;690;p44"/>
            <p:cNvSpPr/>
            <p:nvPr/>
          </p:nvSpPr>
          <p:spPr>
            <a:xfrm>
              <a:off x="6026975" y="5834625"/>
              <a:ext cx="73400" cy="148450"/>
            </a:xfrm>
            <a:custGeom>
              <a:avLst/>
              <a:gdLst/>
              <a:ahLst/>
              <a:cxnLst/>
              <a:rect l="l" t="t" r="r" b="b"/>
              <a:pathLst>
                <a:path w="2936" h="5938" extrusionOk="0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" name="Google Shape;691;p44"/>
            <p:cNvSpPr/>
            <p:nvPr/>
          </p:nvSpPr>
          <p:spPr>
            <a:xfrm>
              <a:off x="5831825" y="5733725"/>
              <a:ext cx="197675" cy="112600"/>
            </a:xfrm>
            <a:custGeom>
              <a:avLst/>
              <a:gdLst/>
              <a:ahLst/>
              <a:cxnLst/>
              <a:rect l="l" t="t" r="r" b="b"/>
              <a:pathLst>
                <a:path w="7907" h="4504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" name="Google Shape;692;p44"/>
            <p:cNvSpPr/>
            <p:nvPr/>
          </p:nvSpPr>
          <p:spPr>
            <a:xfrm>
              <a:off x="4856150" y="8025350"/>
              <a:ext cx="1129975" cy="743050"/>
            </a:xfrm>
            <a:custGeom>
              <a:avLst/>
              <a:gdLst/>
              <a:ahLst/>
              <a:cxnLst/>
              <a:rect l="l" t="t" r="r" b="b"/>
              <a:pathLst>
                <a:path w="45199" h="29722" extrusionOk="0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44"/>
            <p:cNvSpPr/>
            <p:nvPr/>
          </p:nvSpPr>
          <p:spPr>
            <a:xfrm>
              <a:off x="5020425" y="8025350"/>
              <a:ext cx="802250" cy="743050"/>
            </a:xfrm>
            <a:custGeom>
              <a:avLst/>
              <a:gdLst/>
              <a:ahLst/>
              <a:cxnLst/>
              <a:rect l="l" t="t" r="r" b="b"/>
              <a:pathLst>
                <a:path w="32090" h="29722" extrusionOk="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694;p44"/>
            <p:cNvSpPr/>
            <p:nvPr/>
          </p:nvSpPr>
          <p:spPr>
            <a:xfrm>
              <a:off x="4834450" y="5869650"/>
              <a:ext cx="1168375" cy="2215575"/>
            </a:xfrm>
            <a:custGeom>
              <a:avLst/>
              <a:gdLst/>
              <a:ahLst/>
              <a:cxnLst/>
              <a:rect l="l" t="t" r="r" b="b"/>
              <a:pathLst>
                <a:path w="46735" h="88623" extrusionOk="0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695;p44"/>
            <p:cNvSpPr/>
            <p:nvPr/>
          </p:nvSpPr>
          <p:spPr>
            <a:xfrm>
              <a:off x="4881150" y="5905500"/>
              <a:ext cx="81750" cy="222675"/>
            </a:xfrm>
            <a:custGeom>
              <a:avLst/>
              <a:gdLst/>
              <a:ahLst/>
              <a:cxnLst/>
              <a:rect l="l" t="t" r="r" b="b"/>
              <a:pathLst>
                <a:path w="3270" h="8907" extrusionOk="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Google Shape;696;p44"/>
            <p:cNvSpPr/>
            <p:nvPr/>
          </p:nvSpPr>
          <p:spPr>
            <a:xfrm>
              <a:off x="4807775" y="6153175"/>
              <a:ext cx="1222550" cy="1955600"/>
            </a:xfrm>
            <a:custGeom>
              <a:avLst/>
              <a:gdLst/>
              <a:ahLst/>
              <a:cxnLst/>
              <a:rect l="l" t="t" r="r" b="b"/>
              <a:pathLst>
                <a:path w="48902" h="78224" extrusionOk="0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697;p44"/>
            <p:cNvSpPr/>
            <p:nvPr/>
          </p:nvSpPr>
          <p:spPr>
            <a:xfrm>
              <a:off x="5228900" y="63041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698;p44"/>
            <p:cNvSpPr/>
            <p:nvPr/>
          </p:nvSpPr>
          <p:spPr>
            <a:xfrm>
              <a:off x="5577475" y="6153175"/>
              <a:ext cx="340275" cy="272725"/>
            </a:xfrm>
            <a:custGeom>
              <a:avLst/>
              <a:gdLst/>
              <a:ahLst/>
              <a:cxnLst/>
              <a:rect l="l" t="t" r="r" b="b"/>
              <a:pathLst>
                <a:path w="13611" h="10909" extrusionOk="0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44"/>
            <p:cNvSpPr/>
            <p:nvPr/>
          </p:nvSpPr>
          <p:spPr>
            <a:xfrm>
              <a:off x="5400700" y="6153175"/>
              <a:ext cx="335250" cy="251875"/>
            </a:xfrm>
            <a:custGeom>
              <a:avLst/>
              <a:gdLst/>
              <a:ahLst/>
              <a:cxnLst/>
              <a:rect l="l" t="t" r="r" b="b"/>
              <a:pathLst>
                <a:path w="13410" h="10075" extrusionOk="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700;p44"/>
            <p:cNvSpPr/>
            <p:nvPr/>
          </p:nvSpPr>
          <p:spPr>
            <a:xfrm>
              <a:off x="4922850" y="6391675"/>
              <a:ext cx="994075" cy="1417725"/>
            </a:xfrm>
            <a:custGeom>
              <a:avLst/>
              <a:gdLst/>
              <a:ahLst/>
              <a:cxnLst/>
              <a:rect l="l" t="t" r="r" b="b"/>
              <a:pathLst>
                <a:path w="39763" h="56709" extrusionOk="0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44"/>
            <p:cNvSpPr/>
            <p:nvPr/>
          </p:nvSpPr>
          <p:spPr>
            <a:xfrm>
              <a:off x="5032925" y="7077175"/>
              <a:ext cx="773075" cy="494550"/>
            </a:xfrm>
            <a:custGeom>
              <a:avLst/>
              <a:gdLst/>
              <a:ahLst/>
              <a:cxnLst/>
              <a:rect l="l" t="t" r="r" b="b"/>
              <a:pathLst>
                <a:path w="30923" h="19782" extrusionOk="0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2" name="Google Shape;702;p44"/>
            <p:cNvSpPr/>
            <p:nvPr/>
          </p:nvSpPr>
          <p:spPr>
            <a:xfrm>
              <a:off x="4866150" y="7713650"/>
              <a:ext cx="1105800" cy="434725"/>
            </a:xfrm>
            <a:custGeom>
              <a:avLst/>
              <a:gdLst/>
              <a:ahLst/>
              <a:cxnLst/>
              <a:rect l="l" t="t" r="r" b="b"/>
              <a:pathLst>
                <a:path w="44232" h="17389" extrusionOk="0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3" name="Google Shape;703;p44"/>
            <p:cNvSpPr/>
            <p:nvPr/>
          </p:nvSpPr>
          <p:spPr>
            <a:xfrm>
              <a:off x="5228900" y="77418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704;p44"/>
            <p:cNvSpPr/>
            <p:nvPr/>
          </p:nvSpPr>
          <p:spPr>
            <a:xfrm>
              <a:off x="4972900" y="6153175"/>
              <a:ext cx="537075" cy="243525"/>
            </a:xfrm>
            <a:custGeom>
              <a:avLst/>
              <a:gdLst/>
              <a:ahLst/>
              <a:cxnLst/>
              <a:rect l="l" t="t" r="r" b="b"/>
              <a:pathLst>
                <a:path w="21483" h="9741" extrusionOk="0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5" name="Google Shape;705;p44"/>
            <p:cNvSpPr/>
            <p:nvPr/>
          </p:nvSpPr>
          <p:spPr>
            <a:xfrm>
              <a:off x="5863525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6" name="Google Shape;706;p44"/>
            <p:cNvSpPr/>
            <p:nvPr/>
          </p:nvSpPr>
          <p:spPr>
            <a:xfrm>
              <a:off x="5863525" y="6131925"/>
              <a:ext cx="192650" cy="349025"/>
            </a:xfrm>
            <a:custGeom>
              <a:avLst/>
              <a:gdLst/>
              <a:ahLst/>
              <a:cxnLst/>
              <a:rect l="l" t="t" r="r" b="b"/>
              <a:pathLst>
                <a:path w="7706" h="13961" extrusionOk="0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Google Shape;707;p44"/>
            <p:cNvSpPr/>
            <p:nvPr/>
          </p:nvSpPr>
          <p:spPr>
            <a:xfrm>
              <a:off x="5866850" y="7027150"/>
              <a:ext cx="231875" cy="44200"/>
            </a:xfrm>
            <a:custGeom>
              <a:avLst/>
              <a:gdLst/>
              <a:ahLst/>
              <a:cxnLst/>
              <a:rect l="l" t="t" r="r" b="b"/>
              <a:pathLst>
                <a:path w="9275" h="1768" extrusionOk="0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8" name="Google Shape;708;p44"/>
            <p:cNvSpPr/>
            <p:nvPr/>
          </p:nvSpPr>
          <p:spPr>
            <a:xfrm>
              <a:off x="4785250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709;p44"/>
            <p:cNvSpPr/>
            <p:nvPr/>
          </p:nvSpPr>
          <p:spPr>
            <a:xfrm>
              <a:off x="4784425" y="6132050"/>
              <a:ext cx="192650" cy="348900"/>
            </a:xfrm>
            <a:custGeom>
              <a:avLst/>
              <a:gdLst/>
              <a:ahLst/>
              <a:cxnLst/>
              <a:rect l="l" t="t" r="r" b="b"/>
              <a:pathLst>
                <a:path w="7706" h="13956" extrusionOk="0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0" name="Google Shape;710;p44"/>
            <p:cNvSpPr/>
            <p:nvPr/>
          </p:nvSpPr>
          <p:spPr>
            <a:xfrm>
              <a:off x="4741900" y="7027150"/>
              <a:ext cx="233525" cy="44200"/>
            </a:xfrm>
            <a:custGeom>
              <a:avLst/>
              <a:gdLst/>
              <a:ahLst/>
              <a:cxnLst/>
              <a:rect l="l" t="t" r="r" b="b"/>
              <a:pathLst>
                <a:path w="9341" h="1768" extrusionOk="0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5866850" y="6426700"/>
              <a:ext cx="231875" cy="44225"/>
            </a:xfrm>
            <a:custGeom>
              <a:avLst/>
              <a:gdLst/>
              <a:ahLst/>
              <a:cxnLst/>
              <a:rect l="l" t="t" r="r" b="b"/>
              <a:pathLst>
                <a:path w="9275" h="1769" extrusionOk="0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4741900" y="6426700"/>
              <a:ext cx="233525" cy="44225"/>
            </a:xfrm>
            <a:custGeom>
              <a:avLst/>
              <a:gdLst/>
              <a:ahLst/>
              <a:cxnLst/>
              <a:rect l="l" t="t" r="r" b="b"/>
              <a:pathLst>
                <a:path w="9341" h="1769" extrusionOk="0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4917025" y="7854400"/>
              <a:ext cx="559575" cy="293925"/>
            </a:xfrm>
            <a:custGeom>
              <a:avLst/>
              <a:gdLst/>
              <a:ahLst/>
              <a:cxnLst/>
              <a:rect l="l" t="t" r="r" b="b"/>
              <a:pathLst>
                <a:path w="22383" h="11757" extrusionOk="0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5393200" y="7715125"/>
              <a:ext cx="462850" cy="412825"/>
            </a:xfrm>
            <a:custGeom>
              <a:avLst/>
              <a:gdLst/>
              <a:ahLst/>
              <a:cxnLst/>
              <a:rect l="l" t="t" r="r" b="b"/>
              <a:pathLst>
                <a:path w="18514" h="16513" extrusionOk="0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4907850" y="7712225"/>
              <a:ext cx="740550" cy="434900"/>
            </a:xfrm>
            <a:custGeom>
              <a:avLst/>
              <a:gdLst/>
              <a:ahLst/>
              <a:cxnLst/>
              <a:rect l="l" t="t" r="r" b="b"/>
              <a:pathLst>
                <a:path w="29622" h="17396" extrusionOk="0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5575825" y="7716800"/>
              <a:ext cx="396975" cy="392800"/>
            </a:xfrm>
            <a:custGeom>
              <a:avLst/>
              <a:gdLst/>
              <a:ahLst/>
              <a:cxnLst/>
              <a:rect l="l" t="t" r="r" b="b"/>
              <a:pathLst>
                <a:path w="15879" h="15712" extrusionOk="0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6056175" y="7333200"/>
              <a:ext cx="20850" cy="110925"/>
            </a:xfrm>
            <a:custGeom>
              <a:avLst/>
              <a:gdLst/>
              <a:ahLst/>
              <a:cxnLst/>
              <a:rect l="l" t="t" r="r" b="b"/>
              <a:pathLst>
                <a:path w="834" h="4437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6056175" y="6483425"/>
              <a:ext cx="20850" cy="111775"/>
            </a:xfrm>
            <a:custGeom>
              <a:avLst/>
              <a:gdLst/>
              <a:ahLst/>
              <a:cxnLst/>
              <a:rect l="l" t="t" r="r" b="b"/>
              <a:pathLst>
                <a:path w="834" h="4471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4764400" y="7333200"/>
              <a:ext cx="20875" cy="110925"/>
            </a:xfrm>
            <a:custGeom>
              <a:avLst/>
              <a:gdLst/>
              <a:ahLst/>
              <a:cxnLst/>
              <a:rect l="l" t="t" r="r" b="b"/>
              <a:pathLst>
                <a:path w="835" h="4437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4764400" y="6483425"/>
              <a:ext cx="20875" cy="111775"/>
            </a:xfrm>
            <a:custGeom>
              <a:avLst/>
              <a:gdLst/>
              <a:ahLst/>
              <a:cxnLst/>
              <a:rect l="l" t="t" r="r" b="b"/>
              <a:pathLst>
                <a:path w="835" h="4471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5006250" y="6528450"/>
              <a:ext cx="81750" cy="743050"/>
            </a:xfrm>
            <a:custGeom>
              <a:avLst/>
              <a:gdLst/>
              <a:ahLst/>
              <a:cxnLst/>
              <a:rect l="l" t="t" r="r" b="b"/>
              <a:pathLst>
                <a:path w="3270" h="29722" extrusionOk="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5006250" y="7334025"/>
              <a:ext cx="81750" cy="221025"/>
            </a:xfrm>
            <a:custGeom>
              <a:avLst/>
              <a:gdLst/>
              <a:ahLst/>
              <a:cxnLst/>
              <a:rect l="l" t="t" r="r" b="b"/>
              <a:pathLst>
                <a:path w="3270" h="8841" extrusionOk="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4919525" y="7766100"/>
              <a:ext cx="101750" cy="245000"/>
            </a:xfrm>
            <a:custGeom>
              <a:avLst/>
              <a:gdLst/>
              <a:ahLst/>
              <a:cxnLst/>
              <a:rect l="l" t="t" r="r" b="b"/>
              <a:pathLst>
                <a:path w="4070" h="9800" extrusionOk="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4897000" y="8021275"/>
              <a:ext cx="60900" cy="74050"/>
            </a:xfrm>
            <a:custGeom>
              <a:avLst/>
              <a:gdLst/>
              <a:ahLst/>
              <a:cxnLst/>
              <a:rect l="l" t="t" r="r" b="b"/>
              <a:pathLst>
                <a:path w="2436" h="2962" extrusionOk="0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4738550" y="7531675"/>
              <a:ext cx="25050" cy="527900"/>
            </a:xfrm>
            <a:custGeom>
              <a:avLst/>
              <a:gdLst/>
              <a:ahLst/>
              <a:cxnLst/>
              <a:rect l="l" t="t" r="r" b="b"/>
              <a:pathLst>
                <a:path w="1002" h="21116" extrusionOk="0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4738550" y="6664375"/>
              <a:ext cx="25050" cy="364450"/>
            </a:xfrm>
            <a:custGeom>
              <a:avLst/>
              <a:gdLst/>
              <a:ahLst/>
              <a:cxnLst/>
              <a:rect l="l" t="t" r="r" b="b"/>
              <a:pathLst>
                <a:path w="1002" h="14578" extrusionOk="0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6065325" y="7881925"/>
              <a:ext cx="269400" cy="69225"/>
            </a:xfrm>
            <a:custGeom>
              <a:avLst/>
              <a:gdLst/>
              <a:ahLst/>
              <a:cxnLst/>
              <a:rect l="l" t="t" r="r" b="b"/>
              <a:pathLst>
                <a:path w="10776" h="2769" extrusionOk="0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606700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4495050" y="7887750"/>
              <a:ext cx="268550" cy="73425"/>
            </a:xfrm>
            <a:custGeom>
              <a:avLst/>
              <a:gdLst/>
              <a:ahLst/>
              <a:cxnLst/>
              <a:rect l="l" t="t" r="r" b="b"/>
              <a:pathLst>
                <a:path w="10742" h="2937" extrusionOk="0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449505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5035425" y="5696175"/>
              <a:ext cx="783925" cy="52575"/>
            </a:xfrm>
            <a:custGeom>
              <a:avLst/>
              <a:gdLst/>
              <a:ahLst/>
              <a:cxnLst/>
              <a:rect l="l" t="t" r="r" b="b"/>
              <a:pathLst>
                <a:path w="31357" h="2103" extrusionOk="0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5032925" y="7077175"/>
              <a:ext cx="562925" cy="494550"/>
            </a:xfrm>
            <a:custGeom>
              <a:avLst/>
              <a:gdLst/>
              <a:ahLst/>
              <a:cxnLst/>
              <a:rect l="l" t="t" r="r" b="b"/>
              <a:pathLst>
                <a:path w="22517" h="19782" extrusionOk="0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5379000" y="7143900"/>
              <a:ext cx="427000" cy="427825"/>
            </a:xfrm>
            <a:custGeom>
              <a:avLst/>
              <a:gdLst/>
              <a:ahLst/>
              <a:cxnLst/>
              <a:rect l="l" t="t" r="r" b="b"/>
              <a:pathLst>
                <a:path w="17080" h="17113" extrusionOk="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5172200" y="7077175"/>
              <a:ext cx="551250" cy="494550"/>
            </a:xfrm>
            <a:custGeom>
              <a:avLst/>
              <a:gdLst/>
              <a:ahLst/>
              <a:cxnLst/>
              <a:rect l="l" t="t" r="r" b="b"/>
              <a:pathLst>
                <a:path w="22050" h="19782" extrusionOk="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4762750" y="8167125"/>
              <a:ext cx="80900" cy="221850"/>
            </a:xfrm>
            <a:custGeom>
              <a:avLst/>
              <a:gdLst/>
              <a:ahLst/>
              <a:cxnLst/>
              <a:rect l="l" t="t" r="r" b="b"/>
              <a:pathLst>
                <a:path w="3236" h="8874" extrusionOk="0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5281450" y="5707025"/>
              <a:ext cx="240200" cy="18375"/>
            </a:xfrm>
            <a:custGeom>
              <a:avLst/>
              <a:gdLst/>
              <a:ahLst/>
              <a:cxnLst/>
              <a:rect l="l" t="t" r="r" b="b"/>
              <a:pathLst>
                <a:path w="9608" h="735" extrusionOk="0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7" name="Google Shape;737;p44"/>
          <p:cNvGrpSpPr/>
          <p:nvPr/>
        </p:nvGrpSpPr>
        <p:grpSpPr>
          <a:xfrm rot="3981337">
            <a:off x="-213871" y="-259218"/>
            <a:ext cx="2244576" cy="1170686"/>
            <a:chOff x="7361475" y="5882971"/>
            <a:chExt cx="2633725" cy="1373929"/>
          </a:xfrm>
        </p:grpSpPr>
        <p:sp>
          <p:nvSpPr>
            <p:cNvPr id="738" name="Google Shape;738;p44"/>
            <p:cNvSpPr/>
            <p:nvPr/>
          </p:nvSpPr>
          <p:spPr>
            <a:xfrm>
              <a:off x="7442525" y="5882971"/>
              <a:ext cx="2552675" cy="1291900"/>
            </a:xfrm>
            <a:custGeom>
              <a:avLst/>
              <a:gdLst/>
              <a:ahLst/>
              <a:cxnLst/>
              <a:rect l="l" t="t" r="r" b="b"/>
              <a:pathLst>
                <a:path w="102107" h="51676" extrusionOk="0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7574125" y="602140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7361475" y="602475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7407125" y="5988825"/>
              <a:ext cx="2463450" cy="1218525"/>
            </a:xfrm>
            <a:custGeom>
              <a:avLst/>
              <a:gdLst/>
              <a:ahLst/>
              <a:cxnLst/>
              <a:rect l="l" t="t" r="r" b="b"/>
              <a:pathLst>
                <a:path w="98538" h="48741" extrusionOk="0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7464675" y="6968075"/>
              <a:ext cx="139275" cy="135800"/>
            </a:xfrm>
            <a:custGeom>
              <a:avLst/>
              <a:gdLst/>
              <a:ahLst/>
              <a:cxnLst/>
              <a:rect l="l" t="t" r="r" b="b"/>
              <a:pathLst>
                <a:path w="5571" h="5432" extrusionOk="0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7462175" y="6095650"/>
              <a:ext cx="141775" cy="137800"/>
            </a:xfrm>
            <a:custGeom>
              <a:avLst/>
              <a:gdLst/>
              <a:ahLst/>
              <a:cxnLst/>
              <a:rect l="l" t="t" r="r" b="b"/>
              <a:pathLst>
                <a:path w="5671" h="5512" extrusionOk="0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7543050" y="6871200"/>
              <a:ext cx="663850" cy="275075"/>
            </a:xfrm>
            <a:custGeom>
              <a:avLst/>
              <a:gdLst/>
              <a:ahLst/>
              <a:cxnLst/>
              <a:rect l="l" t="t" r="r" b="b"/>
              <a:pathLst>
                <a:path w="26554" h="1100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7543050" y="6063525"/>
              <a:ext cx="663850" cy="274825"/>
            </a:xfrm>
            <a:custGeom>
              <a:avLst/>
              <a:gdLst/>
              <a:ahLst/>
              <a:cxnLst/>
              <a:rect l="l" t="t" r="r" b="b"/>
              <a:pathLst>
                <a:path w="26554" h="10993" extrusionOk="0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7407950" y="6455075"/>
              <a:ext cx="2463450" cy="287725"/>
            </a:xfrm>
            <a:custGeom>
              <a:avLst/>
              <a:gdLst/>
              <a:ahLst/>
              <a:cxnLst/>
              <a:rect l="l" t="t" r="r" b="b"/>
              <a:pathLst>
                <a:path w="98538" h="11509" extrusionOk="0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8594650" y="6559300"/>
              <a:ext cx="45050" cy="76750"/>
            </a:xfrm>
            <a:custGeom>
              <a:avLst/>
              <a:gdLst/>
              <a:ahLst/>
              <a:cxnLst/>
              <a:rect l="l" t="t" r="r" b="b"/>
              <a:pathLst>
                <a:path w="1802" h="3070" extrusionOk="0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9371875" y="6847850"/>
              <a:ext cx="237675" cy="162625"/>
            </a:xfrm>
            <a:custGeom>
              <a:avLst/>
              <a:gdLst/>
              <a:ahLst/>
              <a:cxnLst/>
              <a:rect l="l" t="t" r="r" b="b"/>
              <a:pathLst>
                <a:path w="9507" h="6505" extrusionOk="0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9371875" y="6174025"/>
              <a:ext cx="237675" cy="163475"/>
            </a:xfrm>
            <a:custGeom>
              <a:avLst/>
              <a:gdLst/>
              <a:ahLst/>
              <a:cxnLst/>
              <a:rect l="l" t="t" r="r" b="b"/>
              <a:pathLst>
                <a:path w="9507" h="6539" extrusionOk="0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8903875" y="5962675"/>
              <a:ext cx="145275" cy="144675"/>
            </a:xfrm>
            <a:custGeom>
              <a:avLst/>
              <a:gdLst/>
              <a:ahLst/>
              <a:cxnLst/>
              <a:rect l="l" t="t" r="r" b="b"/>
              <a:pathLst>
                <a:path w="5811" h="5787" extrusionOk="0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8903900" y="7113025"/>
              <a:ext cx="145250" cy="143875"/>
            </a:xfrm>
            <a:custGeom>
              <a:avLst/>
              <a:gdLst/>
              <a:ahLst/>
              <a:cxnLst/>
              <a:rect l="l" t="t" r="r" b="b"/>
              <a:pathLst>
                <a:path w="5810" h="5755" extrusionOk="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9573675" y="7002125"/>
              <a:ext cx="201825" cy="162625"/>
            </a:xfrm>
            <a:custGeom>
              <a:avLst/>
              <a:gdLst/>
              <a:ahLst/>
              <a:cxnLst/>
              <a:rect l="l" t="t" r="r" b="b"/>
              <a:pathLst>
                <a:path w="8073" h="6505" extrusionOk="0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9574500" y="6032250"/>
              <a:ext cx="201000" cy="160975"/>
            </a:xfrm>
            <a:custGeom>
              <a:avLst/>
              <a:gdLst/>
              <a:ahLst/>
              <a:cxnLst/>
              <a:rect l="l" t="t" r="r" b="b"/>
              <a:pathLst>
                <a:path w="8040" h="6439" extrusionOk="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8694725" y="6146500"/>
              <a:ext cx="522050" cy="924025"/>
            </a:xfrm>
            <a:custGeom>
              <a:avLst/>
              <a:gdLst/>
              <a:ahLst/>
              <a:cxnLst/>
              <a:rect l="l" t="t" r="r" b="b"/>
              <a:pathLst>
                <a:path w="20882" h="36961" extrusionOk="0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Google Shape;755;p44"/>
            <p:cNvSpPr/>
            <p:nvPr/>
          </p:nvSpPr>
          <p:spPr>
            <a:xfrm>
              <a:off x="8694725" y="6265750"/>
              <a:ext cx="490375" cy="804775"/>
            </a:xfrm>
            <a:custGeom>
              <a:avLst/>
              <a:gdLst/>
              <a:ahLst/>
              <a:cxnLst/>
              <a:rect l="l" t="t" r="r" b="b"/>
              <a:pathLst>
                <a:path w="19615" h="32191" extrusionOk="0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Google Shape;756;p44"/>
            <p:cNvSpPr/>
            <p:nvPr/>
          </p:nvSpPr>
          <p:spPr>
            <a:xfrm>
              <a:off x="7869950" y="6989600"/>
              <a:ext cx="1234250" cy="105950"/>
            </a:xfrm>
            <a:custGeom>
              <a:avLst/>
              <a:gdLst/>
              <a:ahLst/>
              <a:cxnLst/>
              <a:rect l="l" t="t" r="r" b="b"/>
              <a:pathLst>
                <a:path w="49370" h="4238" extrusionOk="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Google Shape;757;p44"/>
            <p:cNvSpPr/>
            <p:nvPr/>
          </p:nvSpPr>
          <p:spPr>
            <a:xfrm>
              <a:off x="7869950" y="6989600"/>
              <a:ext cx="527900" cy="105950"/>
            </a:xfrm>
            <a:custGeom>
              <a:avLst/>
              <a:gdLst/>
              <a:ahLst/>
              <a:cxnLst/>
              <a:rect l="l" t="t" r="r" b="b"/>
              <a:pathLst>
                <a:path w="21116" h="4238" extrusionOk="0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" name="Google Shape;758;p44"/>
            <p:cNvSpPr/>
            <p:nvPr/>
          </p:nvSpPr>
          <p:spPr>
            <a:xfrm>
              <a:off x="7543900" y="6253250"/>
              <a:ext cx="538725" cy="708875"/>
            </a:xfrm>
            <a:custGeom>
              <a:avLst/>
              <a:gdLst/>
              <a:ahLst/>
              <a:cxnLst/>
              <a:rect l="l" t="t" r="r" b="b"/>
              <a:pathLst>
                <a:path w="21549" h="28355" extrusionOk="0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7543900" y="6295775"/>
              <a:ext cx="538725" cy="666350"/>
            </a:xfrm>
            <a:custGeom>
              <a:avLst/>
              <a:gdLst/>
              <a:ahLst/>
              <a:cxnLst/>
              <a:rect l="l" t="t" r="r" b="b"/>
              <a:pathLst>
                <a:path w="21549" h="26654" extrusionOk="0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7869950" y="6120650"/>
              <a:ext cx="1234250" cy="105100"/>
            </a:xfrm>
            <a:custGeom>
              <a:avLst/>
              <a:gdLst/>
              <a:ahLst/>
              <a:cxnLst/>
              <a:rect l="l" t="t" r="r" b="b"/>
              <a:pathLst>
                <a:path w="49370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7869950" y="6120650"/>
              <a:ext cx="632150" cy="105100"/>
            </a:xfrm>
            <a:custGeom>
              <a:avLst/>
              <a:gdLst/>
              <a:ahLst/>
              <a:cxnLst/>
              <a:rect l="l" t="t" r="r" b="b"/>
              <a:pathLst>
                <a:path w="25286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62" name="Google Shape;762;p44"/>
          <p:cNvGrpSpPr/>
          <p:nvPr/>
        </p:nvGrpSpPr>
        <p:grpSpPr>
          <a:xfrm>
            <a:off x="7304210" y="3541249"/>
            <a:ext cx="800339" cy="652758"/>
            <a:chOff x="6835707" y="4485050"/>
            <a:chExt cx="889068" cy="725125"/>
          </a:xfrm>
        </p:grpSpPr>
        <p:cxnSp>
          <p:nvCxnSpPr>
            <p:cNvPr id="763" name="Google Shape;763;p44"/>
            <p:cNvCxnSpPr/>
            <p:nvPr/>
          </p:nvCxnSpPr>
          <p:spPr>
            <a:xfrm>
              <a:off x="6835707" y="4857746"/>
              <a:ext cx="8772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4" name="Google Shape;764;p44"/>
            <p:cNvSpPr/>
            <p:nvPr/>
          </p:nvSpPr>
          <p:spPr>
            <a:xfrm>
              <a:off x="7353300" y="4485050"/>
              <a:ext cx="371475" cy="725125"/>
            </a:xfrm>
            <a:custGeom>
              <a:avLst/>
              <a:gdLst/>
              <a:ahLst/>
              <a:cxnLst/>
              <a:rect l="l" t="t" r="r" b="b"/>
              <a:pathLst>
                <a:path w="14859" h="29005" extrusionOk="0">
                  <a:moveTo>
                    <a:pt x="0" y="0"/>
                  </a:moveTo>
                  <a:lnTo>
                    <a:pt x="14859" y="14859"/>
                  </a:lnTo>
                  <a:lnTo>
                    <a:pt x="762" y="29005"/>
                  </a:lnTo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4" name="Google Shape;3444;p75"/>
          <p:cNvSpPr txBox="1">
            <a:spLocks noGrp="1"/>
          </p:cNvSpPr>
          <p:nvPr>
            <p:ph type="title"/>
          </p:nvPr>
        </p:nvSpPr>
        <p:spPr>
          <a:xfrm>
            <a:off x="1584085" y="1893525"/>
            <a:ext cx="4977300" cy="8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DESIGN  </a:t>
            </a:r>
            <a:r>
              <a:rPr lang="en" dirty="0">
                <a:solidFill>
                  <a:srgbClr val="FF0000"/>
                </a:solidFill>
              </a:rPr>
              <a:t>THINKING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445" name="Google Shape;3445;p75"/>
          <p:cNvSpPr txBox="1">
            <a:spLocks noGrp="1"/>
          </p:cNvSpPr>
          <p:nvPr>
            <p:ph type="title" idx="2"/>
          </p:nvPr>
        </p:nvSpPr>
        <p:spPr>
          <a:xfrm>
            <a:off x="6929450" y="1836125"/>
            <a:ext cx="1471500" cy="14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46" name="Google Shape;3446;p75"/>
          <p:cNvSpPr txBox="1">
            <a:spLocks noGrp="1"/>
          </p:cNvSpPr>
          <p:nvPr>
            <p:ph type="subTitle" idx="1"/>
          </p:nvPr>
        </p:nvSpPr>
        <p:spPr>
          <a:xfrm>
            <a:off x="1584086" y="2851900"/>
            <a:ext cx="4977300" cy="5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Following 6 steps</a:t>
            </a:r>
            <a:endParaRPr dirty="0"/>
          </a:p>
        </p:txBody>
      </p:sp>
      <p:grpSp>
        <p:nvGrpSpPr>
          <p:cNvPr id="3447" name="Google Shape;3447;p75"/>
          <p:cNvGrpSpPr/>
          <p:nvPr/>
        </p:nvGrpSpPr>
        <p:grpSpPr>
          <a:xfrm>
            <a:off x="-558231" y="-1553525"/>
            <a:ext cx="5195100" cy="2942400"/>
            <a:chOff x="-558231" y="-1553525"/>
            <a:chExt cx="5195100" cy="2942400"/>
          </a:xfrm>
        </p:grpSpPr>
        <p:cxnSp>
          <p:nvCxnSpPr>
            <p:cNvPr id="3448" name="Google Shape;3448;p75"/>
            <p:cNvCxnSpPr/>
            <p:nvPr/>
          </p:nvCxnSpPr>
          <p:spPr>
            <a:xfrm>
              <a:off x="2039319" y="-1215020"/>
              <a:ext cx="0" cy="51951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9" name="Google Shape;3449;p75"/>
            <p:cNvCxnSpPr/>
            <p:nvPr/>
          </p:nvCxnSpPr>
          <p:spPr>
            <a:xfrm rot="5400000">
              <a:off x="1113424" y="-82325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0" name="Google Shape;3450;p75"/>
            <p:cNvCxnSpPr/>
            <p:nvPr/>
          </p:nvCxnSpPr>
          <p:spPr>
            <a:xfrm rot="5400000">
              <a:off x="3146749" y="-82325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1" name="Google Shape;3451;p75"/>
            <p:cNvCxnSpPr/>
            <p:nvPr/>
          </p:nvCxnSpPr>
          <p:spPr>
            <a:xfrm rot="5400000">
              <a:off x="-918201" y="-82325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52" name="Google Shape;3452;p75"/>
          <p:cNvGrpSpPr/>
          <p:nvPr/>
        </p:nvGrpSpPr>
        <p:grpSpPr>
          <a:xfrm rot="5399597">
            <a:off x="480401" y="-512456"/>
            <a:ext cx="2244460" cy="1170725"/>
            <a:chOff x="7361475" y="5882971"/>
            <a:chExt cx="2633725" cy="1373929"/>
          </a:xfrm>
        </p:grpSpPr>
        <p:sp>
          <p:nvSpPr>
            <p:cNvPr id="3453" name="Google Shape;3453;p75"/>
            <p:cNvSpPr/>
            <p:nvPr/>
          </p:nvSpPr>
          <p:spPr>
            <a:xfrm>
              <a:off x="7442525" y="5882971"/>
              <a:ext cx="2552675" cy="1291900"/>
            </a:xfrm>
            <a:custGeom>
              <a:avLst/>
              <a:gdLst/>
              <a:ahLst/>
              <a:cxnLst/>
              <a:rect l="l" t="t" r="r" b="b"/>
              <a:pathLst>
                <a:path w="102107" h="51676" extrusionOk="0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75"/>
            <p:cNvSpPr/>
            <p:nvPr/>
          </p:nvSpPr>
          <p:spPr>
            <a:xfrm>
              <a:off x="7574125" y="602140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75"/>
            <p:cNvSpPr/>
            <p:nvPr/>
          </p:nvSpPr>
          <p:spPr>
            <a:xfrm>
              <a:off x="7361475" y="602475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75"/>
            <p:cNvSpPr/>
            <p:nvPr/>
          </p:nvSpPr>
          <p:spPr>
            <a:xfrm>
              <a:off x="7407125" y="5988825"/>
              <a:ext cx="2463450" cy="1218525"/>
            </a:xfrm>
            <a:custGeom>
              <a:avLst/>
              <a:gdLst/>
              <a:ahLst/>
              <a:cxnLst/>
              <a:rect l="l" t="t" r="r" b="b"/>
              <a:pathLst>
                <a:path w="98538" h="48741" extrusionOk="0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75"/>
            <p:cNvSpPr/>
            <p:nvPr/>
          </p:nvSpPr>
          <p:spPr>
            <a:xfrm>
              <a:off x="7464675" y="6968075"/>
              <a:ext cx="139275" cy="135800"/>
            </a:xfrm>
            <a:custGeom>
              <a:avLst/>
              <a:gdLst/>
              <a:ahLst/>
              <a:cxnLst/>
              <a:rect l="l" t="t" r="r" b="b"/>
              <a:pathLst>
                <a:path w="5571" h="5432" extrusionOk="0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75"/>
            <p:cNvSpPr/>
            <p:nvPr/>
          </p:nvSpPr>
          <p:spPr>
            <a:xfrm>
              <a:off x="7462175" y="6095650"/>
              <a:ext cx="141775" cy="137800"/>
            </a:xfrm>
            <a:custGeom>
              <a:avLst/>
              <a:gdLst/>
              <a:ahLst/>
              <a:cxnLst/>
              <a:rect l="l" t="t" r="r" b="b"/>
              <a:pathLst>
                <a:path w="5671" h="5512" extrusionOk="0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75"/>
            <p:cNvSpPr/>
            <p:nvPr/>
          </p:nvSpPr>
          <p:spPr>
            <a:xfrm>
              <a:off x="7543050" y="6871200"/>
              <a:ext cx="663850" cy="275075"/>
            </a:xfrm>
            <a:custGeom>
              <a:avLst/>
              <a:gdLst/>
              <a:ahLst/>
              <a:cxnLst/>
              <a:rect l="l" t="t" r="r" b="b"/>
              <a:pathLst>
                <a:path w="26554" h="1100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75"/>
            <p:cNvSpPr/>
            <p:nvPr/>
          </p:nvSpPr>
          <p:spPr>
            <a:xfrm>
              <a:off x="7543050" y="6063525"/>
              <a:ext cx="663850" cy="274825"/>
            </a:xfrm>
            <a:custGeom>
              <a:avLst/>
              <a:gdLst/>
              <a:ahLst/>
              <a:cxnLst/>
              <a:rect l="l" t="t" r="r" b="b"/>
              <a:pathLst>
                <a:path w="26554" h="10993" extrusionOk="0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75"/>
            <p:cNvSpPr/>
            <p:nvPr/>
          </p:nvSpPr>
          <p:spPr>
            <a:xfrm>
              <a:off x="7407950" y="6455075"/>
              <a:ext cx="2463450" cy="287725"/>
            </a:xfrm>
            <a:custGeom>
              <a:avLst/>
              <a:gdLst/>
              <a:ahLst/>
              <a:cxnLst/>
              <a:rect l="l" t="t" r="r" b="b"/>
              <a:pathLst>
                <a:path w="98538" h="11509" extrusionOk="0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75"/>
            <p:cNvSpPr/>
            <p:nvPr/>
          </p:nvSpPr>
          <p:spPr>
            <a:xfrm>
              <a:off x="8594650" y="6559300"/>
              <a:ext cx="45050" cy="76750"/>
            </a:xfrm>
            <a:custGeom>
              <a:avLst/>
              <a:gdLst/>
              <a:ahLst/>
              <a:cxnLst/>
              <a:rect l="l" t="t" r="r" b="b"/>
              <a:pathLst>
                <a:path w="1802" h="3070" extrusionOk="0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75"/>
            <p:cNvSpPr/>
            <p:nvPr/>
          </p:nvSpPr>
          <p:spPr>
            <a:xfrm>
              <a:off x="9371875" y="6847850"/>
              <a:ext cx="237675" cy="162625"/>
            </a:xfrm>
            <a:custGeom>
              <a:avLst/>
              <a:gdLst/>
              <a:ahLst/>
              <a:cxnLst/>
              <a:rect l="l" t="t" r="r" b="b"/>
              <a:pathLst>
                <a:path w="9507" h="6505" extrusionOk="0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75"/>
            <p:cNvSpPr/>
            <p:nvPr/>
          </p:nvSpPr>
          <p:spPr>
            <a:xfrm>
              <a:off x="9371875" y="6174025"/>
              <a:ext cx="237675" cy="163475"/>
            </a:xfrm>
            <a:custGeom>
              <a:avLst/>
              <a:gdLst/>
              <a:ahLst/>
              <a:cxnLst/>
              <a:rect l="l" t="t" r="r" b="b"/>
              <a:pathLst>
                <a:path w="9507" h="6539" extrusionOk="0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75"/>
            <p:cNvSpPr/>
            <p:nvPr/>
          </p:nvSpPr>
          <p:spPr>
            <a:xfrm>
              <a:off x="8903875" y="5962675"/>
              <a:ext cx="145275" cy="144675"/>
            </a:xfrm>
            <a:custGeom>
              <a:avLst/>
              <a:gdLst/>
              <a:ahLst/>
              <a:cxnLst/>
              <a:rect l="l" t="t" r="r" b="b"/>
              <a:pathLst>
                <a:path w="5811" h="5787" extrusionOk="0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75"/>
            <p:cNvSpPr/>
            <p:nvPr/>
          </p:nvSpPr>
          <p:spPr>
            <a:xfrm>
              <a:off x="8903900" y="7113025"/>
              <a:ext cx="145250" cy="143875"/>
            </a:xfrm>
            <a:custGeom>
              <a:avLst/>
              <a:gdLst/>
              <a:ahLst/>
              <a:cxnLst/>
              <a:rect l="l" t="t" r="r" b="b"/>
              <a:pathLst>
                <a:path w="5810" h="5755" extrusionOk="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75"/>
            <p:cNvSpPr/>
            <p:nvPr/>
          </p:nvSpPr>
          <p:spPr>
            <a:xfrm>
              <a:off x="9573675" y="7002125"/>
              <a:ext cx="201825" cy="162625"/>
            </a:xfrm>
            <a:custGeom>
              <a:avLst/>
              <a:gdLst/>
              <a:ahLst/>
              <a:cxnLst/>
              <a:rect l="l" t="t" r="r" b="b"/>
              <a:pathLst>
                <a:path w="8073" h="6505" extrusionOk="0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75"/>
            <p:cNvSpPr/>
            <p:nvPr/>
          </p:nvSpPr>
          <p:spPr>
            <a:xfrm>
              <a:off x="9574500" y="6032250"/>
              <a:ext cx="201000" cy="160975"/>
            </a:xfrm>
            <a:custGeom>
              <a:avLst/>
              <a:gdLst/>
              <a:ahLst/>
              <a:cxnLst/>
              <a:rect l="l" t="t" r="r" b="b"/>
              <a:pathLst>
                <a:path w="8040" h="6439" extrusionOk="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75"/>
            <p:cNvSpPr/>
            <p:nvPr/>
          </p:nvSpPr>
          <p:spPr>
            <a:xfrm>
              <a:off x="8694725" y="6146500"/>
              <a:ext cx="522050" cy="924025"/>
            </a:xfrm>
            <a:custGeom>
              <a:avLst/>
              <a:gdLst/>
              <a:ahLst/>
              <a:cxnLst/>
              <a:rect l="l" t="t" r="r" b="b"/>
              <a:pathLst>
                <a:path w="20882" h="36961" extrusionOk="0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75"/>
            <p:cNvSpPr/>
            <p:nvPr/>
          </p:nvSpPr>
          <p:spPr>
            <a:xfrm>
              <a:off x="8694725" y="6265750"/>
              <a:ext cx="490375" cy="804775"/>
            </a:xfrm>
            <a:custGeom>
              <a:avLst/>
              <a:gdLst/>
              <a:ahLst/>
              <a:cxnLst/>
              <a:rect l="l" t="t" r="r" b="b"/>
              <a:pathLst>
                <a:path w="19615" h="32191" extrusionOk="0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75"/>
            <p:cNvSpPr/>
            <p:nvPr/>
          </p:nvSpPr>
          <p:spPr>
            <a:xfrm>
              <a:off x="7869950" y="6989600"/>
              <a:ext cx="1234250" cy="105950"/>
            </a:xfrm>
            <a:custGeom>
              <a:avLst/>
              <a:gdLst/>
              <a:ahLst/>
              <a:cxnLst/>
              <a:rect l="l" t="t" r="r" b="b"/>
              <a:pathLst>
                <a:path w="49370" h="4238" extrusionOk="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75"/>
            <p:cNvSpPr/>
            <p:nvPr/>
          </p:nvSpPr>
          <p:spPr>
            <a:xfrm>
              <a:off x="7869950" y="6989600"/>
              <a:ext cx="527900" cy="105950"/>
            </a:xfrm>
            <a:custGeom>
              <a:avLst/>
              <a:gdLst/>
              <a:ahLst/>
              <a:cxnLst/>
              <a:rect l="l" t="t" r="r" b="b"/>
              <a:pathLst>
                <a:path w="21116" h="4238" extrusionOk="0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75"/>
            <p:cNvSpPr/>
            <p:nvPr/>
          </p:nvSpPr>
          <p:spPr>
            <a:xfrm>
              <a:off x="7543900" y="6253250"/>
              <a:ext cx="538725" cy="708875"/>
            </a:xfrm>
            <a:custGeom>
              <a:avLst/>
              <a:gdLst/>
              <a:ahLst/>
              <a:cxnLst/>
              <a:rect l="l" t="t" r="r" b="b"/>
              <a:pathLst>
                <a:path w="21549" h="28355" extrusionOk="0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75"/>
            <p:cNvSpPr/>
            <p:nvPr/>
          </p:nvSpPr>
          <p:spPr>
            <a:xfrm>
              <a:off x="7543900" y="6295775"/>
              <a:ext cx="538725" cy="666350"/>
            </a:xfrm>
            <a:custGeom>
              <a:avLst/>
              <a:gdLst/>
              <a:ahLst/>
              <a:cxnLst/>
              <a:rect l="l" t="t" r="r" b="b"/>
              <a:pathLst>
                <a:path w="21549" h="26654" extrusionOk="0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75"/>
            <p:cNvSpPr/>
            <p:nvPr/>
          </p:nvSpPr>
          <p:spPr>
            <a:xfrm>
              <a:off x="7869950" y="6120650"/>
              <a:ext cx="1234250" cy="105100"/>
            </a:xfrm>
            <a:custGeom>
              <a:avLst/>
              <a:gdLst/>
              <a:ahLst/>
              <a:cxnLst/>
              <a:rect l="l" t="t" r="r" b="b"/>
              <a:pathLst>
                <a:path w="49370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75"/>
            <p:cNvSpPr/>
            <p:nvPr/>
          </p:nvSpPr>
          <p:spPr>
            <a:xfrm>
              <a:off x="7869950" y="6120650"/>
              <a:ext cx="632150" cy="105100"/>
            </a:xfrm>
            <a:custGeom>
              <a:avLst/>
              <a:gdLst/>
              <a:ahLst/>
              <a:cxnLst/>
              <a:rect l="l" t="t" r="r" b="b"/>
              <a:pathLst>
                <a:path w="25286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7" name="Google Shape;3477;p75"/>
          <p:cNvGrpSpPr/>
          <p:nvPr/>
        </p:nvGrpSpPr>
        <p:grpSpPr>
          <a:xfrm>
            <a:off x="7927781" y="4232392"/>
            <a:ext cx="473174" cy="370974"/>
            <a:chOff x="6799884" y="4485050"/>
            <a:chExt cx="924891" cy="725125"/>
          </a:xfrm>
        </p:grpSpPr>
        <p:cxnSp>
          <p:nvCxnSpPr>
            <p:cNvPr id="3478" name="Google Shape;3478;p75"/>
            <p:cNvCxnSpPr/>
            <p:nvPr/>
          </p:nvCxnSpPr>
          <p:spPr>
            <a:xfrm>
              <a:off x="6799884" y="4857746"/>
              <a:ext cx="8772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79" name="Google Shape;3479;p75"/>
            <p:cNvSpPr/>
            <p:nvPr/>
          </p:nvSpPr>
          <p:spPr>
            <a:xfrm>
              <a:off x="7353300" y="4485050"/>
              <a:ext cx="371475" cy="725125"/>
            </a:xfrm>
            <a:custGeom>
              <a:avLst/>
              <a:gdLst/>
              <a:ahLst/>
              <a:cxnLst/>
              <a:rect l="l" t="t" r="r" b="b"/>
              <a:pathLst>
                <a:path w="14859" h="29005" extrusionOk="0">
                  <a:moveTo>
                    <a:pt x="0" y="0"/>
                  </a:moveTo>
                  <a:lnTo>
                    <a:pt x="14859" y="14859"/>
                  </a:lnTo>
                  <a:lnTo>
                    <a:pt x="762" y="29005"/>
                  </a:lnTo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6" name="Google Shape;3786;p80"/>
          <p:cNvSpPr txBox="1">
            <a:spLocks noGrp="1"/>
          </p:cNvSpPr>
          <p:nvPr>
            <p:ph type="title"/>
          </p:nvPr>
        </p:nvSpPr>
        <p:spPr>
          <a:xfrm>
            <a:off x="348839" y="0"/>
            <a:ext cx="3852000" cy="11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THINKING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787" name="Google Shape;3787;p80"/>
          <p:cNvSpPr txBox="1">
            <a:spLocks noGrp="1"/>
          </p:cNvSpPr>
          <p:nvPr>
            <p:ph type="subTitle" idx="1"/>
          </p:nvPr>
        </p:nvSpPr>
        <p:spPr>
          <a:xfrm flipH="1">
            <a:off x="348836" y="982017"/>
            <a:ext cx="4454273" cy="3650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IN" dirty="0"/>
              <a:t>**Hardware Setup:**</a:t>
            </a:r>
          </a:p>
          <a:p>
            <a:pPr marL="482600" indent="-342900">
              <a:buAutoNum type="alphaLcPeriod"/>
            </a:pPr>
            <a:r>
              <a:rPr lang="en-IN" dirty="0"/>
              <a:t>Connect the HC-SR04 ultrasonic sensors to your ESP32 board. You will need one sensor per parking space.</a:t>
            </a:r>
          </a:p>
          <a:p>
            <a:pPr marL="482600" indent="-342900">
              <a:buAutoNum type="alphaLcPeriod"/>
            </a:pPr>
            <a:r>
              <a:rPr lang="en-IN" dirty="0"/>
              <a:t>Wire the HC-SR04 sensors as follows:</a:t>
            </a:r>
          </a:p>
          <a:p>
            <a:pPr marL="139700" indent="0">
              <a:buNone/>
            </a:pPr>
            <a:r>
              <a:rPr lang="en-IN" dirty="0"/>
              <a:t>      - VCC to 5V on ESP32</a:t>
            </a:r>
          </a:p>
          <a:p>
            <a:pPr marL="139700" indent="0">
              <a:buNone/>
            </a:pPr>
            <a:r>
              <a:rPr lang="en-IN" dirty="0"/>
              <a:t>      - GND to GND on ESP32</a:t>
            </a:r>
          </a:p>
          <a:p>
            <a:pPr marL="139700" indent="0">
              <a:buNone/>
            </a:pPr>
            <a:r>
              <a:rPr lang="en-IN" dirty="0"/>
              <a:t>      - Trig to a digital GPIO pin on ESP32 (e.g., GPIO2)</a:t>
            </a:r>
          </a:p>
          <a:p>
            <a:pPr marL="139700" indent="0">
              <a:buNone/>
            </a:pPr>
            <a:r>
              <a:rPr lang="en-IN" dirty="0"/>
              <a:t>      - Echo to another digital GPIO pin on ESP32 (e.g., GPIO4)</a:t>
            </a:r>
          </a:p>
          <a:p>
            <a:pPr marL="482600" indent="-342900">
              <a:buAutoNum type="alphaLcPeriod" startAt="3"/>
            </a:pPr>
            <a:r>
              <a:rPr lang="en-IN" dirty="0"/>
              <a:t>Connect all the sensors in the same way,       one for each parking space you want to monitor.</a:t>
            </a:r>
          </a:p>
        </p:txBody>
      </p:sp>
      <p:pic>
        <p:nvPicPr>
          <p:cNvPr id="3788" name="Google Shape;3788;p8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52164" r="308"/>
          <a:stretch/>
        </p:blipFill>
        <p:spPr>
          <a:xfrm>
            <a:off x="4914900" y="-25825"/>
            <a:ext cx="4229176" cy="5201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7" name="Google Shape;3787;p80"/>
          <p:cNvSpPr txBox="1">
            <a:spLocks noGrp="1"/>
          </p:cNvSpPr>
          <p:nvPr>
            <p:ph type="subTitle" idx="1"/>
          </p:nvPr>
        </p:nvSpPr>
        <p:spPr>
          <a:xfrm flipH="1">
            <a:off x="4527772" y="170716"/>
            <a:ext cx="4454273" cy="4793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IN" sz="1200" dirty="0"/>
              <a:t>2. **Programming:**</a:t>
            </a:r>
          </a:p>
          <a:p>
            <a:pPr marL="139700" indent="0">
              <a:buNone/>
            </a:pPr>
            <a:r>
              <a:rPr lang="en-IN" sz="1200" dirty="0"/>
              <a:t> </a:t>
            </a:r>
          </a:p>
          <a:p>
            <a:pPr marL="139700" indent="0">
              <a:buNone/>
            </a:pPr>
            <a:r>
              <a:rPr lang="en-IN" sz="1200" dirty="0"/>
              <a:t>   a. Write an Arduino sketch for the ESP32 that reads the distance data from the ultrasonic sensors.</a:t>
            </a:r>
          </a:p>
          <a:p>
            <a:pPr marL="139700" indent="0">
              <a:buNone/>
            </a:pPr>
            <a:r>
              <a:rPr lang="en-IN" sz="1200" dirty="0"/>
              <a:t>    ```</a:t>
            </a:r>
            <a:r>
              <a:rPr lang="en-IN" sz="1200" dirty="0" err="1"/>
              <a:t>cpp</a:t>
            </a:r>
            <a:endParaRPr lang="en-IN" sz="1200" dirty="0"/>
          </a:p>
          <a:p>
            <a:pPr marL="139700" indent="0">
              <a:buNone/>
            </a:pPr>
            <a:r>
              <a:rPr lang="en-IN" sz="1200" dirty="0"/>
              <a:t>   #include &lt;</a:t>
            </a:r>
            <a:r>
              <a:rPr lang="en-IN" sz="1200" dirty="0" err="1"/>
              <a:t>Ultrasonic.h</a:t>
            </a:r>
            <a:r>
              <a:rPr lang="en-IN" sz="1200" dirty="0"/>
              <a:t>&gt;</a:t>
            </a:r>
          </a:p>
          <a:p>
            <a:pPr marL="139700" indent="0">
              <a:buNone/>
            </a:pPr>
            <a:r>
              <a:rPr lang="en-IN" sz="1200" dirty="0"/>
              <a:t> </a:t>
            </a:r>
          </a:p>
          <a:p>
            <a:pPr marL="139700" indent="0">
              <a:buNone/>
            </a:pPr>
            <a:r>
              <a:rPr lang="en-IN" sz="1200" dirty="0"/>
              <a:t>   Ultrasonic sensor1(GPIO_TRIGGER1, GPIO_ECHO1);</a:t>
            </a:r>
          </a:p>
          <a:p>
            <a:pPr marL="139700" indent="0">
              <a:buNone/>
            </a:pPr>
            <a:r>
              <a:rPr lang="en-IN" sz="1200" dirty="0"/>
              <a:t>   Ultrasonic sensor2(GPIO_TRIGGER2, GPIO_ECHO2);</a:t>
            </a:r>
          </a:p>
          <a:p>
            <a:pPr marL="139700" indent="0">
              <a:buNone/>
            </a:pPr>
            <a:r>
              <a:rPr lang="en-IN" sz="1200" dirty="0"/>
              <a:t>   // Add more sensors if needed</a:t>
            </a:r>
          </a:p>
          <a:p>
            <a:pPr marL="139700" indent="0">
              <a:buNone/>
            </a:pPr>
            <a:r>
              <a:rPr lang="en-IN" sz="1200" dirty="0"/>
              <a:t> </a:t>
            </a:r>
          </a:p>
          <a:p>
            <a:pPr marL="139700" indent="0">
              <a:buNone/>
            </a:pPr>
            <a:r>
              <a:rPr lang="en-IN" sz="1200" dirty="0"/>
              <a:t>   void setup() {</a:t>
            </a:r>
          </a:p>
          <a:p>
            <a:pPr marL="139700" indent="0">
              <a:buNone/>
            </a:pPr>
            <a:r>
              <a:rPr lang="en-IN" sz="1200" dirty="0"/>
              <a:t>     </a:t>
            </a:r>
            <a:r>
              <a:rPr lang="en-IN" sz="1200" dirty="0" err="1"/>
              <a:t>Serial.begin</a:t>
            </a:r>
            <a:r>
              <a:rPr lang="en-IN" sz="1200" dirty="0"/>
              <a:t>(115200);</a:t>
            </a:r>
          </a:p>
          <a:p>
            <a:pPr marL="139700" indent="0">
              <a:buNone/>
            </a:pPr>
            <a:r>
              <a:rPr lang="en-IN" sz="1200" dirty="0"/>
              <a:t>   }</a:t>
            </a:r>
          </a:p>
          <a:p>
            <a:pPr marL="139700" indent="0">
              <a:buNone/>
            </a:pPr>
            <a:r>
              <a:rPr lang="en-IN" sz="1200" dirty="0"/>
              <a:t> </a:t>
            </a:r>
          </a:p>
          <a:p>
            <a:pPr marL="139700" indent="0">
              <a:buNone/>
            </a:pPr>
            <a:r>
              <a:rPr lang="en-IN" sz="1200" dirty="0"/>
              <a:t>   void loop() {</a:t>
            </a:r>
          </a:p>
          <a:p>
            <a:pPr marL="139700" indent="0">
              <a:buNone/>
            </a:pPr>
            <a:r>
              <a:rPr lang="en-IN" sz="1200" dirty="0"/>
              <a:t>     long distance1 = sensor1.read();</a:t>
            </a:r>
          </a:p>
          <a:p>
            <a:pPr marL="139700" indent="0">
              <a:buNone/>
            </a:pPr>
            <a:r>
              <a:rPr lang="en-IN" sz="1200" dirty="0"/>
              <a:t>     long distance2 = sensor2.read();</a:t>
            </a:r>
          </a:p>
          <a:p>
            <a:pPr marL="139700" indent="0">
              <a:buNone/>
            </a:pPr>
            <a:r>
              <a:rPr lang="en-IN" sz="1200" dirty="0"/>
              <a:t>     // Read distances from more sensors if needed</a:t>
            </a:r>
          </a:p>
          <a:p>
            <a:pPr marL="139700" indent="0">
              <a:buNone/>
            </a:pPr>
            <a:r>
              <a:rPr lang="en-IN" sz="1200" dirty="0"/>
              <a:t>     </a:t>
            </a:r>
          </a:p>
          <a:p>
            <a:pPr marL="139700" indent="0">
              <a:buNone/>
            </a:pPr>
            <a:r>
              <a:rPr lang="en-IN" sz="1200" dirty="0"/>
              <a:t>     // Process distance data and manage parking spaces here</a:t>
            </a:r>
          </a:p>
          <a:p>
            <a:pPr marL="139700" indent="0">
              <a:buNone/>
            </a:pPr>
            <a:r>
              <a:rPr lang="en-IN" sz="1200" dirty="0"/>
              <a:t> </a:t>
            </a:r>
          </a:p>
          <a:p>
            <a:pPr marL="139700" indent="0">
              <a:buNone/>
            </a:pPr>
            <a:r>
              <a:rPr lang="en-IN" sz="1200" dirty="0"/>
              <a:t>     delay(1000); // Delay for better readability</a:t>
            </a:r>
          </a:p>
          <a:p>
            <a:pPr marL="139700" indent="0">
              <a:buNone/>
            </a:pPr>
            <a:r>
              <a:rPr lang="en-IN" sz="1200" dirty="0"/>
              <a:t>   }</a:t>
            </a:r>
          </a:p>
        </p:txBody>
      </p:sp>
      <p:pic>
        <p:nvPicPr>
          <p:cNvPr id="3788" name="Google Shape;3788;p8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52164" r="308"/>
          <a:stretch/>
        </p:blipFill>
        <p:spPr>
          <a:xfrm>
            <a:off x="0" y="0"/>
            <a:ext cx="4229176" cy="52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69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7" name="Google Shape;3787;p80"/>
          <p:cNvSpPr txBox="1">
            <a:spLocks noGrp="1"/>
          </p:cNvSpPr>
          <p:nvPr>
            <p:ph type="subTitle" idx="1"/>
          </p:nvPr>
        </p:nvSpPr>
        <p:spPr>
          <a:xfrm flipH="1">
            <a:off x="348836" y="982017"/>
            <a:ext cx="4454273" cy="3650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2.</a:t>
            </a:r>
            <a:endParaRPr lang="en-IN" dirty="0"/>
          </a:p>
          <a:p>
            <a:pPr marL="139700" indent="0">
              <a:buNone/>
            </a:pPr>
            <a:r>
              <a:rPr lang="en-IN" dirty="0"/>
              <a:t>   b. In the loop function, process the distance data from each sensor to determine whether a parking space is occupied or vacant. You can set a threshold distance to decide when a space is occupied.</a:t>
            </a:r>
          </a:p>
          <a:p>
            <a:pPr marL="139700" indent="0">
              <a:buNone/>
            </a:pPr>
            <a:r>
              <a:rPr lang="en-IN" dirty="0"/>
              <a:t> </a:t>
            </a:r>
          </a:p>
          <a:p>
            <a:pPr marL="139700" indent="0">
              <a:buNone/>
            </a:pPr>
            <a:r>
              <a:rPr lang="en-IN" dirty="0"/>
              <a:t>   c. You may want to use a data structure to keep track of the parking space status, e.g., an array of </a:t>
            </a:r>
            <a:r>
              <a:rPr lang="en-IN" dirty="0" err="1"/>
              <a:t>boolean</a:t>
            </a:r>
            <a:r>
              <a:rPr lang="en-IN" dirty="0"/>
              <a:t> values.</a:t>
            </a:r>
          </a:p>
        </p:txBody>
      </p:sp>
      <p:pic>
        <p:nvPicPr>
          <p:cNvPr id="3788" name="Google Shape;3788;p8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52164" r="308"/>
          <a:stretch/>
        </p:blipFill>
        <p:spPr>
          <a:xfrm>
            <a:off x="4914900" y="-25825"/>
            <a:ext cx="4229176" cy="52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95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7" name="Google Shape;3787;p80"/>
          <p:cNvSpPr txBox="1">
            <a:spLocks noGrp="1"/>
          </p:cNvSpPr>
          <p:nvPr>
            <p:ph type="subTitle" idx="1"/>
          </p:nvPr>
        </p:nvSpPr>
        <p:spPr>
          <a:xfrm flipH="1">
            <a:off x="4527772" y="170716"/>
            <a:ext cx="4454273" cy="4793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IN" dirty="0"/>
              <a:t>4. **Testing:**</a:t>
            </a:r>
          </a:p>
          <a:p>
            <a:pPr marL="139700" indent="0">
              <a:buNone/>
            </a:pPr>
            <a:r>
              <a:rPr lang="en-IN" dirty="0"/>
              <a:t> </a:t>
            </a:r>
          </a:p>
          <a:p>
            <a:pPr marL="139700" indent="0">
              <a:buNone/>
            </a:pPr>
            <a:r>
              <a:rPr lang="en-IN" dirty="0"/>
              <a:t>   a. Simulate the project on </a:t>
            </a:r>
            <a:r>
              <a:rPr lang="en-IN" dirty="0" err="1"/>
              <a:t>Wokwi</a:t>
            </a:r>
            <a:r>
              <a:rPr lang="en-IN" dirty="0"/>
              <a:t> and observe how the parking space status changes based on the simulated distance measurements.</a:t>
            </a:r>
          </a:p>
          <a:p>
            <a:pPr marL="139700" indent="0">
              <a:buNone/>
            </a:pPr>
            <a:r>
              <a:rPr lang="en-IN" dirty="0"/>
              <a:t> </a:t>
            </a:r>
          </a:p>
          <a:p>
            <a:pPr marL="139700" indent="0">
              <a:buNone/>
            </a:pPr>
            <a:r>
              <a:rPr lang="en-IN" dirty="0"/>
              <a:t>   b. Fine-tune your code and interface as needed to ensure it works correctly..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IN" dirty="0"/>
          </a:p>
          <a:p>
            <a:pPr marL="139700" indent="0">
              <a:buNone/>
            </a:pPr>
            <a:r>
              <a:rPr lang="en-IN" dirty="0"/>
              <a:t>5. **Deployment:**</a:t>
            </a:r>
          </a:p>
          <a:p>
            <a:pPr marL="139700" indent="0">
              <a:buNone/>
            </a:pPr>
            <a:r>
              <a:rPr lang="en-IN" dirty="0"/>
              <a:t> </a:t>
            </a:r>
          </a:p>
          <a:p>
            <a:pPr marL="139700" indent="0">
              <a:buNone/>
            </a:pPr>
            <a:r>
              <a:rPr lang="en-IN" dirty="0"/>
              <a:t>   a. Once your Smart Parking project works as expected in the virtual simulator, you can deploy it to a physical ESP32 board and connect it to real sensors in a parking area.</a:t>
            </a:r>
          </a:p>
          <a:p>
            <a:pPr marL="139700" indent="0">
              <a:buNone/>
            </a:pPr>
            <a:endParaRPr lang="en-IN" dirty="0"/>
          </a:p>
        </p:txBody>
      </p:sp>
      <p:pic>
        <p:nvPicPr>
          <p:cNvPr id="3788" name="Google Shape;3788;p8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52164" r="308"/>
          <a:stretch/>
        </p:blipFill>
        <p:spPr>
          <a:xfrm>
            <a:off x="0" y="0"/>
            <a:ext cx="4229176" cy="52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2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7" name="Google Shape;3787;p80"/>
          <p:cNvSpPr txBox="1">
            <a:spLocks noGrp="1"/>
          </p:cNvSpPr>
          <p:nvPr>
            <p:ph type="subTitle" idx="1"/>
          </p:nvPr>
        </p:nvSpPr>
        <p:spPr>
          <a:xfrm flipH="1">
            <a:off x="318691" y="499696"/>
            <a:ext cx="4454273" cy="3650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IN" sz="1800" dirty="0"/>
              <a:t>6. **Enhancements:**</a:t>
            </a:r>
          </a:p>
          <a:p>
            <a:pPr marL="139700" indent="0">
              <a:buNone/>
            </a:pPr>
            <a:r>
              <a:rPr lang="en-IN" sz="1800" dirty="0"/>
              <a:t> </a:t>
            </a:r>
          </a:p>
          <a:p>
            <a:pPr marL="139700" indent="0">
              <a:buNone/>
            </a:pPr>
            <a:r>
              <a:rPr lang="en-IN" sz="1800" dirty="0"/>
              <a:t>   Depending on your project's requirements, you can add features such as mobile app integration for real-time parking updates, data logging, and alerts when parking spaces are full or vacant.</a:t>
            </a:r>
          </a:p>
          <a:p>
            <a:pPr marL="139700" indent="0">
              <a:buNone/>
            </a:pPr>
            <a:r>
              <a:rPr lang="en-IN" sz="1800" dirty="0"/>
              <a:t> </a:t>
            </a:r>
          </a:p>
          <a:p>
            <a:pPr marL="139700" indent="0">
              <a:buNone/>
            </a:pPr>
            <a:r>
              <a:rPr lang="en-IN" sz="1800" dirty="0"/>
              <a:t>Remember to refer to the ESP32 and HC-SR04 datasheets and the </a:t>
            </a:r>
            <a:r>
              <a:rPr lang="en-IN" sz="1800" dirty="0" err="1"/>
              <a:t>Wokwi</a:t>
            </a:r>
            <a:r>
              <a:rPr lang="en-IN" sz="1800" dirty="0"/>
              <a:t> documentation for detailed information on programming and using these components in your project.</a:t>
            </a:r>
          </a:p>
        </p:txBody>
      </p:sp>
      <p:pic>
        <p:nvPicPr>
          <p:cNvPr id="3788" name="Google Shape;3788;p8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52164" r="308"/>
          <a:stretch/>
        </p:blipFill>
        <p:spPr>
          <a:xfrm>
            <a:off x="4914900" y="-25825"/>
            <a:ext cx="4229176" cy="52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43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5" name="Google Shape;3875;p82"/>
          <p:cNvSpPr txBox="1">
            <a:spLocks noGrp="1"/>
          </p:cNvSpPr>
          <p:nvPr>
            <p:ph type="title"/>
          </p:nvPr>
        </p:nvSpPr>
        <p:spPr>
          <a:xfrm>
            <a:off x="740488" y="1451225"/>
            <a:ext cx="3205200" cy="15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FF0000"/>
                </a:solidFill>
              </a:rPr>
              <a:t>CONCLUSION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876" name="Google Shape;3876;p82"/>
          <p:cNvSpPr txBox="1">
            <a:spLocks noGrp="1"/>
          </p:cNvSpPr>
          <p:nvPr>
            <p:ph type="title" idx="2"/>
          </p:nvPr>
        </p:nvSpPr>
        <p:spPr>
          <a:xfrm>
            <a:off x="4189325" y="1500400"/>
            <a:ext cx="1471500" cy="14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877" name="Google Shape;3877;p82"/>
          <p:cNvSpPr txBox="1">
            <a:spLocks noGrp="1"/>
          </p:cNvSpPr>
          <p:nvPr>
            <p:ph type="subTitle" idx="1"/>
          </p:nvPr>
        </p:nvSpPr>
        <p:spPr>
          <a:xfrm>
            <a:off x="740488" y="3062425"/>
            <a:ext cx="4924200" cy="5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/>
              <a:t>Execute the idea</a:t>
            </a:r>
          </a:p>
        </p:txBody>
      </p:sp>
      <p:cxnSp>
        <p:nvCxnSpPr>
          <p:cNvPr id="3878" name="Google Shape;3878;p82"/>
          <p:cNvCxnSpPr/>
          <p:nvPr/>
        </p:nvCxnSpPr>
        <p:spPr>
          <a:xfrm rot="10800000">
            <a:off x="7114375" y="0"/>
            <a:ext cx="0" cy="51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9" name="Google Shape;3879;p82"/>
          <p:cNvCxnSpPr/>
          <p:nvPr/>
        </p:nvCxnSpPr>
        <p:spPr>
          <a:xfrm rot="10800000">
            <a:off x="7107900" y="2584625"/>
            <a:ext cx="2036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0" name="Google Shape;3880;p82"/>
          <p:cNvCxnSpPr/>
          <p:nvPr/>
        </p:nvCxnSpPr>
        <p:spPr>
          <a:xfrm rot="10800000">
            <a:off x="7107900" y="4617950"/>
            <a:ext cx="2036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1" name="Google Shape;3881;p82"/>
          <p:cNvCxnSpPr/>
          <p:nvPr/>
        </p:nvCxnSpPr>
        <p:spPr>
          <a:xfrm rot="10800000">
            <a:off x="7107900" y="553000"/>
            <a:ext cx="2036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82" name="Google Shape;3882;p82"/>
          <p:cNvGrpSpPr/>
          <p:nvPr/>
        </p:nvGrpSpPr>
        <p:grpSpPr>
          <a:xfrm rot="5400000">
            <a:off x="7722828" y="1128008"/>
            <a:ext cx="806244" cy="881612"/>
            <a:chOff x="-991575" y="941475"/>
            <a:chExt cx="1147025" cy="1254250"/>
          </a:xfrm>
        </p:grpSpPr>
        <p:sp>
          <p:nvSpPr>
            <p:cNvPr id="3883" name="Google Shape;3883;p82"/>
            <p:cNvSpPr/>
            <p:nvPr/>
          </p:nvSpPr>
          <p:spPr>
            <a:xfrm>
              <a:off x="-991575" y="1105850"/>
              <a:ext cx="823550" cy="843100"/>
            </a:xfrm>
            <a:custGeom>
              <a:avLst/>
              <a:gdLst/>
              <a:ahLst/>
              <a:cxnLst/>
              <a:rect l="l" t="t" r="r" b="b"/>
              <a:pathLst>
                <a:path w="32942" h="33724" extrusionOk="0">
                  <a:moveTo>
                    <a:pt x="2868" y="1"/>
                  </a:moveTo>
                  <a:cubicBezTo>
                    <a:pt x="2342" y="1"/>
                    <a:pt x="1813" y="161"/>
                    <a:pt x="1368" y="487"/>
                  </a:cubicBezTo>
                  <a:cubicBezTo>
                    <a:pt x="259" y="1337"/>
                    <a:pt x="0" y="2964"/>
                    <a:pt x="814" y="4073"/>
                  </a:cubicBezTo>
                  <a:lnTo>
                    <a:pt x="10759" y="17494"/>
                  </a:lnTo>
                  <a:lnTo>
                    <a:pt x="11017" y="17937"/>
                  </a:lnTo>
                  <a:cubicBezTo>
                    <a:pt x="11535" y="18640"/>
                    <a:pt x="12348" y="19009"/>
                    <a:pt x="13199" y="19009"/>
                  </a:cubicBezTo>
                  <a:lnTo>
                    <a:pt x="23772" y="19009"/>
                  </a:lnTo>
                  <a:lnTo>
                    <a:pt x="23772" y="26625"/>
                  </a:lnTo>
                  <a:lnTo>
                    <a:pt x="18190" y="26625"/>
                  </a:lnTo>
                  <a:cubicBezTo>
                    <a:pt x="17118" y="26625"/>
                    <a:pt x="16267" y="27513"/>
                    <a:pt x="16267" y="28548"/>
                  </a:cubicBezTo>
                  <a:cubicBezTo>
                    <a:pt x="16267" y="29620"/>
                    <a:pt x="17155" y="30507"/>
                    <a:pt x="18190" y="30507"/>
                  </a:cubicBezTo>
                  <a:lnTo>
                    <a:pt x="23772" y="30507"/>
                  </a:lnTo>
                  <a:cubicBezTo>
                    <a:pt x="23772" y="32282"/>
                    <a:pt x="25214" y="33724"/>
                    <a:pt x="26989" y="33724"/>
                  </a:cubicBezTo>
                  <a:lnTo>
                    <a:pt x="29688" y="33724"/>
                  </a:lnTo>
                  <a:cubicBezTo>
                    <a:pt x="31499" y="33724"/>
                    <a:pt x="32941" y="32282"/>
                    <a:pt x="32941" y="30507"/>
                  </a:cubicBezTo>
                  <a:lnTo>
                    <a:pt x="32941" y="19046"/>
                  </a:lnTo>
                  <a:lnTo>
                    <a:pt x="32941" y="17679"/>
                  </a:lnTo>
                  <a:cubicBezTo>
                    <a:pt x="32941" y="14721"/>
                    <a:pt x="30538" y="12392"/>
                    <a:pt x="27580" y="12392"/>
                  </a:cubicBezTo>
                  <a:lnTo>
                    <a:pt x="14271" y="12392"/>
                  </a:lnTo>
                  <a:cubicBezTo>
                    <a:pt x="13679" y="12392"/>
                    <a:pt x="13051" y="12059"/>
                    <a:pt x="12681" y="11578"/>
                  </a:cubicBezTo>
                  <a:lnTo>
                    <a:pt x="4917" y="1042"/>
                  </a:lnTo>
                  <a:cubicBezTo>
                    <a:pt x="4430" y="356"/>
                    <a:pt x="3652" y="1"/>
                    <a:pt x="2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82"/>
            <p:cNvSpPr/>
            <p:nvPr/>
          </p:nvSpPr>
          <p:spPr>
            <a:xfrm>
              <a:off x="-374175" y="2003475"/>
              <a:ext cx="192275" cy="192250"/>
            </a:xfrm>
            <a:custGeom>
              <a:avLst/>
              <a:gdLst/>
              <a:ahLst/>
              <a:cxnLst/>
              <a:rect l="l" t="t" r="r" b="b"/>
              <a:pathLst>
                <a:path w="7691" h="7690" extrusionOk="0">
                  <a:moveTo>
                    <a:pt x="3846" y="0"/>
                  </a:moveTo>
                  <a:cubicBezTo>
                    <a:pt x="1738" y="0"/>
                    <a:pt x="1" y="1701"/>
                    <a:pt x="1" y="3845"/>
                  </a:cubicBezTo>
                  <a:cubicBezTo>
                    <a:pt x="1" y="5952"/>
                    <a:pt x="1738" y="7690"/>
                    <a:pt x="3846" y="7690"/>
                  </a:cubicBezTo>
                  <a:cubicBezTo>
                    <a:pt x="5990" y="7690"/>
                    <a:pt x="7690" y="5952"/>
                    <a:pt x="7690" y="3845"/>
                  </a:cubicBezTo>
                  <a:cubicBezTo>
                    <a:pt x="7690" y="1701"/>
                    <a:pt x="5990" y="0"/>
                    <a:pt x="3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82"/>
            <p:cNvSpPr/>
            <p:nvPr/>
          </p:nvSpPr>
          <p:spPr>
            <a:xfrm>
              <a:off x="-679725" y="941475"/>
              <a:ext cx="835175" cy="732450"/>
            </a:xfrm>
            <a:custGeom>
              <a:avLst/>
              <a:gdLst/>
              <a:ahLst/>
              <a:cxnLst/>
              <a:rect l="l" t="t" r="r" b="b"/>
              <a:pathLst>
                <a:path w="33407" h="29298" extrusionOk="0">
                  <a:moveTo>
                    <a:pt x="14663" y="1"/>
                  </a:moveTo>
                  <a:cubicBezTo>
                    <a:pt x="9302" y="1"/>
                    <a:pt x="4607" y="2219"/>
                    <a:pt x="1279" y="5731"/>
                  </a:cubicBezTo>
                  <a:cubicBezTo>
                    <a:pt x="0" y="7117"/>
                    <a:pt x="1009" y="9254"/>
                    <a:pt x="2829" y="9254"/>
                  </a:cubicBezTo>
                  <a:cubicBezTo>
                    <a:pt x="2903" y="9254"/>
                    <a:pt x="2978" y="9251"/>
                    <a:pt x="3054" y="9243"/>
                  </a:cubicBezTo>
                  <a:lnTo>
                    <a:pt x="3424" y="9206"/>
                  </a:lnTo>
                  <a:cubicBezTo>
                    <a:pt x="3904" y="9169"/>
                    <a:pt x="4422" y="8948"/>
                    <a:pt x="4755" y="8578"/>
                  </a:cubicBezTo>
                  <a:cubicBezTo>
                    <a:pt x="7206" y="6056"/>
                    <a:pt x="10653" y="4497"/>
                    <a:pt x="14530" y="4497"/>
                  </a:cubicBezTo>
                  <a:cubicBezTo>
                    <a:pt x="14746" y="4497"/>
                    <a:pt x="14962" y="4501"/>
                    <a:pt x="15180" y="4511"/>
                  </a:cubicBezTo>
                  <a:cubicBezTo>
                    <a:pt x="21206" y="4770"/>
                    <a:pt x="26456" y="9059"/>
                    <a:pt x="27898" y="14900"/>
                  </a:cubicBezTo>
                  <a:cubicBezTo>
                    <a:pt x="28859" y="18856"/>
                    <a:pt x="28083" y="22701"/>
                    <a:pt x="26050" y="25806"/>
                  </a:cubicBezTo>
                  <a:cubicBezTo>
                    <a:pt x="25791" y="26250"/>
                    <a:pt x="25643" y="26768"/>
                    <a:pt x="25680" y="27285"/>
                  </a:cubicBezTo>
                  <a:cubicBezTo>
                    <a:pt x="25791" y="28552"/>
                    <a:pt x="26837" y="29297"/>
                    <a:pt x="27903" y="29297"/>
                  </a:cubicBezTo>
                  <a:cubicBezTo>
                    <a:pt x="28610" y="29297"/>
                    <a:pt x="29326" y="28969"/>
                    <a:pt x="29784" y="28246"/>
                  </a:cubicBezTo>
                  <a:cubicBezTo>
                    <a:pt x="32298" y="24401"/>
                    <a:pt x="33407" y="19558"/>
                    <a:pt x="32372" y="14567"/>
                  </a:cubicBezTo>
                  <a:cubicBezTo>
                    <a:pt x="30671" y="6212"/>
                    <a:pt x="23203" y="75"/>
                    <a:pt x="14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6" name="Google Shape;3886;p82"/>
          <p:cNvGrpSpPr/>
          <p:nvPr/>
        </p:nvGrpSpPr>
        <p:grpSpPr>
          <a:xfrm>
            <a:off x="6961531" y="2248464"/>
            <a:ext cx="2636783" cy="2671716"/>
            <a:chOff x="1410161" y="1578330"/>
            <a:chExt cx="2837081" cy="2874667"/>
          </a:xfrm>
        </p:grpSpPr>
        <p:sp>
          <p:nvSpPr>
            <p:cNvPr id="3887" name="Google Shape;3887;p82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82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82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82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avLst/>
              <a:gdLst/>
              <a:ahLst/>
              <a:cxnLst/>
              <a:rect l="l" t="t" r="r" b="b"/>
              <a:pathLst>
                <a:path w="44810" h="44144" extrusionOk="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82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82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82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82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82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82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82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82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82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82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82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82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82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82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avLst/>
              <a:gdLst/>
              <a:ahLst/>
              <a:cxnLst/>
              <a:rect l="l" t="t" r="r" b="b"/>
              <a:pathLst>
                <a:path w="5658" h="5916" extrusionOk="0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82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82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82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82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82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82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82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82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82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82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82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82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82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avLst/>
              <a:gdLst/>
              <a:ahLst/>
              <a:cxnLst/>
              <a:rect l="l" t="t" r="r" b="b"/>
              <a:pathLst>
                <a:path w="4252" h="3883" extrusionOk="0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82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avLst/>
              <a:gdLst/>
              <a:ahLst/>
              <a:cxnLst/>
              <a:rect l="l" t="t" r="r" b="b"/>
              <a:pathLst>
                <a:path w="3772" h="4326" extrusionOk="0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82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82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82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82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82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82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82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82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82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82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82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82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82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82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82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82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82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82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82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82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82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82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82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82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82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82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82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82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82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82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82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82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82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82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82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222" y="1637894"/>
            <a:ext cx="3188344" cy="1783072"/>
          </a:xfrm>
          <a:prstGeom prst="rect">
            <a:avLst/>
          </a:prstGeom>
        </p:spPr>
      </p:pic>
      <p:sp>
        <p:nvSpPr>
          <p:cNvPr id="5601" name="Google Shape;5601;p94"/>
          <p:cNvSpPr txBox="1">
            <a:spLocks noGrp="1"/>
          </p:cNvSpPr>
          <p:nvPr>
            <p:ph type="subTitle" idx="1"/>
          </p:nvPr>
        </p:nvSpPr>
        <p:spPr>
          <a:xfrm flipH="1">
            <a:off x="377687" y="1449232"/>
            <a:ext cx="4807262" cy="25399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sz="1400" dirty="0"/>
              <a:t>The concepts of smart cities have always been a dream. </a:t>
            </a:r>
          </a:p>
          <a:p>
            <a:pPr marL="0" lvl="0" indent="0"/>
            <a:r>
              <a:rPr lang="en-IN" sz="1400" dirty="0"/>
              <a:t>There have been advancements made from the past couple </a:t>
            </a:r>
          </a:p>
          <a:p>
            <a:pPr marL="0" lvl="0" indent="0"/>
            <a:r>
              <a:rPr lang="en-IN" sz="1400" dirty="0"/>
              <a:t>of years to make smart city dream to reality. The </a:t>
            </a:r>
          </a:p>
          <a:p>
            <a:pPr marL="0" lvl="0" indent="0"/>
            <a:r>
              <a:rPr lang="en-IN" sz="1400" dirty="0"/>
              <a:t>advancement of internet of things and cloud technologies </a:t>
            </a:r>
          </a:p>
          <a:p>
            <a:pPr marL="0" lvl="0" indent="0"/>
            <a:r>
              <a:rPr lang="en-IN" sz="1400" dirty="0"/>
              <a:t>has given rise to the new possibilities in terms of smart </a:t>
            </a:r>
          </a:p>
          <a:p>
            <a:pPr marL="0" lvl="0" indent="0"/>
            <a:r>
              <a:rPr lang="en-IN" sz="1400" dirty="0"/>
              <a:t>cities. Smart parking facilities have always been the core of </a:t>
            </a:r>
          </a:p>
          <a:p>
            <a:pPr marL="0" lvl="0" indent="0"/>
            <a:r>
              <a:rPr lang="en-IN" sz="1400" dirty="0"/>
              <a:t>constructing smart </a:t>
            </a:r>
            <a:r>
              <a:rPr lang="en-IN" sz="1400" dirty="0" err="1"/>
              <a:t>cities.Asfor</a:t>
            </a:r>
            <a:r>
              <a:rPr lang="en-IN" sz="1400" dirty="0"/>
              <a:t> the future work the </a:t>
            </a:r>
          </a:p>
          <a:p>
            <a:pPr marL="0" lvl="0" indent="0"/>
            <a:r>
              <a:rPr lang="en-IN" sz="1400" dirty="0"/>
              <a:t>users can book a parking space from a remote </a:t>
            </a:r>
            <a:r>
              <a:rPr lang="en-IN" sz="1400" dirty="0" err="1"/>
              <a:t>location.GPS</a:t>
            </a:r>
            <a:r>
              <a:rPr lang="en-IN" sz="1400" dirty="0"/>
              <a:t>, </a:t>
            </a:r>
          </a:p>
          <a:p>
            <a:pPr marL="0" lvl="0" indent="0"/>
            <a:r>
              <a:rPr lang="en-IN" sz="1400" dirty="0"/>
              <a:t>reservation facilities and license plate scanner can be </a:t>
            </a:r>
          </a:p>
          <a:p>
            <a:pPr marL="0" lvl="0" indent="0"/>
            <a:r>
              <a:rPr lang="en-IN" sz="1400" dirty="0"/>
              <a:t>included in the future.</a:t>
            </a:r>
            <a:endParaRPr sz="1400" dirty="0"/>
          </a:p>
        </p:txBody>
      </p:sp>
      <p:sp>
        <p:nvSpPr>
          <p:cNvPr id="5602" name="Google Shape;5602;p94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0000"/>
                </a:solidFill>
              </a:rPr>
              <a:t>C</a:t>
            </a:r>
            <a:r>
              <a:rPr lang="en" dirty="0"/>
              <a:t>ONCLUSION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5603" name="Google Shape;5603;p94"/>
          <p:cNvGrpSpPr/>
          <p:nvPr/>
        </p:nvGrpSpPr>
        <p:grpSpPr>
          <a:xfrm>
            <a:off x="5558940" y="1493535"/>
            <a:ext cx="3384908" cy="2604796"/>
            <a:chOff x="1773200" y="633650"/>
            <a:chExt cx="2600175" cy="2001073"/>
          </a:xfrm>
        </p:grpSpPr>
        <p:sp>
          <p:nvSpPr>
            <p:cNvPr id="5604" name="Google Shape;5604;p94"/>
            <p:cNvSpPr/>
            <p:nvPr/>
          </p:nvSpPr>
          <p:spPr>
            <a:xfrm>
              <a:off x="1773200" y="633650"/>
              <a:ext cx="2600175" cy="1599875"/>
            </a:xfrm>
            <a:custGeom>
              <a:avLst/>
              <a:gdLst/>
              <a:ahLst/>
              <a:cxnLst/>
              <a:rect l="l" t="t" r="r" b="b"/>
              <a:pathLst>
                <a:path w="104007" h="63995" extrusionOk="0">
                  <a:moveTo>
                    <a:pt x="100073" y="4525"/>
                  </a:moveTo>
                  <a:lnTo>
                    <a:pt x="100073" y="59470"/>
                  </a:lnTo>
                  <a:lnTo>
                    <a:pt x="3844" y="59470"/>
                  </a:lnTo>
                  <a:lnTo>
                    <a:pt x="3844" y="4525"/>
                  </a:lnTo>
                  <a:close/>
                  <a:moveTo>
                    <a:pt x="3253" y="0"/>
                  </a:moveTo>
                  <a:cubicBezTo>
                    <a:pt x="1479" y="0"/>
                    <a:pt x="0" y="1449"/>
                    <a:pt x="0" y="3253"/>
                  </a:cubicBezTo>
                  <a:lnTo>
                    <a:pt x="0" y="60742"/>
                  </a:lnTo>
                  <a:cubicBezTo>
                    <a:pt x="0" y="62516"/>
                    <a:pt x="1420" y="63995"/>
                    <a:pt x="3253" y="63995"/>
                  </a:cubicBezTo>
                  <a:lnTo>
                    <a:pt x="100753" y="63995"/>
                  </a:lnTo>
                  <a:cubicBezTo>
                    <a:pt x="102528" y="63995"/>
                    <a:pt x="104006" y="62546"/>
                    <a:pt x="104006" y="60742"/>
                  </a:cubicBezTo>
                  <a:lnTo>
                    <a:pt x="104006" y="3253"/>
                  </a:lnTo>
                  <a:cubicBezTo>
                    <a:pt x="103977" y="1479"/>
                    <a:pt x="102528" y="0"/>
                    <a:pt x="100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94"/>
            <p:cNvSpPr/>
            <p:nvPr/>
          </p:nvSpPr>
          <p:spPr>
            <a:xfrm>
              <a:off x="2580532" y="2194762"/>
              <a:ext cx="1046875" cy="439961"/>
            </a:xfrm>
            <a:custGeom>
              <a:avLst/>
              <a:gdLst/>
              <a:ahLst/>
              <a:cxnLst/>
              <a:rect l="l" t="t" r="r" b="b"/>
              <a:pathLst>
                <a:path w="41875" h="14895" extrusionOk="0">
                  <a:moveTo>
                    <a:pt x="8517" y="0"/>
                  </a:moveTo>
                  <a:lnTo>
                    <a:pt x="8517" y="7305"/>
                  </a:lnTo>
                  <a:cubicBezTo>
                    <a:pt x="8517" y="7305"/>
                    <a:pt x="8606" y="9256"/>
                    <a:pt x="6743" y="10735"/>
                  </a:cubicBezTo>
                  <a:cubicBezTo>
                    <a:pt x="4880" y="12214"/>
                    <a:pt x="2543" y="13367"/>
                    <a:pt x="2543" y="13367"/>
                  </a:cubicBezTo>
                  <a:cubicBezTo>
                    <a:pt x="2543" y="13367"/>
                    <a:pt x="0" y="14727"/>
                    <a:pt x="3726" y="14846"/>
                  </a:cubicBezTo>
                  <a:cubicBezTo>
                    <a:pt x="5826" y="14875"/>
                    <a:pt x="12391" y="14875"/>
                    <a:pt x="17211" y="14875"/>
                  </a:cubicBezTo>
                  <a:lnTo>
                    <a:pt x="24693" y="14875"/>
                  </a:lnTo>
                  <a:cubicBezTo>
                    <a:pt x="27464" y="14875"/>
                    <a:pt x="30786" y="14894"/>
                    <a:pt x="33516" y="14894"/>
                  </a:cubicBezTo>
                  <a:cubicBezTo>
                    <a:pt x="35564" y="14894"/>
                    <a:pt x="37278" y="14884"/>
                    <a:pt x="38178" y="14846"/>
                  </a:cubicBezTo>
                  <a:cubicBezTo>
                    <a:pt x="41875" y="14786"/>
                    <a:pt x="39331" y="13397"/>
                    <a:pt x="39331" y="13397"/>
                  </a:cubicBezTo>
                  <a:cubicBezTo>
                    <a:pt x="39331" y="13397"/>
                    <a:pt x="36995" y="12214"/>
                    <a:pt x="35162" y="10794"/>
                  </a:cubicBezTo>
                  <a:cubicBezTo>
                    <a:pt x="33299" y="9316"/>
                    <a:pt x="33387" y="7334"/>
                    <a:pt x="33387" y="7334"/>
                  </a:cubicBezTo>
                  <a:lnTo>
                    <a:pt x="333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7" name="Google Shape;5607;p94"/>
          <p:cNvGrpSpPr/>
          <p:nvPr/>
        </p:nvGrpSpPr>
        <p:grpSpPr>
          <a:xfrm rot="10800000">
            <a:off x="-791694" y="-604536"/>
            <a:ext cx="2636783" cy="2671716"/>
            <a:chOff x="1410161" y="1578330"/>
            <a:chExt cx="2837081" cy="2874667"/>
          </a:xfrm>
        </p:grpSpPr>
        <p:sp>
          <p:nvSpPr>
            <p:cNvPr id="5608" name="Google Shape;5608;p94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94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0" name="Google Shape;5610;p94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1" name="Google Shape;5611;p94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avLst/>
              <a:gdLst/>
              <a:ahLst/>
              <a:cxnLst/>
              <a:rect l="l" t="t" r="r" b="b"/>
              <a:pathLst>
                <a:path w="44810" h="44144" extrusionOk="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2" name="Google Shape;5612;p94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3" name="Google Shape;5613;p94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4" name="Google Shape;5614;p94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5" name="Google Shape;5615;p94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6" name="Google Shape;5616;p94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7" name="Google Shape;5617;p94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8" name="Google Shape;5618;p94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9" name="Google Shape;5619;p94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0" name="Google Shape;5620;p94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1" name="Google Shape;5621;p94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2" name="Google Shape;5622;p94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3" name="Google Shape;5623;p94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4" name="Google Shape;5624;p94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5" name="Google Shape;5625;p94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avLst/>
              <a:gdLst/>
              <a:ahLst/>
              <a:cxnLst/>
              <a:rect l="l" t="t" r="r" b="b"/>
              <a:pathLst>
                <a:path w="5658" h="5916" extrusionOk="0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6" name="Google Shape;5626;p94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7" name="Google Shape;5627;p94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8" name="Google Shape;5628;p94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9" name="Google Shape;5629;p94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0" name="Google Shape;5630;p94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5631;p94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32;p94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94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34;p94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94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94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94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94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avLst/>
              <a:gdLst/>
              <a:ahLst/>
              <a:cxnLst/>
              <a:rect l="l" t="t" r="r" b="b"/>
              <a:pathLst>
                <a:path w="4252" h="3883" extrusionOk="0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94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avLst/>
              <a:gdLst/>
              <a:ahLst/>
              <a:cxnLst/>
              <a:rect l="l" t="t" r="r" b="b"/>
              <a:pathLst>
                <a:path w="3772" h="4326" extrusionOk="0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94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94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94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94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94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94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94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94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94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94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94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94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94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94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94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94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94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94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94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94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94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1" name="Google Shape;5661;p94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662;p94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94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94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94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94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94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94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94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94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94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94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94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94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850;p96"/>
          <p:cNvSpPr txBox="1">
            <a:spLocks/>
          </p:cNvSpPr>
          <p:nvPr/>
        </p:nvSpPr>
        <p:spPr>
          <a:xfrm>
            <a:off x="1954652" y="1692653"/>
            <a:ext cx="4983900" cy="13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ntonio"/>
              <a:buNone/>
              <a:defRPr sz="2900" b="1" i="0" u="none" strike="noStrike" cap="none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8000" dirty="0"/>
              <a:t>THANK </a:t>
            </a:r>
            <a:r>
              <a:rPr lang="en-IN" sz="8000" dirty="0">
                <a:solidFill>
                  <a:schemeClr val="dk2"/>
                </a:solidFill>
              </a:rPr>
              <a:t>YOU!</a:t>
            </a:r>
          </a:p>
        </p:txBody>
      </p:sp>
      <p:grpSp>
        <p:nvGrpSpPr>
          <p:cNvPr id="5" name="Google Shape;5872;p96"/>
          <p:cNvGrpSpPr/>
          <p:nvPr/>
        </p:nvGrpSpPr>
        <p:grpSpPr>
          <a:xfrm rot="5400000">
            <a:off x="-72934" y="1976283"/>
            <a:ext cx="1230098" cy="2421033"/>
            <a:chOff x="1648025" y="814350"/>
            <a:chExt cx="968200" cy="1905575"/>
          </a:xfrm>
        </p:grpSpPr>
        <p:sp>
          <p:nvSpPr>
            <p:cNvPr id="6" name="Google Shape;5873;p96"/>
            <p:cNvSpPr/>
            <p:nvPr/>
          </p:nvSpPr>
          <p:spPr>
            <a:xfrm>
              <a:off x="1740575" y="904425"/>
              <a:ext cx="875650" cy="1815500"/>
            </a:xfrm>
            <a:custGeom>
              <a:avLst/>
              <a:gdLst/>
              <a:ahLst/>
              <a:cxnLst/>
              <a:rect l="l" t="t" r="r" b="b"/>
              <a:pathLst>
                <a:path w="35026" h="72620" extrusionOk="0">
                  <a:moveTo>
                    <a:pt x="16646" y="0"/>
                  </a:moveTo>
                  <a:cubicBezTo>
                    <a:pt x="12676" y="0"/>
                    <a:pt x="8674" y="401"/>
                    <a:pt x="6105" y="3003"/>
                  </a:cubicBezTo>
                  <a:cubicBezTo>
                    <a:pt x="3103" y="6005"/>
                    <a:pt x="1635" y="11409"/>
                    <a:pt x="2036" y="15678"/>
                  </a:cubicBezTo>
                  <a:lnTo>
                    <a:pt x="2636" y="22183"/>
                  </a:lnTo>
                  <a:cubicBezTo>
                    <a:pt x="2669" y="22717"/>
                    <a:pt x="2703" y="23250"/>
                    <a:pt x="2669" y="23851"/>
                  </a:cubicBezTo>
                  <a:lnTo>
                    <a:pt x="2636" y="25252"/>
                  </a:lnTo>
                  <a:cubicBezTo>
                    <a:pt x="1" y="25652"/>
                    <a:pt x="434" y="27420"/>
                    <a:pt x="434" y="27420"/>
                  </a:cubicBezTo>
                  <a:lnTo>
                    <a:pt x="2603" y="26886"/>
                  </a:lnTo>
                  <a:lnTo>
                    <a:pt x="1869" y="54773"/>
                  </a:lnTo>
                  <a:cubicBezTo>
                    <a:pt x="1869" y="59543"/>
                    <a:pt x="5705" y="72619"/>
                    <a:pt x="10475" y="72619"/>
                  </a:cubicBezTo>
                  <a:lnTo>
                    <a:pt x="24518" y="72619"/>
                  </a:lnTo>
                  <a:cubicBezTo>
                    <a:pt x="29288" y="72619"/>
                    <a:pt x="33124" y="59543"/>
                    <a:pt x="33124" y="54773"/>
                  </a:cubicBezTo>
                  <a:lnTo>
                    <a:pt x="32391" y="26886"/>
                  </a:lnTo>
                  <a:lnTo>
                    <a:pt x="34559" y="27420"/>
                  </a:lnTo>
                  <a:cubicBezTo>
                    <a:pt x="34559" y="27420"/>
                    <a:pt x="35026" y="25652"/>
                    <a:pt x="32357" y="25252"/>
                  </a:cubicBezTo>
                  <a:lnTo>
                    <a:pt x="32324" y="23851"/>
                  </a:lnTo>
                  <a:cubicBezTo>
                    <a:pt x="32324" y="23317"/>
                    <a:pt x="32324" y="22717"/>
                    <a:pt x="32357" y="22183"/>
                  </a:cubicBezTo>
                  <a:lnTo>
                    <a:pt x="32958" y="15678"/>
                  </a:lnTo>
                  <a:cubicBezTo>
                    <a:pt x="33325" y="11409"/>
                    <a:pt x="31890" y="6005"/>
                    <a:pt x="28888" y="3003"/>
                  </a:cubicBezTo>
                  <a:cubicBezTo>
                    <a:pt x="26320" y="401"/>
                    <a:pt x="22317" y="0"/>
                    <a:pt x="18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874;p96"/>
            <p:cNvSpPr/>
            <p:nvPr/>
          </p:nvSpPr>
          <p:spPr>
            <a:xfrm>
              <a:off x="1691375" y="814350"/>
              <a:ext cx="792250" cy="1817175"/>
            </a:xfrm>
            <a:custGeom>
              <a:avLst/>
              <a:gdLst/>
              <a:ahLst/>
              <a:cxnLst/>
              <a:rect l="l" t="t" r="r" b="b"/>
              <a:pathLst>
                <a:path w="31690" h="72687" extrusionOk="0">
                  <a:moveTo>
                    <a:pt x="14978" y="1"/>
                  </a:moveTo>
                  <a:cubicBezTo>
                    <a:pt x="11009" y="1"/>
                    <a:pt x="7006" y="434"/>
                    <a:pt x="4437" y="3003"/>
                  </a:cubicBezTo>
                  <a:cubicBezTo>
                    <a:pt x="1435" y="6005"/>
                    <a:pt x="1" y="11442"/>
                    <a:pt x="401" y="15679"/>
                  </a:cubicBezTo>
                  <a:lnTo>
                    <a:pt x="1001" y="22183"/>
                  </a:lnTo>
                  <a:cubicBezTo>
                    <a:pt x="1068" y="22750"/>
                    <a:pt x="1068" y="23318"/>
                    <a:pt x="1068" y="23851"/>
                  </a:cubicBezTo>
                  <a:lnTo>
                    <a:pt x="234" y="54840"/>
                  </a:lnTo>
                  <a:cubicBezTo>
                    <a:pt x="234" y="59610"/>
                    <a:pt x="4070" y="72686"/>
                    <a:pt x="8807" y="72686"/>
                  </a:cubicBezTo>
                  <a:lnTo>
                    <a:pt x="22850" y="72686"/>
                  </a:lnTo>
                  <a:cubicBezTo>
                    <a:pt x="27620" y="72686"/>
                    <a:pt x="31456" y="59610"/>
                    <a:pt x="31456" y="54840"/>
                  </a:cubicBezTo>
                  <a:lnTo>
                    <a:pt x="30656" y="23851"/>
                  </a:lnTo>
                  <a:cubicBezTo>
                    <a:pt x="30623" y="23284"/>
                    <a:pt x="30656" y="22750"/>
                    <a:pt x="30689" y="22183"/>
                  </a:cubicBezTo>
                  <a:lnTo>
                    <a:pt x="31290" y="15679"/>
                  </a:lnTo>
                  <a:cubicBezTo>
                    <a:pt x="31690" y="11442"/>
                    <a:pt x="30256" y="6005"/>
                    <a:pt x="27253" y="3003"/>
                  </a:cubicBezTo>
                  <a:cubicBezTo>
                    <a:pt x="24652" y="434"/>
                    <a:pt x="20649" y="1"/>
                    <a:pt x="16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875;p96"/>
            <p:cNvSpPr/>
            <p:nvPr/>
          </p:nvSpPr>
          <p:spPr>
            <a:xfrm>
              <a:off x="1709725" y="857725"/>
              <a:ext cx="755575" cy="1731250"/>
            </a:xfrm>
            <a:custGeom>
              <a:avLst/>
              <a:gdLst/>
              <a:ahLst/>
              <a:cxnLst/>
              <a:rect l="l" t="t" r="r" b="b"/>
              <a:pathLst>
                <a:path w="30223" h="69250" extrusionOk="0">
                  <a:moveTo>
                    <a:pt x="14277" y="0"/>
                  </a:moveTo>
                  <a:cubicBezTo>
                    <a:pt x="10541" y="0"/>
                    <a:pt x="6705" y="367"/>
                    <a:pt x="4237" y="2836"/>
                  </a:cubicBezTo>
                  <a:cubicBezTo>
                    <a:pt x="1368" y="5704"/>
                    <a:pt x="1" y="10875"/>
                    <a:pt x="367" y="14911"/>
                  </a:cubicBezTo>
                  <a:lnTo>
                    <a:pt x="935" y="21116"/>
                  </a:lnTo>
                  <a:cubicBezTo>
                    <a:pt x="968" y="21683"/>
                    <a:pt x="2569" y="24051"/>
                    <a:pt x="2569" y="24585"/>
                  </a:cubicBezTo>
                  <a:lnTo>
                    <a:pt x="2569" y="53405"/>
                  </a:lnTo>
                  <a:cubicBezTo>
                    <a:pt x="2569" y="57909"/>
                    <a:pt x="3903" y="69250"/>
                    <a:pt x="8407" y="69250"/>
                  </a:cubicBezTo>
                  <a:lnTo>
                    <a:pt x="21783" y="69250"/>
                  </a:lnTo>
                  <a:cubicBezTo>
                    <a:pt x="26286" y="69250"/>
                    <a:pt x="27620" y="57909"/>
                    <a:pt x="27620" y="53405"/>
                  </a:cubicBezTo>
                  <a:lnTo>
                    <a:pt x="27620" y="24585"/>
                  </a:lnTo>
                  <a:cubicBezTo>
                    <a:pt x="27620" y="24051"/>
                    <a:pt x="29221" y="21683"/>
                    <a:pt x="29255" y="21116"/>
                  </a:cubicBezTo>
                  <a:lnTo>
                    <a:pt x="29855" y="14911"/>
                  </a:lnTo>
                  <a:cubicBezTo>
                    <a:pt x="30222" y="10875"/>
                    <a:pt x="28854" y="5704"/>
                    <a:pt x="25952" y="2836"/>
                  </a:cubicBezTo>
                  <a:cubicBezTo>
                    <a:pt x="23517" y="367"/>
                    <a:pt x="19681" y="0"/>
                    <a:pt x="159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876;p96"/>
            <p:cNvSpPr/>
            <p:nvPr/>
          </p:nvSpPr>
          <p:spPr>
            <a:xfrm>
              <a:off x="1648025" y="1443975"/>
              <a:ext cx="95075" cy="56725"/>
            </a:xfrm>
            <a:custGeom>
              <a:avLst/>
              <a:gdLst/>
              <a:ahLst/>
              <a:cxnLst/>
              <a:rect l="l" t="t" r="r" b="b"/>
              <a:pathLst>
                <a:path w="3803" h="2269" extrusionOk="0">
                  <a:moveTo>
                    <a:pt x="3803" y="1"/>
                  </a:moveTo>
                  <a:cubicBezTo>
                    <a:pt x="0" y="1"/>
                    <a:pt x="534" y="2269"/>
                    <a:pt x="534" y="2269"/>
                  </a:cubicBezTo>
                  <a:lnTo>
                    <a:pt x="3803" y="1468"/>
                  </a:lnTo>
                  <a:lnTo>
                    <a:pt x="38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877;p96"/>
            <p:cNvSpPr/>
            <p:nvPr/>
          </p:nvSpPr>
          <p:spPr>
            <a:xfrm>
              <a:off x="1762275" y="1824250"/>
              <a:ext cx="56725" cy="366950"/>
            </a:xfrm>
            <a:custGeom>
              <a:avLst/>
              <a:gdLst/>
              <a:ahLst/>
              <a:cxnLst/>
              <a:rect l="l" t="t" r="r" b="b"/>
              <a:pathLst>
                <a:path w="2269" h="14678" extrusionOk="0">
                  <a:moveTo>
                    <a:pt x="0" y="0"/>
                  </a:moveTo>
                  <a:lnTo>
                    <a:pt x="0" y="301"/>
                  </a:lnTo>
                  <a:cubicBezTo>
                    <a:pt x="0" y="7539"/>
                    <a:pt x="467" y="14678"/>
                    <a:pt x="467" y="14678"/>
                  </a:cubicBezTo>
                  <a:cubicBezTo>
                    <a:pt x="467" y="14678"/>
                    <a:pt x="2268" y="9441"/>
                    <a:pt x="2268" y="7539"/>
                  </a:cubicBezTo>
                  <a:lnTo>
                    <a:pt x="2268" y="467"/>
                  </a:lnTo>
                  <a:cubicBezTo>
                    <a:pt x="1501" y="267"/>
                    <a:pt x="767" y="13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878;p96"/>
            <p:cNvSpPr/>
            <p:nvPr/>
          </p:nvSpPr>
          <p:spPr>
            <a:xfrm>
              <a:off x="1762275" y="1472325"/>
              <a:ext cx="56725" cy="342775"/>
            </a:xfrm>
            <a:custGeom>
              <a:avLst/>
              <a:gdLst/>
              <a:ahLst/>
              <a:cxnLst/>
              <a:rect l="l" t="t" r="r" b="b"/>
              <a:pathLst>
                <a:path w="2269" h="13711" extrusionOk="0">
                  <a:moveTo>
                    <a:pt x="467" y="1"/>
                  </a:moveTo>
                  <a:cubicBezTo>
                    <a:pt x="467" y="1"/>
                    <a:pt x="100" y="6339"/>
                    <a:pt x="0" y="13043"/>
                  </a:cubicBezTo>
                  <a:cubicBezTo>
                    <a:pt x="801" y="13210"/>
                    <a:pt x="1501" y="13477"/>
                    <a:pt x="2268" y="13710"/>
                  </a:cubicBezTo>
                  <a:lnTo>
                    <a:pt x="2268" y="7139"/>
                  </a:lnTo>
                  <a:cubicBezTo>
                    <a:pt x="2268" y="6005"/>
                    <a:pt x="467" y="1"/>
                    <a:pt x="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879;p96"/>
            <p:cNvSpPr/>
            <p:nvPr/>
          </p:nvSpPr>
          <p:spPr>
            <a:xfrm>
              <a:off x="2356025" y="1824250"/>
              <a:ext cx="55900" cy="366950"/>
            </a:xfrm>
            <a:custGeom>
              <a:avLst/>
              <a:gdLst/>
              <a:ahLst/>
              <a:cxnLst/>
              <a:rect l="l" t="t" r="r" b="b"/>
              <a:pathLst>
                <a:path w="2236" h="14678" extrusionOk="0">
                  <a:moveTo>
                    <a:pt x="2235" y="0"/>
                  </a:moveTo>
                  <a:cubicBezTo>
                    <a:pt x="1501" y="134"/>
                    <a:pt x="734" y="267"/>
                    <a:pt x="0" y="467"/>
                  </a:cubicBezTo>
                  <a:lnTo>
                    <a:pt x="0" y="7539"/>
                  </a:lnTo>
                  <a:cubicBezTo>
                    <a:pt x="0" y="9441"/>
                    <a:pt x="1768" y="14678"/>
                    <a:pt x="1768" y="14678"/>
                  </a:cubicBezTo>
                  <a:cubicBezTo>
                    <a:pt x="1768" y="14678"/>
                    <a:pt x="2235" y="7539"/>
                    <a:pt x="2235" y="301"/>
                  </a:cubicBezTo>
                  <a:lnTo>
                    <a:pt x="2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880;p96"/>
            <p:cNvSpPr/>
            <p:nvPr/>
          </p:nvSpPr>
          <p:spPr>
            <a:xfrm>
              <a:off x="2356025" y="1472325"/>
              <a:ext cx="55900" cy="342775"/>
            </a:xfrm>
            <a:custGeom>
              <a:avLst/>
              <a:gdLst/>
              <a:ahLst/>
              <a:cxnLst/>
              <a:rect l="l" t="t" r="r" b="b"/>
              <a:pathLst>
                <a:path w="2236" h="13711" extrusionOk="0">
                  <a:moveTo>
                    <a:pt x="1768" y="1"/>
                  </a:moveTo>
                  <a:cubicBezTo>
                    <a:pt x="1768" y="1"/>
                    <a:pt x="0" y="6005"/>
                    <a:pt x="0" y="7139"/>
                  </a:cubicBezTo>
                  <a:lnTo>
                    <a:pt x="0" y="13710"/>
                  </a:lnTo>
                  <a:cubicBezTo>
                    <a:pt x="734" y="13477"/>
                    <a:pt x="1501" y="13210"/>
                    <a:pt x="2235" y="13043"/>
                  </a:cubicBezTo>
                  <a:cubicBezTo>
                    <a:pt x="2169" y="6339"/>
                    <a:pt x="1768" y="1"/>
                    <a:pt x="17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881;p96"/>
            <p:cNvSpPr/>
            <p:nvPr/>
          </p:nvSpPr>
          <p:spPr>
            <a:xfrm>
              <a:off x="2431900" y="1443975"/>
              <a:ext cx="94275" cy="56725"/>
            </a:xfrm>
            <a:custGeom>
              <a:avLst/>
              <a:gdLst/>
              <a:ahLst/>
              <a:cxnLst/>
              <a:rect l="l" t="t" r="r" b="b"/>
              <a:pathLst>
                <a:path w="3771" h="2269" extrusionOk="0">
                  <a:moveTo>
                    <a:pt x="1" y="1"/>
                  </a:moveTo>
                  <a:lnTo>
                    <a:pt x="1" y="1468"/>
                  </a:lnTo>
                  <a:lnTo>
                    <a:pt x="3236" y="2269"/>
                  </a:lnTo>
                  <a:cubicBezTo>
                    <a:pt x="3236" y="2269"/>
                    <a:pt x="3770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882;p96"/>
            <p:cNvSpPr/>
            <p:nvPr/>
          </p:nvSpPr>
          <p:spPr>
            <a:xfrm>
              <a:off x="1772275" y="1242175"/>
              <a:ext cx="629625" cy="1255400"/>
            </a:xfrm>
            <a:custGeom>
              <a:avLst/>
              <a:gdLst/>
              <a:ahLst/>
              <a:cxnLst/>
              <a:rect l="l" t="t" r="r" b="b"/>
              <a:pathLst>
                <a:path w="25185" h="50216" extrusionOk="0">
                  <a:moveTo>
                    <a:pt x="12576" y="0"/>
                  </a:moveTo>
                  <a:cubicBezTo>
                    <a:pt x="2802" y="0"/>
                    <a:pt x="0" y="3970"/>
                    <a:pt x="0" y="3970"/>
                  </a:cubicBezTo>
                  <a:lnTo>
                    <a:pt x="2702" y="14377"/>
                  </a:lnTo>
                  <a:cubicBezTo>
                    <a:pt x="2702" y="14377"/>
                    <a:pt x="8106" y="13143"/>
                    <a:pt x="12543" y="13076"/>
                  </a:cubicBezTo>
                  <a:cubicBezTo>
                    <a:pt x="17046" y="13076"/>
                    <a:pt x="22450" y="14377"/>
                    <a:pt x="22450" y="14377"/>
                  </a:cubicBezTo>
                  <a:lnTo>
                    <a:pt x="25185" y="3970"/>
                  </a:lnTo>
                  <a:cubicBezTo>
                    <a:pt x="25185" y="3970"/>
                    <a:pt x="22350" y="0"/>
                    <a:pt x="12576" y="0"/>
                  </a:cubicBezTo>
                  <a:close/>
                  <a:moveTo>
                    <a:pt x="3440" y="37418"/>
                  </a:moveTo>
                  <a:cubicBezTo>
                    <a:pt x="3031" y="37418"/>
                    <a:pt x="2702" y="37701"/>
                    <a:pt x="2702" y="38094"/>
                  </a:cubicBezTo>
                  <a:lnTo>
                    <a:pt x="2369" y="47601"/>
                  </a:lnTo>
                  <a:cubicBezTo>
                    <a:pt x="2369" y="47868"/>
                    <a:pt x="2469" y="48101"/>
                    <a:pt x="2702" y="48235"/>
                  </a:cubicBezTo>
                  <a:cubicBezTo>
                    <a:pt x="5683" y="50028"/>
                    <a:pt x="10144" y="50216"/>
                    <a:pt x="11881" y="50216"/>
                  </a:cubicBezTo>
                  <a:cubicBezTo>
                    <a:pt x="12340" y="50216"/>
                    <a:pt x="12609" y="50203"/>
                    <a:pt x="12609" y="50203"/>
                  </a:cubicBezTo>
                  <a:cubicBezTo>
                    <a:pt x="12609" y="50203"/>
                    <a:pt x="12837" y="50213"/>
                    <a:pt x="13233" y="50213"/>
                  </a:cubicBezTo>
                  <a:cubicBezTo>
                    <a:pt x="14889" y="50213"/>
                    <a:pt x="19480" y="50039"/>
                    <a:pt x="22550" y="48235"/>
                  </a:cubicBezTo>
                  <a:cubicBezTo>
                    <a:pt x="22750" y="48101"/>
                    <a:pt x="22917" y="47868"/>
                    <a:pt x="22883" y="47601"/>
                  </a:cubicBezTo>
                  <a:lnTo>
                    <a:pt x="22550" y="38094"/>
                  </a:lnTo>
                  <a:cubicBezTo>
                    <a:pt x="22550" y="37701"/>
                    <a:pt x="22194" y="37418"/>
                    <a:pt x="21804" y="37418"/>
                  </a:cubicBezTo>
                  <a:cubicBezTo>
                    <a:pt x="21764" y="37418"/>
                    <a:pt x="21723" y="37421"/>
                    <a:pt x="21682" y="37427"/>
                  </a:cubicBezTo>
                  <a:cubicBezTo>
                    <a:pt x="20048" y="37827"/>
                    <a:pt x="15878" y="38561"/>
                    <a:pt x="12609" y="38561"/>
                  </a:cubicBezTo>
                  <a:cubicBezTo>
                    <a:pt x="9374" y="38561"/>
                    <a:pt x="5204" y="37794"/>
                    <a:pt x="3570" y="37427"/>
                  </a:cubicBezTo>
                  <a:cubicBezTo>
                    <a:pt x="3526" y="37421"/>
                    <a:pt x="3483" y="37418"/>
                    <a:pt x="3440" y="374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883;p96"/>
            <p:cNvSpPr/>
            <p:nvPr/>
          </p:nvSpPr>
          <p:spPr>
            <a:xfrm>
              <a:off x="1772275" y="857725"/>
              <a:ext cx="90925" cy="93425"/>
            </a:xfrm>
            <a:custGeom>
              <a:avLst/>
              <a:gdLst/>
              <a:ahLst/>
              <a:cxnLst/>
              <a:rect l="l" t="t" r="r" b="b"/>
              <a:pathLst>
                <a:path w="3637" h="3737" extrusionOk="0">
                  <a:moveTo>
                    <a:pt x="3570" y="0"/>
                  </a:moveTo>
                  <a:lnTo>
                    <a:pt x="3570" y="0"/>
                  </a:lnTo>
                  <a:cubicBezTo>
                    <a:pt x="2936" y="334"/>
                    <a:pt x="2302" y="768"/>
                    <a:pt x="1802" y="1335"/>
                  </a:cubicBezTo>
                  <a:cubicBezTo>
                    <a:pt x="1101" y="2002"/>
                    <a:pt x="534" y="2836"/>
                    <a:pt x="0" y="3736"/>
                  </a:cubicBezTo>
                  <a:cubicBezTo>
                    <a:pt x="2235" y="3203"/>
                    <a:pt x="3636" y="668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884;p96"/>
            <p:cNvSpPr/>
            <p:nvPr/>
          </p:nvSpPr>
          <p:spPr>
            <a:xfrm>
              <a:off x="2311000" y="857725"/>
              <a:ext cx="91750" cy="93425"/>
            </a:xfrm>
            <a:custGeom>
              <a:avLst/>
              <a:gdLst/>
              <a:ahLst/>
              <a:cxnLst/>
              <a:rect l="l" t="t" r="r" b="b"/>
              <a:pathLst>
                <a:path w="3670" h="3737" extrusionOk="0">
                  <a:moveTo>
                    <a:pt x="67" y="0"/>
                  </a:moveTo>
                  <a:cubicBezTo>
                    <a:pt x="0" y="668"/>
                    <a:pt x="1401" y="3203"/>
                    <a:pt x="3669" y="3736"/>
                  </a:cubicBezTo>
                  <a:cubicBezTo>
                    <a:pt x="3169" y="2836"/>
                    <a:pt x="2535" y="2002"/>
                    <a:pt x="1835" y="1335"/>
                  </a:cubicBezTo>
                  <a:cubicBezTo>
                    <a:pt x="1334" y="768"/>
                    <a:pt x="701" y="334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5885;p96"/>
          <p:cNvGrpSpPr/>
          <p:nvPr/>
        </p:nvGrpSpPr>
        <p:grpSpPr>
          <a:xfrm rot="-5400000" flipH="1">
            <a:off x="8083839" y="75773"/>
            <a:ext cx="1373963" cy="2498212"/>
            <a:chOff x="1598200" y="2947550"/>
            <a:chExt cx="1068650" cy="1943075"/>
          </a:xfrm>
        </p:grpSpPr>
        <p:sp>
          <p:nvSpPr>
            <p:cNvPr id="19" name="Google Shape;5886;p96"/>
            <p:cNvSpPr/>
            <p:nvPr/>
          </p:nvSpPr>
          <p:spPr>
            <a:xfrm>
              <a:off x="1687450" y="3037625"/>
              <a:ext cx="979400" cy="1853000"/>
            </a:xfrm>
            <a:custGeom>
              <a:avLst/>
              <a:gdLst/>
              <a:ahLst/>
              <a:cxnLst/>
              <a:rect l="l" t="t" r="r" b="b"/>
              <a:pathLst>
                <a:path w="39176" h="74120" extrusionOk="0">
                  <a:moveTo>
                    <a:pt x="19605" y="0"/>
                  </a:moveTo>
                  <a:cubicBezTo>
                    <a:pt x="14968" y="0"/>
                    <a:pt x="11166" y="801"/>
                    <a:pt x="8597" y="1601"/>
                  </a:cubicBezTo>
                  <a:cubicBezTo>
                    <a:pt x="6329" y="2268"/>
                    <a:pt x="4661" y="4270"/>
                    <a:pt x="4361" y="6605"/>
                  </a:cubicBezTo>
                  <a:cubicBezTo>
                    <a:pt x="3960" y="10141"/>
                    <a:pt x="3360" y="16145"/>
                    <a:pt x="3126" y="23817"/>
                  </a:cubicBezTo>
                  <a:cubicBezTo>
                    <a:pt x="2359" y="23951"/>
                    <a:pt x="1025" y="24251"/>
                    <a:pt x="291" y="25218"/>
                  </a:cubicBezTo>
                  <a:cubicBezTo>
                    <a:pt x="0" y="25573"/>
                    <a:pt x="273" y="26054"/>
                    <a:pt x="714" y="26054"/>
                  </a:cubicBezTo>
                  <a:cubicBezTo>
                    <a:pt x="728" y="26054"/>
                    <a:pt x="743" y="26053"/>
                    <a:pt x="758" y="26052"/>
                  </a:cubicBezTo>
                  <a:lnTo>
                    <a:pt x="3026" y="25785"/>
                  </a:lnTo>
                  <a:lnTo>
                    <a:pt x="3026" y="25785"/>
                  </a:lnTo>
                  <a:cubicBezTo>
                    <a:pt x="2993" y="27820"/>
                    <a:pt x="2960" y="29955"/>
                    <a:pt x="2960" y="32157"/>
                  </a:cubicBezTo>
                  <a:cubicBezTo>
                    <a:pt x="2960" y="45466"/>
                    <a:pt x="4427" y="61844"/>
                    <a:pt x="5095" y="68950"/>
                  </a:cubicBezTo>
                  <a:cubicBezTo>
                    <a:pt x="5295" y="71118"/>
                    <a:pt x="6963" y="72919"/>
                    <a:pt x="9131" y="73253"/>
                  </a:cubicBezTo>
                  <a:cubicBezTo>
                    <a:pt x="11666" y="73653"/>
                    <a:pt x="15335" y="74120"/>
                    <a:pt x="19605" y="74120"/>
                  </a:cubicBezTo>
                  <a:cubicBezTo>
                    <a:pt x="23841" y="74120"/>
                    <a:pt x="27511" y="73686"/>
                    <a:pt x="30046" y="73253"/>
                  </a:cubicBezTo>
                  <a:cubicBezTo>
                    <a:pt x="32214" y="72852"/>
                    <a:pt x="33848" y="71118"/>
                    <a:pt x="34115" y="68950"/>
                  </a:cubicBezTo>
                  <a:cubicBezTo>
                    <a:pt x="34816" y="61811"/>
                    <a:pt x="36217" y="45433"/>
                    <a:pt x="36217" y="32157"/>
                  </a:cubicBezTo>
                  <a:cubicBezTo>
                    <a:pt x="36217" y="29922"/>
                    <a:pt x="36183" y="27787"/>
                    <a:pt x="36150" y="25785"/>
                  </a:cubicBezTo>
                  <a:lnTo>
                    <a:pt x="36150" y="25785"/>
                  </a:lnTo>
                  <a:lnTo>
                    <a:pt x="38452" y="26052"/>
                  </a:lnTo>
                  <a:cubicBezTo>
                    <a:pt x="38465" y="26053"/>
                    <a:pt x="38479" y="26054"/>
                    <a:pt x="38493" y="26054"/>
                  </a:cubicBezTo>
                  <a:cubicBezTo>
                    <a:pt x="38904" y="26054"/>
                    <a:pt x="39176" y="25573"/>
                    <a:pt x="38885" y="25218"/>
                  </a:cubicBezTo>
                  <a:cubicBezTo>
                    <a:pt x="38185" y="24251"/>
                    <a:pt x="36851" y="23917"/>
                    <a:pt x="36050" y="23817"/>
                  </a:cubicBezTo>
                  <a:cubicBezTo>
                    <a:pt x="35816" y="16145"/>
                    <a:pt x="35216" y="10141"/>
                    <a:pt x="34816" y="6605"/>
                  </a:cubicBezTo>
                  <a:cubicBezTo>
                    <a:pt x="34516" y="4237"/>
                    <a:pt x="32914" y="2268"/>
                    <a:pt x="30613" y="1601"/>
                  </a:cubicBezTo>
                  <a:cubicBezTo>
                    <a:pt x="28011" y="801"/>
                    <a:pt x="24242" y="0"/>
                    <a:pt x="19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887;p96"/>
            <p:cNvSpPr/>
            <p:nvPr/>
          </p:nvSpPr>
          <p:spPr>
            <a:xfrm>
              <a:off x="1670525" y="2947550"/>
              <a:ext cx="832300" cy="1852175"/>
            </a:xfrm>
            <a:custGeom>
              <a:avLst/>
              <a:gdLst/>
              <a:ahLst/>
              <a:cxnLst/>
              <a:rect l="l" t="t" r="r" b="b"/>
              <a:pathLst>
                <a:path w="33292" h="74087" extrusionOk="0">
                  <a:moveTo>
                    <a:pt x="16646" y="1"/>
                  </a:moveTo>
                  <a:cubicBezTo>
                    <a:pt x="12009" y="1"/>
                    <a:pt x="8240" y="768"/>
                    <a:pt x="5638" y="1568"/>
                  </a:cubicBezTo>
                  <a:cubicBezTo>
                    <a:pt x="3403" y="2236"/>
                    <a:pt x="1735" y="4237"/>
                    <a:pt x="1435" y="6572"/>
                  </a:cubicBezTo>
                  <a:cubicBezTo>
                    <a:pt x="901" y="11342"/>
                    <a:pt x="1" y="20415"/>
                    <a:pt x="1" y="32157"/>
                  </a:cubicBezTo>
                  <a:cubicBezTo>
                    <a:pt x="1" y="45433"/>
                    <a:pt x="1468" y="61845"/>
                    <a:pt x="2136" y="68917"/>
                  </a:cubicBezTo>
                  <a:cubicBezTo>
                    <a:pt x="2336" y="71085"/>
                    <a:pt x="4004" y="72886"/>
                    <a:pt x="6172" y="73220"/>
                  </a:cubicBezTo>
                  <a:cubicBezTo>
                    <a:pt x="8740" y="73620"/>
                    <a:pt x="12410" y="74087"/>
                    <a:pt x="16646" y="74087"/>
                  </a:cubicBezTo>
                  <a:cubicBezTo>
                    <a:pt x="20916" y="74087"/>
                    <a:pt x="24585" y="73687"/>
                    <a:pt x="27120" y="73220"/>
                  </a:cubicBezTo>
                  <a:cubicBezTo>
                    <a:pt x="29288" y="72853"/>
                    <a:pt x="30889" y="71085"/>
                    <a:pt x="31156" y="68917"/>
                  </a:cubicBezTo>
                  <a:cubicBezTo>
                    <a:pt x="31857" y="61778"/>
                    <a:pt x="33291" y="45400"/>
                    <a:pt x="33291" y="32157"/>
                  </a:cubicBezTo>
                  <a:cubicBezTo>
                    <a:pt x="33291" y="20415"/>
                    <a:pt x="32457" y="11309"/>
                    <a:pt x="31857" y="6572"/>
                  </a:cubicBezTo>
                  <a:cubicBezTo>
                    <a:pt x="31590" y="4204"/>
                    <a:pt x="29955" y="2236"/>
                    <a:pt x="27654" y="1568"/>
                  </a:cubicBezTo>
                  <a:cubicBezTo>
                    <a:pt x="25085" y="801"/>
                    <a:pt x="21283" y="1"/>
                    <a:pt x="16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888;p96"/>
            <p:cNvSpPr/>
            <p:nvPr/>
          </p:nvSpPr>
          <p:spPr>
            <a:xfrm>
              <a:off x="1706400" y="2977575"/>
              <a:ext cx="763050" cy="1792150"/>
            </a:xfrm>
            <a:custGeom>
              <a:avLst/>
              <a:gdLst/>
              <a:ahLst/>
              <a:cxnLst/>
              <a:rect l="l" t="t" r="r" b="b"/>
              <a:pathLst>
                <a:path w="30522" h="71686" extrusionOk="0">
                  <a:moveTo>
                    <a:pt x="15244" y="0"/>
                  </a:moveTo>
                  <a:cubicBezTo>
                    <a:pt x="10741" y="0"/>
                    <a:pt x="7072" y="801"/>
                    <a:pt x="4570" y="1535"/>
                  </a:cubicBezTo>
                  <a:cubicBezTo>
                    <a:pt x="2368" y="2202"/>
                    <a:pt x="767" y="4137"/>
                    <a:pt x="534" y="6372"/>
                  </a:cubicBezTo>
                  <a:cubicBezTo>
                    <a:pt x="0" y="10975"/>
                    <a:pt x="2835" y="17646"/>
                    <a:pt x="2835" y="28955"/>
                  </a:cubicBezTo>
                  <a:cubicBezTo>
                    <a:pt x="2835" y="41797"/>
                    <a:pt x="3369" y="52305"/>
                    <a:pt x="4036" y="59176"/>
                  </a:cubicBezTo>
                  <a:cubicBezTo>
                    <a:pt x="4236" y="61311"/>
                    <a:pt x="3036" y="70518"/>
                    <a:pt x="5170" y="70851"/>
                  </a:cubicBezTo>
                  <a:cubicBezTo>
                    <a:pt x="7639" y="71251"/>
                    <a:pt x="11175" y="71685"/>
                    <a:pt x="15311" y="71685"/>
                  </a:cubicBezTo>
                  <a:cubicBezTo>
                    <a:pt x="19414" y="71685"/>
                    <a:pt x="22983" y="71251"/>
                    <a:pt x="25418" y="70851"/>
                  </a:cubicBezTo>
                  <a:cubicBezTo>
                    <a:pt x="27520" y="70518"/>
                    <a:pt x="26352" y="61244"/>
                    <a:pt x="26552" y="59176"/>
                  </a:cubicBezTo>
                  <a:cubicBezTo>
                    <a:pt x="27220" y="52305"/>
                    <a:pt x="27753" y="41797"/>
                    <a:pt x="27753" y="28955"/>
                  </a:cubicBezTo>
                  <a:cubicBezTo>
                    <a:pt x="27687" y="17613"/>
                    <a:pt x="30522" y="10942"/>
                    <a:pt x="29988" y="6372"/>
                  </a:cubicBezTo>
                  <a:cubicBezTo>
                    <a:pt x="29721" y="4103"/>
                    <a:pt x="28087" y="2202"/>
                    <a:pt x="25919" y="1535"/>
                  </a:cubicBezTo>
                  <a:cubicBezTo>
                    <a:pt x="23417" y="801"/>
                    <a:pt x="19748" y="0"/>
                    <a:pt x="15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889;p96"/>
            <p:cNvSpPr/>
            <p:nvPr/>
          </p:nvSpPr>
          <p:spPr>
            <a:xfrm>
              <a:off x="1598200" y="3541300"/>
              <a:ext cx="91525" cy="57625"/>
            </a:xfrm>
            <a:custGeom>
              <a:avLst/>
              <a:gdLst/>
              <a:ahLst/>
              <a:cxnLst/>
              <a:rect l="l" t="t" r="r" b="b"/>
              <a:pathLst>
                <a:path w="3661" h="2305" extrusionOk="0">
                  <a:moveTo>
                    <a:pt x="3661" y="1"/>
                  </a:moveTo>
                  <a:cubicBezTo>
                    <a:pt x="3661" y="1"/>
                    <a:pt x="1326" y="101"/>
                    <a:pt x="259" y="1469"/>
                  </a:cubicBezTo>
                  <a:cubicBezTo>
                    <a:pt x="0" y="1824"/>
                    <a:pt x="242" y="2304"/>
                    <a:pt x="681" y="2304"/>
                  </a:cubicBezTo>
                  <a:cubicBezTo>
                    <a:pt x="696" y="2304"/>
                    <a:pt x="711" y="2304"/>
                    <a:pt x="726" y="2303"/>
                  </a:cubicBezTo>
                  <a:lnTo>
                    <a:pt x="3661" y="1969"/>
                  </a:lnTo>
                  <a:lnTo>
                    <a:pt x="3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890;p96"/>
            <p:cNvSpPr/>
            <p:nvPr/>
          </p:nvSpPr>
          <p:spPr>
            <a:xfrm>
              <a:off x="1751425" y="2971725"/>
              <a:ext cx="175975" cy="72500"/>
            </a:xfrm>
            <a:custGeom>
              <a:avLst/>
              <a:gdLst/>
              <a:ahLst/>
              <a:cxnLst/>
              <a:rect l="l" t="t" r="r" b="b"/>
              <a:pathLst>
                <a:path w="7039" h="2900" extrusionOk="0">
                  <a:moveTo>
                    <a:pt x="7039" y="1"/>
                  </a:moveTo>
                  <a:lnTo>
                    <a:pt x="7039" y="1"/>
                  </a:lnTo>
                  <a:cubicBezTo>
                    <a:pt x="5237" y="268"/>
                    <a:pt x="3670" y="668"/>
                    <a:pt x="2402" y="1068"/>
                  </a:cubicBezTo>
                  <a:cubicBezTo>
                    <a:pt x="1501" y="1369"/>
                    <a:pt x="668" y="1869"/>
                    <a:pt x="0" y="2503"/>
                  </a:cubicBezTo>
                  <a:cubicBezTo>
                    <a:pt x="34" y="2636"/>
                    <a:pt x="167" y="2836"/>
                    <a:pt x="334" y="2870"/>
                  </a:cubicBezTo>
                  <a:cubicBezTo>
                    <a:pt x="404" y="2891"/>
                    <a:pt x="477" y="2900"/>
                    <a:pt x="551" y="2900"/>
                  </a:cubicBezTo>
                  <a:cubicBezTo>
                    <a:pt x="832" y="2900"/>
                    <a:pt x="1138" y="2768"/>
                    <a:pt x="1401" y="2636"/>
                  </a:cubicBezTo>
                  <a:cubicBezTo>
                    <a:pt x="3203" y="1802"/>
                    <a:pt x="4937" y="968"/>
                    <a:pt x="6739" y="134"/>
                  </a:cubicBezTo>
                  <a:cubicBezTo>
                    <a:pt x="6839" y="101"/>
                    <a:pt x="6939" y="34"/>
                    <a:pt x="7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891;p96"/>
            <p:cNvSpPr/>
            <p:nvPr/>
          </p:nvSpPr>
          <p:spPr>
            <a:xfrm>
              <a:off x="2486125" y="3541300"/>
              <a:ext cx="91500" cy="57625"/>
            </a:xfrm>
            <a:custGeom>
              <a:avLst/>
              <a:gdLst/>
              <a:ahLst/>
              <a:cxnLst/>
              <a:rect l="l" t="t" r="r" b="b"/>
              <a:pathLst>
                <a:path w="3660" h="2305" extrusionOk="0">
                  <a:moveTo>
                    <a:pt x="0" y="1"/>
                  </a:moveTo>
                  <a:lnTo>
                    <a:pt x="0" y="1969"/>
                  </a:lnTo>
                  <a:lnTo>
                    <a:pt x="2902" y="2303"/>
                  </a:lnTo>
                  <a:cubicBezTo>
                    <a:pt x="2917" y="2304"/>
                    <a:pt x="2932" y="2304"/>
                    <a:pt x="2946" y="2304"/>
                  </a:cubicBezTo>
                  <a:cubicBezTo>
                    <a:pt x="3388" y="2304"/>
                    <a:pt x="3660" y="1824"/>
                    <a:pt x="3369" y="1469"/>
                  </a:cubicBezTo>
                  <a:cubicBezTo>
                    <a:pt x="2335" y="10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892;p96"/>
            <p:cNvSpPr/>
            <p:nvPr/>
          </p:nvSpPr>
          <p:spPr>
            <a:xfrm>
              <a:off x="2247600" y="2971725"/>
              <a:ext cx="176000" cy="72500"/>
            </a:xfrm>
            <a:custGeom>
              <a:avLst/>
              <a:gdLst/>
              <a:ahLst/>
              <a:cxnLst/>
              <a:rect l="l" t="t" r="r" b="b"/>
              <a:pathLst>
                <a:path w="7040" h="2900" extrusionOk="0">
                  <a:moveTo>
                    <a:pt x="1" y="1"/>
                  </a:moveTo>
                  <a:lnTo>
                    <a:pt x="1" y="1"/>
                  </a:lnTo>
                  <a:cubicBezTo>
                    <a:pt x="68" y="34"/>
                    <a:pt x="201" y="101"/>
                    <a:pt x="268" y="134"/>
                  </a:cubicBezTo>
                  <a:cubicBezTo>
                    <a:pt x="2069" y="968"/>
                    <a:pt x="3837" y="1802"/>
                    <a:pt x="5605" y="2636"/>
                  </a:cubicBezTo>
                  <a:cubicBezTo>
                    <a:pt x="5869" y="2768"/>
                    <a:pt x="6195" y="2900"/>
                    <a:pt x="6485" y="2900"/>
                  </a:cubicBezTo>
                  <a:cubicBezTo>
                    <a:pt x="6562" y="2900"/>
                    <a:pt x="6636" y="2891"/>
                    <a:pt x="6706" y="2870"/>
                  </a:cubicBezTo>
                  <a:cubicBezTo>
                    <a:pt x="6872" y="2836"/>
                    <a:pt x="7006" y="2636"/>
                    <a:pt x="7039" y="2503"/>
                  </a:cubicBezTo>
                  <a:cubicBezTo>
                    <a:pt x="6372" y="1869"/>
                    <a:pt x="5538" y="1369"/>
                    <a:pt x="4604" y="1068"/>
                  </a:cubicBezTo>
                  <a:cubicBezTo>
                    <a:pt x="3370" y="668"/>
                    <a:pt x="1769" y="26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893;p96"/>
            <p:cNvSpPr/>
            <p:nvPr/>
          </p:nvSpPr>
          <p:spPr>
            <a:xfrm>
              <a:off x="1806450" y="4456975"/>
              <a:ext cx="560425" cy="326925"/>
            </a:xfrm>
            <a:custGeom>
              <a:avLst/>
              <a:gdLst/>
              <a:ahLst/>
              <a:cxnLst/>
              <a:rect l="l" t="t" r="r" b="b"/>
              <a:pathLst>
                <a:path w="22417" h="13077" extrusionOk="0">
                  <a:moveTo>
                    <a:pt x="1" y="0"/>
                  </a:moveTo>
                  <a:lnTo>
                    <a:pt x="1" y="10708"/>
                  </a:lnTo>
                  <a:cubicBezTo>
                    <a:pt x="1" y="11575"/>
                    <a:pt x="635" y="12342"/>
                    <a:pt x="1502" y="12476"/>
                  </a:cubicBezTo>
                  <a:cubicBezTo>
                    <a:pt x="4904" y="13009"/>
                    <a:pt x="11209" y="13076"/>
                    <a:pt x="11209" y="13076"/>
                  </a:cubicBezTo>
                  <a:cubicBezTo>
                    <a:pt x="11209" y="13076"/>
                    <a:pt x="17513" y="13009"/>
                    <a:pt x="20916" y="12476"/>
                  </a:cubicBezTo>
                  <a:cubicBezTo>
                    <a:pt x="21817" y="12342"/>
                    <a:pt x="22417" y="11575"/>
                    <a:pt x="22417" y="10708"/>
                  </a:cubicBezTo>
                  <a:lnTo>
                    <a:pt x="224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894;p96"/>
            <p:cNvSpPr/>
            <p:nvPr/>
          </p:nvSpPr>
          <p:spPr>
            <a:xfrm>
              <a:off x="1737250" y="3164375"/>
              <a:ext cx="700525" cy="537075"/>
            </a:xfrm>
            <a:custGeom>
              <a:avLst/>
              <a:gdLst/>
              <a:ahLst/>
              <a:cxnLst/>
              <a:rect l="l" t="t" r="r" b="b"/>
              <a:pathLst>
                <a:path w="28021" h="21483" extrusionOk="0">
                  <a:moveTo>
                    <a:pt x="14010" y="0"/>
                  </a:moveTo>
                  <a:cubicBezTo>
                    <a:pt x="5104" y="0"/>
                    <a:pt x="0" y="5504"/>
                    <a:pt x="0" y="5504"/>
                  </a:cubicBezTo>
                  <a:lnTo>
                    <a:pt x="1601" y="21483"/>
                  </a:lnTo>
                  <a:cubicBezTo>
                    <a:pt x="1601" y="21483"/>
                    <a:pt x="6972" y="18514"/>
                    <a:pt x="14010" y="18514"/>
                  </a:cubicBezTo>
                  <a:cubicBezTo>
                    <a:pt x="21082" y="18514"/>
                    <a:pt x="26453" y="21483"/>
                    <a:pt x="26453" y="21483"/>
                  </a:cubicBezTo>
                  <a:lnTo>
                    <a:pt x="28020" y="5504"/>
                  </a:lnTo>
                  <a:cubicBezTo>
                    <a:pt x="28020" y="5504"/>
                    <a:pt x="22950" y="0"/>
                    <a:pt x="14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895;p96"/>
            <p:cNvSpPr/>
            <p:nvPr/>
          </p:nvSpPr>
          <p:spPr>
            <a:xfrm>
              <a:off x="1689700" y="4052500"/>
              <a:ext cx="64250" cy="337775"/>
            </a:xfrm>
            <a:custGeom>
              <a:avLst/>
              <a:gdLst/>
              <a:ahLst/>
              <a:cxnLst/>
              <a:rect l="l" t="t" r="r" b="b"/>
              <a:pathLst>
                <a:path w="2570" h="13511" extrusionOk="0">
                  <a:moveTo>
                    <a:pt x="1" y="1"/>
                  </a:moveTo>
                  <a:lnTo>
                    <a:pt x="1" y="1"/>
                  </a:lnTo>
                  <a:cubicBezTo>
                    <a:pt x="134" y="4904"/>
                    <a:pt x="501" y="9574"/>
                    <a:pt x="968" y="13511"/>
                  </a:cubicBezTo>
                  <a:lnTo>
                    <a:pt x="2569" y="13511"/>
                  </a:lnTo>
                  <a:cubicBezTo>
                    <a:pt x="2536" y="9641"/>
                    <a:pt x="2503" y="5238"/>
                    <a:pt x="2469" y="1168"/>
                  </a:cubicBezTo>
                  <a:cubicBezTo>
                    <a:pt x="1635" y="735"/>
                    <a:pt x="802" y="36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896;p96"/>
            <p:cNvSpPr/>
            <p:nvPr/>
          </p:nvSpPr>
          <p:spPr>
            <a:xfrm>
              <a:off x="1718075" y="4416925"/>
              <a:ext cx="38375" cy="248550"/>
            </a:xfrm>
            <a:custGeom>
              <a:avLst/>
              <a:gdLst/>
              <a:ahLst/>
              <a:cxnLst/>
              <a:rect l="l" t="t" r="r" b="b"/>
              <a:pathLst>
                <a:path w="1535" h="9942" extrusionOk="0">
                  <a:moveTo>
                    <a:pt x="1434" y="1"/>
                  </a:moveTo>
                  <a:cubicBezTo>
                    <a:pt x="1001" y="68"/>
                    <a:pt x="500" y="101"/>
                    <a:pt x="0" y="101"/>
                  </a:cubicBezTo>
                  <a:cubicBezTo>
                    <a:pt x="734" y="6005"/>
                    <a:pt x="1535" y="9941"/>
                    <a:pt x="1535" y="9941"/>
                  </a:cubicBezTo>
                  <a:cubicBezTo>
                    <a:pt x="1535" y="9941"/>
                    <a:pt x="1501" y="5672"/>
                    <a:pt x="14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897;p96"/>
            <p:cNvSpPr/>
            <p:nvPr/>
          </p:nvSpPr>
          <p:spPr>
            <a:xfrm>
              <a:off x="1688875" y="3395375"/>
              <a:ext cx="62575" cy="645475"/>
            </a:xfrm>
            <a:custGeom>
              <a:avLst/>
              <a:gdLst/>
              <a:ahLst/>
              <a:cxnLst/>
              <a:rect l="l" t="t" r="r" b="b"/>
              <a:pathLst>
                <a:path w="2503" h="25819" extrusionOk="0">
                  <a:moveTo>
                    <a:pt x="701" y="0"/>
                  </a:moveTo>
                  <a:cubicBezTo>
                    <a:pt x="701" y="0"/>
                    <a:pt x="1" y="9307"/>
                    <a:pt x="1" y="23584"/>
                  </a:cubicBezTo>
                  <a:lnTo>
                    <a:pt x="1" y="23617"/>
                  </a:lnTo>
                  <a:cubicBezTo>
                    <a:pt x="835" y="24451"/>
                    <a:pt x="1668" y="25152"/>
                    <a:pt x="2502" y="25819"/>
                  </a:cubicBezTo>
                  <a:cubicBezTo>
                    <a:pt x="2436" y="20248"/>
                    <a:pt x="2369" y="15478"/>
                    <a:pt x="2269" y="13810"/>
                  </a:cubicBezTo>
                  <a:cubicBezTo>
                    <a:pt x="2069" y="8807"/>
                    <a:pt x="701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898;p96"/>
            <p:cNvSpPr/>
            <p:nvPr/>
          </p:nvSpPr>
          <p:spPr>
            <a:xfrm>
              <a:off x="2420225" y="4052500"/>
              <a:ext cx="65075" cy="337775"/>
            </a:xfrm>
            <a:custGeom>
              <a:avLst/>
              <a:gdLst/>
              <a:ahLst/>
              <a:cxnLst/>
              <a:rect l="l" t="t" r="r" b="b"/>
              <a:pathLst>
                <a:path w="2603" h="13511" extrusionOk="0">
                  <a:moveTo>
                    <a:pt x="2603" y="1"/>
                  </a:moveTo>
                  <a:cubicBezTo>
                    <a:pt x="1802" y="368"/>
                    <a:pt x="968" y="735"/>
                    <a:pt x="134" y="1168"/>
                  </a:cubicBezTo>
                  <a:cubicBezTo>
                    <a:pt x="101" y="5238"/>
                    <a:pt x="34" y="9641"/>
                    <a:pt x="1" y="13511"/>
                  </a:cubicBezTo>
                  <a:lnTo>
                    <a:pt x="1635" y="13511"/>
                  </a:lnTo>
                  <a:cubicBezTo>
                    <a:pt x="2102" y="9574"/>
                    <a:pt x="2469" y="4904"/>
                    <a:pt x="2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899;p96"/>
            <p:cNvSpPr/>
            <p:nvPr/>
          </p:nvSpPr>
          <p:spPr>
            <a:xfrm>
              <a:off x="2418575" y="4416925"/>
              <a:ext cx="38375" cy="248550"/>
            </a:xfrm>
            <a:custGeom>
              <a:avLst/>
              <a:gdLst/>
              <a:ahLst/>
              <a:cxnLst/>
              <a:rect l="l" t="t" r="r" b="b"/>
              <a:pathLst>
                <a:path w="1535" h="9942" extrusionOk="0">
                  <a:moveTo>
                    <a:pt x="67" y="1"/>
                  </a:moveTo>
                  <a:cubicBezTo>
                    <a:pt x="33" y="5672"/>
                    <a:pt x="0" y="9941"/>
                    <a:pt x="0" y="9941"/>
                  </a:cubicBezTo>
                  <a:cubicBezTo>
                    <a:pt x="0" y="9941"/>
                    <a:pt x="767" y="6005"/>
                    <a:pt x="1535" y="101"/>
                  </a:cubicBezTo>
                  <a:cubicBezTo>
                    <a:pt x="1034" y="101"/>
                    <a:pt x="534" y="68"/>
                    <a:pt x="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900;p96"/>
            <p:cNvSpPr/>
            <p:nvPr/>
          </p:nvSpPr>
          <p:spPr>
            <a:xfrm>
              <a:off x="2423575" y="3395375"/>
              <a:ext cx="62575" cy="645475"/>
            </a:xfrm>
            <a:custGeom>
              <a:avLst/>
              <a:gdLst/>
              <a:ahLst/>
              <a:cxnLst/>
              <a:rect l="l" t="t" r="r" b="b"/>
              <a:pathLst>
                <a:path w="2503" h="25819" extrusionOk="0">
                  <a:moveTo>
                    <a:pt x="1802" y="0"/>
                  </a:moveTo>
                  <a:cubicBezTo>
                    <a:pt x="1802" y="0"/>
                    <a:pt x="401" y="8807"/>
                    <a:pt x="200" y="13810"/>
                  </a:cubicBezTo>
                  <a:cubicBezTo>
                    <a:pt x="134" y="15478"/>
                    <a:pt x="34" y="20248"/>
                    <a:pt x="0" y="25819"/>
                  </a:cubicBezTo>
                  <a:cubicBezTo>
                    <a:pt x="834" y="25152"/>
                    <a:pt x="1668" y="24451"/>
                    <a:pt x="2502" y="23617"/>
                  </a:cubicBezTo>
                  <a:lnTo>
                    <a:pt x="2502" y="23584"/>
                  </a:lnTo>
                  <a:cubicBezTo>
                    <a:pt x="2502" y="9307"/>
                    <a:pt x="1802" y="0"/>
                    <a:pt x="1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679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46"/>
          <p:cNvSpPr txBox="1">
            <a:spLocks noGrp="1"/>
          </p:cNvSpPr>
          <p:nvPr>
            <p:ph type="title"/>
          </p:nvPr>
        </p:nvSpPr>
        <p:spPr>
          <a:xfrm>
            <a:off x="720000" y="538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>
                <a:latin typeface="Antonio"/>
                <a:ea typeface="Antonio"/>
                <a:cs typeface="Antonio"/>
                <a:sym typeface="Antonio"/>
              </a:rPr>
              <a:t>TABLE OF </a:t>
            </a:r>
            <a:r>
              <a:rPr lang="en" sz="2900" b="1" dirty="0">
                <a:solidFill>
                  <a:schemeClr val="dk2"/>
                </a:solidFill>
                <a:latin typeface="Antonio"/>
                <a:ea typeface="Antonio"/>
                <a:cs typeface="Antonio"/>
                <a:sym typeface="Antonio"/>
              </a:rPr>
              <a:t>CONTENTS</a:t>
            </a:r>
            <a:endParaRPr sz="2900" b="1" dirty="0">
              <a:solidFill>
                <a:schemeClr val="dk2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801" name="Google Shape;801;p46"/>
          <p:cNvSpPr txBox="1">
            <a:spLocks noGrp="1"/>
          </p:cNvSpPr>
          <p:nvPr>
            <p:ph type="subTitle" idx="1"/>
          </p:nvPr>
        </p:nvSpPr>
        <p:spPr>
          <a:xfrm>
            <a:off x="1948800" y="3119004"/>
            <a:ext cx="2390700" cy="512100"/>
          </a:xfrm>
          <a:prstGeom prst="rect">
            <a:avLst/>
          </a:prstGeom>
        </p:spPr>
        <p:txBody>
          <a:bodyPr spcFirstLastPara="1" wrap="square" lIns="13715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THINKING</a:t>
            </a:r>
            <a:endParaRPr dirty="0"/>
          </a:p>
        </p:txBody>
      </p:sp>
      <p:sp>
        <p:nvSpPr>
          <p:cNvPr id="802" name="Google Shape;802;p46"/>
          <p:cNvSpPr txBox="1">
            <a:spLocks noGrp="1"/>
          </p:cNvSpPr>
          <p:nvPr>
            <p:ph type="subTitle" idx="2"/>
          </p:nvPr>
        </p:nvSpPr>
        <p:spPr>
          <a:xfrm>
            <a:off x="1948789" y="3631459"/>
            <a:ext cx="23907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Build Idea to solve the problem</a:t>
            </a:r>
            <a:endParaRPr dirty="0"/>
          </a:p>
        </p:txBody>
      </p:sp>
      <p:sp>
        <p:nvSpPr>
          <p:cNvPr id="803" name="Google Shape;803;p46"/>
          <p:cNvSpPr txBox="1">
            <a:spLocks noGrp="1"/>
          </p:cNvSpPr>
          <p:nvPr>
            <p:ph type="title" idx="3"/>
          </p:nvPr>
        </p:nvSpPr>
        <p:spPr>
          <a:xfrm>
            <a:off x="716314" y="3024437"/>
            <a:ext cx="1045500" cy="14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804" name="Google Shape;804;p46"/>
          <p:cNvSpPr txBox="1">
            <a:spLocks noGrp="1"/>
          </p:cNvSpPr>
          <p:nvPr>
            <p:ph type="subTitle" idx="4"/>
          </p:nvPr>
        </p:nvSpPr>
        <p:spPr>
          <a:xfrm flipH="1">
            <a:off x="4804500" y="3119004"/>
            <a:ext cx="2390700" cy="512100"/>
          </a:xfrm>
          <a:prstGeom prst="rect">
            <a:avLst/>
          </a:prstGeom>
        </p:spPr>
        <p:txBody>
          <a:bodyPr spcFirstLastPara="1" wrap="square" lIns="13715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805" name="Google Shape;805;p46"/>
          <p:cNvSpPr txBox="1">
            <a:spLocks noGrp="1"/>
          </p:cNvSpPr>
          <p:nvPr>
            <p:ph type="subTitle" idx="5"/>
          </p:nvPr>
        </p:nvSpPr>
        <p:spPr>
          <a:xfrm flipH="1">
            <a:off x="4804511" y="3631459"/>
            <a:ext cx="23907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Execute the idea</a:t>
            </a:r>
            <a:endParaRPr dirty="0"/>
          </a:p>
        </p:txBody>
      </p:sp>
      <p:sp>
        <p:nvSpPr>
          <p:cNvPr id="806" name="Google Shape;806;p46"/>
          <p:cNvSpPr txBox="1">
            <a:spLocks noGrp="1"/>
          </p:cNvSpPr>
          <p:nvPr>
            <p:ph type="title" idx="6"/>
          </p:nvPr>
        </p:nvSpPr>
        <p:spPr>
          <a:xfrm flipH="1">
            <a:off x="7382183" y="3024437"/>
            <a:ext cx="1045500" cy="14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sp>
        <p:nvSpPr>
          <p:cNvPr id="807" name="Google Shape;807;p46"/>
          <p:cNvSpPr txBox="1">
            <a:spLocks noGrp="1"/>
          </p:cNvSpPr>
          <p:nvPr>
            <p:ph type="subTitle" idx="7"/>
          </p:nvPr>
        </p:nvSpPr>
        <p:spPr>
          <a:xfrm>
            <a:off x="1948800" y="1371377"/>
            <a:ext cx="2390700" cy="512100"/>
          </a:xfrm>
          <a:prstGeom prst="rect">
            <a:avLst/>
          </a:prstGeom>
        </p:spPr>
        <p:txBody>
          <a:bodyPr spcFirstLastPara="1" wrap="square" lIns="13715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808" name="Google Shape;808;p46"/>
          <p:cNvSpPr txBox="1">
            <a:spLocks noGrp="1"/>
          </p:cNvSpPr>
          <p:nvPr>
            <p:ph type="subTitle" idx="8"/>
          </p:nvPr>
        </p:nvSpPr>
        <p:spPr>
          <a:xfrm>
            <a:off x="1948789" y="1883632"/>
            <a:ext cx="23907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Objectives</a:t>
            </a:r>
          </a:p>
        </p:txBody>
      </p:sp>
      <p:sp>
        <p:nvSpPr>
          <p:cNvPr id="809" name="Google Shape;809;p46"/>
          <p:cNvSpPr txBox="1">
            <a:spLocks noGrp="1"/>
          </p:cNvSpPr>
          <p:nvPr>
            <p:ph type="title" idx="9"/>
          </p:nvPr>
        </p:nvSpPr>
        <p:spPr>
          <a:xfrm>
            <a:off x="716314" y="1295475"/>
            <a:ext cx="1045500" cy="14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810" name="Google Shape;810;p46"/>
          <p:cNvSpPr txBox="1">
            <a:spLocks noGrp="1"/>
          </p:cNvSpPr>
          <p:nvPr>
            <p:ph type="subTitle" idx="13"/>
          </p:nvPr>
        </p:nvSpPr>
        <p:spPr>
          <a:xfrm flipH="1">
            <a:off x="4804500" y="1371377"/>
            <a:ext cx="2390700" cy="512100"/>
          </a:xfrm>
          <a:prstGeom prst="rect">
            <a:avLst/>
          </a:prstGeom>
        </p:spPr>
        <p:txBody>
          <a:bodyPr spcFirstLastPara="1" wrap="square" lIns="13715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DEFINATION</a:t>
            </a:r>
            <a:endParaRPr dirty="0"/>
          </a:p>
        </p:txBody>
      </p:sp>
      <p:sp>
        <p:nvSpPr>
          <p:cNvPr id="811" name="Google Shape;811;p46"/>
          <p:cNvSpPr txBox="1">
            <a:spLocks noGrp="1"/>
          </p:cNvSpPr>
          <p:nvPr>
            <p:ph type="subTitle" idx="14"/>
          </p:nvPr>
        </p:nvSpPr>
        <p:spPr>
          <a:xfrm flipH="1">
            <a:off x="4804511" y="1883632"/>
            <a:ext cx="23907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About project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Component required </a:t>
            </a:r>
            <a:endParaRPr dirty="0"/>
          </a:p>
        </p:txBody>
      </p:sp>
      <p:sp>
        <p:nvSpPr>
          <p:cNvPr id="812" name="Google Shape;812;p46"/>
          <p:cNvSpPr txBox="1">
            <a:spLocks noGrp="1"/>
          </p:cNvSpPr>
          <p:nvPr>
            <p:ph type="title" idx="15"/>
          </p:nvPr>
        </p:nvSpPr>
        <p:spPr>
          <a:xfrm flipH="1">
            <a:off x="7382183" y="1295400"/>
            <a:ext cx="1045500" cy="14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cxnSp>
        <p:nvCxnSpPr>
          <p:cNvPr id="813" name="Google Shape;813;p46"/>
          <p:cNvCxnSpPr/>
          <p:nvPr/>
        </p:nvCxnSpPr>
        <p:spPr>
          <a:xfrm>
            <a:off x="4572000" y="1130486"/>
            <a:ext cx="0" cy="3451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6"/>
          <p:cNvCxnSpPr/>
          <p:nvPr/>
        </p:nvCxnSpPr>
        <p:spPr>
          <a:xfrm>
            <a:off x="733632" y="2865400"/>
            <a:ext cx="7694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5" name="Google Shape;815;p46"/>
          <p:cNvCxnSpPr/>
          <p:nvPr/>
        </p:nvCxnSpPr>
        <p:spPr>
          <a:xfrm>
            <a:off x="725575" y="1135825"/>
            <a:ext cx="7707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6" name="Google Shape;816;p46"/>
          <p:cNvCxnSpPr/>
          <p:nvPr/>
        </p:nvCxnSpPr>
        <p:spPr>
          <a:xfrm>
            <a:off x="719875" y="4603375"/>
            <a:ext cx="7667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7"/>
          <p:cNvSpPr txBox="1">
            <a:spLocks noGrp="1"/>
          </p:cNvSpPr>
          <p:nvPr>
            <p:ph type="title"/>
          </p:nvPr>
        </p:nvSpPr>
        <p:spPr>
          <a:xfrm>
            <a:off x="720200" y="1893521"/>
            <a:ext cx="4423200" cy="8064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lvl="0"/>
            <a:r>
              <a:rPr lang="en" dirty="0"/>
              <a:t>INTRODUCTION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822" name="Google Shape;822;p47"/>
          <p:cNvSpPr txBox="1">
            <a:spLocks noGrp="1"/>
          </p:cNvSpPr>
          <p:nvPr>
            <p:ph type="title" idx="2"/>
          </p:nvPr>
        </p:nvSpPr>
        <p:spPr>
          <a:xfrm>
            <a:off x="5493750" y="1866125"/>
            <a:ext cx="1471500" cy="14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823" name="Google Shape;823;p47"/>
          <p:cNvSpPr txBox="1">
            <a:spLocks noGrp="1"/>
          </p:cNvSpPr>
          <p:nvPr>
            <p:ph type="subTitle" idx="1"/>
          </p:nvPr>
        </p:nvSpPr>
        <p:spPr>
          <a:xfrm>
            <a:off x="720200" y="2851893"/>
            <a:ext cx="4423200" cy="5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/>
              <a:t>Objectives</a:t>
            </a:r>
            <a:endParaRPr dirty="0"/>
          </a:p>
        </p:txBody>
      </p:sp>
      <p:grpSp>
        <p:nvGrpSpPr>
          <p:cNvPr id="824" name="Google Shape;824;p47"/>
          <p:cNvGrpSpPr/>
          <p:nvPr/>
        </p:nvGrpSpPr>
        <p:grpSpPr>
          <a:xfrm rot="-5400694">
            <a:off x="8030479" y="3298183"/>
            <a:ext cx="1305274" cy="680782"/>
            <a:chOff x="7361475" y="5882971"/>
            <a:chExt cx="2633725" cy="1373929"/>
          </a:xfrm>
        </p:grpSpPr>
        <p:sp>
          <p:nvSpPr>
            <p:cNvPr id="825" name="Google Shape;825;p47"/>
            <p:cNvSpPr/>
            <p:nvPr/>
          </p:nvSpPr>
          <p:spPr>
            <a:xfrm>
              <a:off x="7442525" y="5882971"/>
              <a:ext cx="2552675" cy="1291900"/>
            </a:xfrm>
            <a:custGeom>
              <a:avLst/>
              <a:gdLst/>
              <a:ahLst/>
              <a:cxnLst/>
              <a:rect l="l" t="t" r="r" b="b"/>
              <a:pathLst>
                <a:path w="102107" h="51676" extrusionOk="0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7574125" y="602140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Google Shape;827;p47"/>
            <p:cNvSpPr/>
            <p:nvPr/>
          </p:nvSpPr>
          <p:spPr>
            <a:xfrm>
              <a:off x="7361475" y="602475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Google Shape;828;p47"/>
            <p:cNvSpPr/>
            <p:nvPr/>
          </p:nvSpPr>
          <p:spPr>
            <a:xfrm>
              <a:off x="7407125" y="5988825"/>
              <a:ext cx="2463450" cy="1218525"/>
            </a:xfrm>
            <a:custGeom>
              <a:avLst/>
              <a:gdLst/>
              <a:ahLst/>
              <a:cxnLst/>
              <a:rect l="l" t="t" r="r" b="b"/>
              <a:pathLst>
                <a:path w="98538" h="48741" extrusionOk="0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7464675" y="6968075"/>
              <a:ext cx="139275" cy="135800"/>
            </a:xfrm>
            <a:custGeom>
              <a:avLst/>
              <a:gdLst/>
              <a:ahLst/>
              <a:cxnLst/>
              <a:rect l="l" t="t" r="r" b="b"/>
              <a:pathLst>
                <a:path w="5571" h="5432" extrusionOk="0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7462175" y="6095650"/>
              <a:ext cx="141775" cy="137800"/>
            </a:xfrm>
            <a:custGeom>
              <a:avLst/>
              <a:gdLst/>
              <a:ahLst/>
              <a:cxnLst/>
              <a:rect l="l" t="t" r="r" b="b"/>
              <a:pathLst>
                <a:path w="5671" h="5512" extrusionOk="0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7543050" y="6871200"/>
              <a:ext cx="663850" cy="275075"/>
            </a:xfrm>
            <a:custGeom>
              <a:avLst/>
              <a:gdLst/>
              <a:ahLst/>
              <a:cxnLst/>
              <a:rect l="l" t="t" r="r" b="b"/>
              <a:pathLst>
                <a:path w="26554" h="1100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Google Shape;832;p47"/>
            <p:cNvSpPr/>
            <p:nvPr/>
          </p:nvSpPr>
          <p:spPr>
            <a:xfrm>
              <a:off x="7543050" y="6063525"/>
              <a:ext cx="663850" cy="274825"/>
            </a:xfrm>
            <a:custGeom>
              <a:avLst/>
              <a:gdLst/>
              <a:ahLst/>
              <a:cxnLst/>
              <a:rect l="l" t="t" r="r" b="b"/>
              <a:pathLst>
                <a:path w="26554" h="10993" extrusionOk="0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" name="Google Shape;833;p47"/>
            <p:cNvSpPr/>
            <p:nvPr/>
          </p:nvSpPr>
          <p:spPr>
            <a:xfrm>
              <a:off x="7407950" y="6455075"/>
              <a:ext cx="2463450" cy="287725"/>
            </a:xfrm>
            <a:custGeom>
              <a:avLst/>
              <a:gdLst/>
              <a:ahLst/>
              <a:cxnLst/>
              <a:rect l="l" t="t" r="r" b="b"/>
              <a:pathLst>
                <a:path w="98538" h="11509" extrusionOk="0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47"/>
            <p:cNvSpPr/>
            <p:nvPr/>
          </p:nvSpPr>
          <p:spPr>
            <a:xfrm>
              <a:off x="8594650" y="6559300"/>
              <a:ext cx="45050" cy="76750"/>
            </a:xfrm>
            <a:custGeom>
              <a:avLst/>
              <a:gdLst/>
              <a:ahLst/>
              <a:cxnLst/>
              <a:rect l="l" t="t" r="r" b="b"/>
              <a:pathLst>
                <a:path w="1802" h="3070" extrusionOk="0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9371875" y="6847850"/>
              <a:ext cx="237675" cy="162625"/>
            </a:xfrm>
            <a:custGeom>
              <a:avLst/>
              <a:gdLst/>
              <a:ahLst/>
              <a:cxnLst/>
              <a:rect l="l" t="t" r="r" b="b"/>
              <a:pathLst>
                <a:path w="9507" h="6505" extrusionOk="0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9371875" y="6174025"/>
              <a:ext cx="237675" cy="163475"/>
            </a:xfrm>
            <a:custGeom>
              <a:avLst/>
              <a:gdLst/>
              <a:ahLst/>
              <a:cxnLst/>
              <a:rect l="l" t="t" r="r" b="b"/>
              <a:pathLst>
                <a:path w="9507" h="6539" extrusionOk="0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47"/>
            <p:cNvSpPr/>
            <p:nvPr/>
          </p:nvSpPr>
          <p:spPr>
            <a:xfrm>
              <a:off x="8903875" y="5962675"/>
              <a:ext cx="145275" cy="144675"/>
            </a:xfrm>
            <a:custGeom>
              <a:avLst/>
              <a:gdLst/>
              <a:ahLst/>
              <a:cxnLst/>
              <a:rect l="l" t="t" r="r" b="b"/>
              <a:pathLst>
                <a:path w="5811" h="5787" extrusionOk="0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47"/>
            <p:cNvSpPr/>
            <p:nvPr/>
          </p:nvSpPr>
          <p:spPr>
            <a:xfrm>
              <a:off x="8903900" y="7113025"/>
              <a:ext cx="145250" cy="143875"/>
            </a:xfrm>
            <a:custGeom>
              <a:avLst/>
              <a:gdLst/>
              <a:ahLst/>
              <a:cxnLst/>
              <a:rect l="l" t="t" r="r" b="b"/>
              <a:pathLst>
                <a:path w="5810" h="5755" extrusionOk="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47"/>
            <p:cNvSpPr/>
            <p:nvPr/>
          </p:nvSpPr>
          <p:spPr>
            <a:xfrm>
              <a:off x="9573675" y="7002125"/>
              <a:ext cx="201825" cy="162625"/>
            </a:xfrm>
            <a:custGeom>
              <a:avLst/>
              <a:gdLst/>
              <a:ahLst/>
              <a:cxnLst/>
              <a:rect l="l" t="t" r="r" b="b"/>
              <a:pathLst>
                <a:path w="8073" h="6505" extrusionOk="0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47"/>
            <p:cNvSpPr/>
            <p:nvPr/>
          </p:nvSpPr>
          <p:spPr>
            <a:xfrm>
              <a:off x="9574500" y="6032250"/>
              <a:ext cx="201000" cy="160975"/>
            </a:xfrm>
            <a:custGeom>
              <a:avLst/>
              <a:gdLst/>
              <a:ahLst/>
              <a:cxnLst/>
              <a:rect l="l" t="t" r="r" b="b"/>
              <a:pathLst>
                <a:path w="8040" h="6439" extrusionOk="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Google Shape;841;p47"/>
            <p:cNvSpPr/>
            <p:nvPr/>
          </p:nvSpPr>
          <p:spPr>
            <a:xfrm>
              <a:off x="8694725" y="6146500"/>
              <a:ext cx="522050" cy="924025"/>
            </a:xfrm>
            <a:custGeom>
              <a:avLst/>
              <a:gdLst/>
              <a:ahLst/>
              <a:cxnLst/>
              <a:rect l="l" t="t" r="r" b="b"/>
              <a:pathLst>
                <a:path w="20882" h="36961" extrusionOk="0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8694725" y="6265750"/>
              <a:ext cx="490375" cy="804775"/>
            </a:xfrm>
            <a:custGeom>
              <a:avLst/>
              <a:gdLst/>
              <a:ahLst/>
              <a:cxnLst/>
              <a:rect l="l" t="t" r="r" b="b"/>
              <a:pathLst>
                <a:path w="19615" h="32191" extrusionOk="0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Google Shape;843;p47"/>
            <p:cNvSpPr/>
            <p:nvPr/>
          </p:nvSpPr>
          <p:spPr>
            <a:xfrm>
              <a:off x="7869950" y="6989600"/>
              <a:ext cx="1234250" cy="105950"/>
            </a:xfrm>
            <a:custGeom>
              <a:avLst/>
              <a:gdLst/>
              <a:ahLst/>
              <a:cxnLst/>
              <a:rect l="l" t="t" r="r" b="b"/>
              <a:pathLst>
                <a:path w="49370" h="4238" extrusionOk="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4" name="Google Shape;844;p47"/>
            <p:cNvSpPr/>
            <p:nvPr/>
          </p:nvSpPr>
          <p:spPr>
            <a:xfrm>
              <a:off x="7869950" y="6989600"/>
              <a:ext cx="527900" cy="105950"/>
            </a:xfrm>
            <a:custGeom>
              <a:avLst/>
              <a:gdLst/>
              <a:ahLst/>
              <a:cxnLst/>
              <a:rect l="l" t="t" r="r" b="b"/>
              <a:pathLst>
                <a:path w="21116" h="4238" extrusionOk="0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7543900" y="6253250"/>
              <a:ext cx="538725" cy="708875"/>
            </a:xfrm>
            <a:custGeom>
              <a:avLst/>
              <a:gdLst/>
              <a:ahLst/>
              <a:cxnLst/>
              <a:rect l="l" t="t" r="r" b="b"/>
              <a:pathLst>
                <a:path w="21549" h="28355" extrusionOk="0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Google Shape;846;p47"/>
            <p:cNvSpPr/>
            <p:nvPr/>
          </p:nvSpPr>
          <p:spPr>
            <a:xfrm>
              <a:off x="7543900" y="6295775"/>
              <a:ext cx="538725" cy="666350"/>
            </a:xfrm>
            <a:custGeom>
              <a:avLst/>
              <a:gdLst/>
              <a:ahLst/>
              <a:cxnLst/>
              <a:rect l="l" t="t" r="r" b="b"/>
              <a:pathLst>
                <a:path w="21549" h="26654" extrusionOk="0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847;p47"/>
            <p:cNvSpPr/>
            <p:nvPr/>
          </p:nvSpPr>
          <p:spPr>
            <a:xfrm>
              <a:off x="7869950" y="6120650"/>
              <a:ext cx="1234250" cy="105100"/>
            </a:xfrm>
            <a:custGeom>
              <a:avLst/>
              <a:gdLst/>
              <a:ahLst/>
              <a:cxnLst/>
              <a:rect l="l" t="t" r="r" b="b"/>
              <a:pathLst>
                <a:path w="49370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47"/>
            <p:cNvSpPr/>
            <p:nvPr/>
          </p:nvSpPr>
          <p:spPr>
            <a:xfrm>
              <a:off x="7869950" y="6120650"/>
              <a:ext cx="632150" cy="105100"/>
            </a:xfrm>
            <a:custGeom>
              <a:avLst/>
              <a:gdLst/>
              <a:ahLst/>
              <a:cxnLst/>
              <a:rect l="l" t="t" r="r" b="b"/>
              <a:pathLst>
                <a:path w="25286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49" name="Google Shape;849;p47"/>
          <p:cNvGrpSpPr/>
          <p:nvPr/>
        </p:nvGrpSpPr>
        <p:grpSpPr>
          <a:xfrm rot="10800000">
            <a:off x="8261184" y="896858"/>
            <a:ext cx="843875" cy="1365276"/>
            <a:chOff x="4495050" y="5696175"/>
            <a:chExt cx="1966617" cy="3181720"/>
          </a:xfrm>
        </p:grpSpPr>
        <p:sp>
          <p:nvSpPr>
            <p:cNvPr id="850" name="Google Shape;850;p47"/>
            <p:cNvSpPr/>
            <p:nvPr/>
          </p:nvSpPr>
          <p:spPr>
            <a:xfrm>
              <a:off x="4575292" y="5724770"/>
              <a:ext cx="1886375" cy="3153125"/>
            </a:xfrm>
            <a:custGeom>
              <a:avLst/>
              <a:gdLst/>
              <a:ahLst/>
              <a:cxnLst/>
              <a:rect l="l" t="t" r="r" b="b"/>
              <a:pathLst>
                <a:path w="75455" h="126125" extrusionOk="0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47"/>
            <p:cNvSpPr/>
            <p:nvPr/>
          </p:nvSpPr>
          <p:spPr>
            <a:xfrm>
              <a:off x="6097850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47"/>
            <p:cNvSpPr/>
            <p:nvPr/>
          </p:nvSpPr>
          <p:spPr>
            <a:xfrm>
              <a:off x="5827675" y="8477350"/>
              <a:ext cx="289400" cy="276150"/>
            </a:xfrm>
            <a:custGeom>
              <a:avLst/>
              <a:gdLst/>
              <a:ahLst/>
              <a:cxnLst/>
              <a:rect l="l" t="t" r="r" b="b"/>
              <a:pathLst>
                <a:path w="11576" h="11046" extrusionOk="0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5777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47"/>
            <p:cNvSpPr/>
            <p:nvPr/>
          </p:nvSpPr>
          <p:spPr>
            <a:xfrm>
              <a:off x="5864350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47"/>
            <p:cNvSpPr/>
            <p:nvPr/>
          </p:nvSpPr>
          <p:spPr>
            <a:xfrm>
              <a:off x="4720200" y="8477350"/>
              <a:ext cx="288575" cy="276150"/>
            </a:xfrm>
            <a:custGeom>
              <a:avLst/>
              <a:gdLst/>
              <a:ahLst/>
              <a:cxnLst/>
              <a:rect l="l" t="t" r="r" b="b"/>
              <a:pathLst>
                <a:path w="11543" h="11046" extrusionOk="0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47"/>
            <p:cNvSpPr/>
            <p:nvPr/>
          </p:nvSpPr>
          <p:spPr>
            <a:xfrm>
              <a:off x="4843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7" name="Google Shape;857;p47"/>
            <p:cNvSpPr/>
            <p:nvPr/>
          </p:nvSpPr>
          <p:spPr>
            <a:xfrm>
              <a:off x="4756075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8" name="Google Shape;858;p47"/>
            <p:cNvSpPr/>
            <p:nvPr/>
          </p:nvSpPr>
          <p:spPr>
            <a:xfrm>
              <a:off x="4685175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4713525" y="6849500"/>
              <a:ext cx="1416050" cy="1918075"/>
            </a:xfrm>
            <a:custGeom>
              <a:avLst/>
              <a:gdLst/>
              <a:ahLst/>
              <a:cxnLst/>
              <a:rect l="l" t="t" r="r" b="b"/>
              <a:pathLst>
                <a:path w="56642" h="76723" extrusionOk="0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0" name="Google Shape;860;p47"/>
            <p:cNvSpPr/>
            <p:nvPr/>
          </p:nvSpPr>
          <p:spPr>
            <a:xfrm>
              <a:off x="4711875" y="5732875"/>
              <a:ext cx="1416025" cy="1798825"/>
            </a:xfrm>
            <a:custGeom>
              <a:avLst/>
              <a:gdLst/>
              <a:ahLst/>
              <a:cxnLst/>
              <a:rect l="l" t="t" r="r" b="b"/>
              <a:pathLst>
                <a:path w="56641" h="71953" extrusionOk="0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47"/>
            <p:cNvSpPr/>
            <p:nvPr/>
          </p:nvSpPr>
          <p:spPr>
            <a:xfrm>
              <a:off x="4738550" y="5834625"/>
              <a:ext cx="73425" cy="148450"/>
            </a:xfrm>
            <a:custGeom>
              <a:avLst/>
              <a:gdLst/>
              <a:ahLst/>
              <a:cxnLst/>
              <a:rect l="l" t="t" r="r" b="b"/>
              <a:pathLst>
                <a:path w="2937" h="5938" extrusionOk="0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4809450" y="5733725"/>
              <a:ext cx="196825" cy="112600"/>
            </a:xfrm>
            <a:custGeom>
              <a:avLst/>
              <a:gdLst/>
              <a:ahLst/>
              <a:cxnLst/>
              <a:rect l="l" t="t" r="r" b="b"/>
              <a:pathLst>
                <a:path w="7873" h="4504" extrusionOk="0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6026975" y="5834625"/>
              <a:ext cx="73400" cy="148450"/>
            </a:xfrm>
            <a:custGeom>
              <a:avLst/>
              <a:gdLst/>
              <a:ahLst/>
              <a:cxnLst/>
              <a:rect l="l" t="t" r="r" b="b"/>
              <a:pathLst>
                <a:path w="2936" h="5938" extrusionOk="0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47"/>
            <p:cNvSpPr/>
            <p:nvPr/>
          </p:nvSpPr>
          <p:spPr>
            <a:xfrm>
              <a:off x="5831825" y="5733725"/>
              <a:ext cx="197675" cy="112600"/>
            </a:xfrm>
            <a:custGeom>
              <a:avLst/>
              <a:gdLst/>
              <a:ahLst/>
              <a:cxnLst/>
              <a:rect l="l" t="t" r="r" b="b"/>
              <a:pathLst>
                <a:path w="7907" h="4504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4856150" y="8025350"/>
              <a:ext cx="1129975" cy="743050"/>
            </a:xfrm>
            <a:custGeom>
              <a:avLst/>
              <a:gdLst/>
              <a:ahLst/>
              <a:cxnLst/>
              <a:rect l="l" t="t" r="r" b="b"/>
              <a:pathLst>
                <a:path w="45199" h="29722" extrusionOk="0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6" name="Google Shape;866;p47"/>
            <p:cNvSpPr/>
            <p:nvPr/>
          </p:nvSpPr>
          <p:spPr>
            <a:xfrm>
              <a:off x="5020425" y="8025350"/>
              <a:ext cx="802250" cy="743050"/>
            </a:xfrm>
            <a:custGeom>
              <a:avLst/>
              <a:gdLst/>
              <a:ahLst/>
              <a:cxnLst/>
              <a:rect l="l" t="t" r="r" b="b"/>
              <a:pathLst>
                <a:path w="32090" h="29722" extrusionOk="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4834450" y="5869650"/>
              <a:ext cx="1168375" cy="2215575"/>
            </a:xfrm>
            <a:custGeom>
              <a:avLst/>
              <a:gdLst/>
              <a:ahLst/>
              <a:cxnLst/>
              <a:rect l="l" t="t" r="r" b="b"/>
              <a:pathLst>
                <a:path w="46735" h="88623" extrusionOk="0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Google Shape;868;p47"/>
            <p:cNvSpPr/>
            <p:nvPr/>
          </p:nvSpPr>
          <p:spPr>
            <a:xfrm>
              <a:off x="4881150" y="5905500"/>
              <a:ext cx="81750" cy="222675"/>
            </a:xfrm>
            <a:custGeom>
              <a:avLst/>
              <a:gdLst/>
              <a:ahLst/>
              <a:cxnLst/>
              <a:rect l="l" t="t" r="r" b="b"/>
              <a:pathLst>
                <a:path w="3270" h="8907" extrusionOk="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" name="Google Shape;869;p47"/>
            <p:cNvSpPr/>
            <p:nvPr/>
          </p:nvSpPr>
          <p:spPr>
            <a:xfrm>
              <a:off x="4807775" y="6153175"/>
              <a:ext cx="1222550" cy="1955600"/>
            </a:xfrm>
            <a:custGeom>
              <a:avLst/>
              <a:gdLst/>
              <a:ahLst/>
              <a:cxnLst/>
              <a:rect l="l" t="t" r="r" b="b"/>
              <a:pathLst>
                <a:path w="48902" h="78224" extrusionOk="0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5228900" y="63041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5577475" y="6153175"/>
              <a:ext cx="340275" cy="272725"/>
            </a:xfrm>
            <a:custGeom>
              <a:avLst/>
              <a:gdLst/>
              <a:ahLst/>
              <a:cxnLst/>
              <a:rect l="l" t="t" r="r" b="b"/>
              <a:pathLst>
                <a:path w="13611" h="10909" extrusionOk="0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" name="Google Shape;872;p47"/>
            <p:cNvSpPr/>
            <p:nvPr/>
          </p:nvSpPr>
          <p:spPr>
            <a:xfrm>
              <a:off x="5400700" y="6153175"/>
              <a:ext cx="335250" cy="251875"/>
            </a:xfrm>
            <a:custGeom>
              <a:avLst/>
              <a:gdLst/>
              <a:ahLst/>
              <a:cxnLst/>
              <a:rect l="l" t="t" r="r" b="b"/>
              <a:pathLst>
                <a:path w="13410" h="10075" extrusionOk="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4922850" y="6391675"/>
              <a:ext cx="994075" cy="1417725"/>
            </a:xfrm>
            <a:custGeom>
              <a:avLst/>
              <a:gdLst/>
              <a:ahLst/>
              <a:cxnLst/>
              <a:rect l="l" t="t" r="r" b="b"/>
              <a:pathLst>
                <a:path w="39763" h="56709" extrusionOk="0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5032925" y="7077175"/>
              <a:ext cx="773075" cy="494550"/>
            </a:xfrm>
            <a:custGeom>
              <a:avLst/>
              <a:gdLst/>
              <a:ahLst/>
              <a:cxnLst/>
              <a:rect l="l" t="t" r="r" b="b"/>
              <a:pathLst>
                <a:path w="30923" h="19782" extrusionOk="0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" name="Google Shape;875;p47"/>
            <p:cNvSpPr/>
            <p:nvPr/>
          </p:nvSpPr>
          <p:spPr>
            <a:xfrm>
              <a:off x="4866150" y="7713650"/>
              <a:ext cx="1105800" cy="434725"/>
            </a:xfrm>
            <a:custGeom>
              <a:avLst/>
              <a:gdLst/>
              <a:ahLst/>
              <a:cxnLst/>
              <a:rect l="l" t="t" r="r" b="b"/>
              <a:pathLst>
                <a:path w="44232" h="17389" extrusionOk="0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" name="Google Shape;876;p47"/>
            <p:cNvSpPr/>
            <p:nvPr/>
          </p:nvSpPr>
          <p:spPr>
            <a:xfrm>
              <a:off x="5228900" y="77418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4972900" y="6153175"/>
              <a:ext cx="537075" cy="243525"/>
            </a:xfrm>
            <a:custGeom>
              <a:avLst/>
              <a:gdLst/>
              <a:ahLst/>
              <a:cxnLst/>
              <a:rect l="l" t="t" r="r" b="b"/>
              <a:pathLst>
                <a:path w="21483" h="9741" extrusionOk="0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5863525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5863525" y="6131925"/>
              <a:ext cx="192650" cy="349025"/>
            </a:xfrm>
            <a:custGeom>
              <a:avLst/>
              <a:gdLst/>
              <a:ahLst/>
              <a:cxnLst/>
              <a:rect l="l" t="t" r="r" b="b"/>
              <a:pathLst>
                <a:path w="7706" h="13961" extrusionOk="0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5866850" y="7027150"/>
              <a:ext cx="231875" cy="44200"/>
            </a:xfrm>
            <a:custGeom>
              <a:avLst/>
              <a:gdLst/>
              <a:ahLst/>
              <a:cxnLst/>
              <a:rect l="l" t="t" r="r" b="b"/>
              <a:pathLst>
                <a:path w="9275" h="1768" extrusionOk="0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4785250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4784425" y="6132050"/>
              <a:ext cx="192650" cy="348900"/>
            </a:xfrm>
            <a:custGeom>
              <a:avLst/>
              <a:gdLst/>
              <a:ahLst/>
              <a:cxnLst/>
              <a:rect l="l" t="t" r="r" b="b"/>
              <a:pathLst>
                <a:path w="7706" h="13956" extrusionOk="0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3" name="Google Shape;883;p47"/>
            <p:cNvSpPr/>
            <p:nvPr/>
          </p:nvSpPr>
          <p:spPr>
            <a:xfrm>
              <a:off x="4741900" y="7027150"/>
              <a:ext cx="233525" cy="44200"/>
            </a:xfrm>
            <a:custGeom>
              <a:avLst/>
              <a:gdLst/>
              <a:ahLst/>
              <a:cxnLst/>
              <a:rect l="l" t="t" r="r" b="b"/>
              <a:pathLst>
                <a:path w="9341" h="1768" extrusionOk="0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4" name="Google Shape;884;p47"/>
            <p:cNvSpPr/>
            <p:nvPr/>
          </p:nvSpPr>
          <p:spPr>
            <a:xfrm>
              <a:off x="5866850" y="6426700"/>
              <a:ext cx="231875" cy="44225"/>
            </a:xfrm>
            <a:custGeom>
              <a:avLst/>
              <a:gdLst/>
              <a:ahLst/>
              <a:cxnLst/>
              <a:rect l="l" t="t" r="r" b="b"/>
              <a:pathLst>
                <a:path w="9275" h="1769" extrusionOk="0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4741900" y="6426700"/>
              <a:ext cx="233525" cy="44225"/>
            </a:xfrm>
            <a:custGeom>
              <a:avLst/>
              <a:gdLst/>
              <a:ahLst/>
              <a:cxnLst/>
              <a:rect l="l" t="t" r="r" b="b"/>
              <a:pathLst>
                <a:path w="9341" h="1769" extrusionOk="0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4917025" y="7854400"/>
              <a:ext cx="559575" cy="293925"/>
            </a:xfrm>
            <a:custGeom>
              <a:avLst/>
              <a:gdLst/>
              <a:ahLst/>
              <a:cxnLst/>
              <a:rect l="l" t="t" r="r" b="b"/>
              <a:pathLst>
                <a:path w="22383" h="11757" extrusionOk="0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5393200" y="7715125"/>
              <a:ext cx="462850" cy="412825"/>
            </a:xfrm>
            <a:custGeom>
              <a:avLst/>
              <a:gdLst/>
              <a:ahLst/>
              <a:cxnLst/>
              <a:rect l="l" t="t" r="r" b="b"/>
              <a:pathLst>
                <a:path w="18514" h="16513" extrusionOk="0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4907850" y="7712225"/>
              <a:ext cx="740550" cy="434900"/>
            </a:xfrm>
            <a:custGeom>
              <a:avLst/>
              <a:gdLst/>
              <a:ahLst/>
              <a:cxnLst/>
              <a:rect l="l" t="t" r="r" b="b"/>
              <a:pathLst>
                <a:path w="29622" h="17396" extrusionOk="0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5575825" y="7716800"/>
              <a:ext cx="396975" cy="392800"/>
            </a:xfrm>
            <a:custGeom>
              <a:avLst/>
              <a:gdLst/>
              <a:ahLst/>
              <a:cxnLst/>
              <a:rect l="l" t="t" r="r" b="b"/>
              <a:pathLst>
                <a:path w="15879" h="15712" extrusionOk="0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6056175" y="7333200"/>
              <a:ext cx="20850" cy="110925"/>
            </a:xfrm>
            <a:custGeom>
              <a:avLst/>
              <a:gdLst/>
              <a:ahLst/>
              <a:cxnLst/>
              <a:rect l="l" t="t" r="r" b="b"/>
              <a:pathLst>
                <a:path w="834" h="4437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6056175" y="6483425"/>
              <a:ext cx="20850" cy="111775"/>
            </a:xfrm>
            <a:custGeom>
              <a:avLst/>
              <a:gdLst/>
              <a:ahLst/>
              <a:cxnLst/>
              <a:rect l="l" t="t" r="r" b="b"/>
              <a:pathLst>
                <a:path w="834" h="4471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4764400" y="7333200"/>
              <a:ext cx="20875" cy="110925"/>
            </a:xfrm>
            <a:custGeom>
              <a:avLst/>
              <a:gdLst/>
              <a:ahLst/>
              <a:cxnLst/>
              <a:rect l="l" t="t" r="r" b="b"/>
              <a:pathLst>
                <a:path w="835" h="4437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4764400" y="6483425"/>
              <a:ext cx="20875" cy="111775"/>
            </a:xfrm>
            <a:custGeom>
              <a:avLst/>
              <a:gdLst/>
              <a:ahLst/>
              <a:cxnLst/>
              <a:rect l="l" t="t" r="r" b="b"/>
              <a:pathLst>
                <a:path w="835" h="4471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5006250" y="6528450"/>
              <a:ext cx="81750" cy="743050"/>
            </a:xfrm>
            <a:custGeom>
              <a:avLst/>
              <a:gdLst/>
              <a:ahLst/>
              <a:cxnLst/>
              <a:rect l="l" t="t" r="r" b="b"/>
              <a:pathLst>
                <a:path w="3270" h="29722" extrusionOk="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5006250" y="7334025"/>
              <a:ext cx="81750" cy="221025"/>
            </a:xfrm>
            <a:custGeom>
              <a:avLst/>
              <a:gdLst/>
              <a:ahLst/>
              <a:cxnLst/>
              <a:rect l="l" t="t" r="r" b="b"/>
              <a:pathLst>
                <a:path w="3270" h="8841" extrusionOk="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4919525" y="7766100"/>
              <a:ext cx="101750" cy="245000"/>
            </a:xfrm>
            <a:custGeom>
              <a:avLst/>
              <a:gdLst/>
              <a:ahLst/>
              <a:cxnLst/>
              <a:rect l="l" t="t" r="r" b="b"/>
              <a:pathLst>
                <a:path w="4070" h="9800" extrusionOk="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" name="Google Shape;897;p47"/>
            <p:cNvSpPr/>
            <p:nvPr/>
          </p:nvSpPr>
          <p:spPr>
            <a:xfrm>
              <a:off x="4897000" y="8021275"/>
              <a:ext cx="60900" cy="74050"/>
            </a:xfrm>
            <a:custGeom>
              <a:avLst/>
              <a:gdLst/>
              <a:ahLst/>
              <a:cxnLst/>
              <a:rect l="l" t="t" r="r" b="b"/>
              <a:pathLst>
                <a:path w="2436" h="2962" extrusionOk="0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4738550" y="7531675"/>
              <a:ext cx="25050" cy="527900"/>
            </a:xfrm>
            <a:custGeom>
              <a:avLst/>
              <a:gdLst/>
              <a:ahLst/>
              <a:cxnLst/>
              <a:rect l="l" t="t" r="r" b="b"/>
              <a:pathLst>
                <a:path w="1002" h="21116" extrusionOk="0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4738550" y="6664375"/>
              <a:ext cx="25050" cy="364450"/>
            </a:xfrm>
            <a:custGeom>
              <a:avLst/>
              <a:gdLst/>
              <a:ahLst/>
              <a:cxnLst/>
              <a:rect l="l" t="t" r="r" b="b"/>
              <a:pathLst>
                <a:path w="1002" h="14578" extrusionOk="0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6065325" y="7881925"/>
              <a:ext cx="269400" cy="69225"/>
            </a:xfrm>
            <a:custGeom>
              <a:avLst/>
              <a:gdLst/>
              <a:ahLst/>
              <a:cxnLst/>
              <a:rect l="l" t="t" r="r" b="b"/>
              <a:pathLst>
                <a:path w="10776" h="2769" extrusionOk="0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606700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4495050" y="7887750"/>
              <a:ext cx="268550" cy="73425"/>
            </a:xfrm>
            <a:custGeom>
              <a:avLst/>
              <a:gdLst/>
              <a:ahLst/>
              <a:cxnLst/>
              <a:rect l="l" t="t" r="r" b="b"/>
              <a:pathLst>
                <a:path w="10742" h="2937" extrusionOk="0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449505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5035425" y="5696175"/>
              <a:ext cx="783925" cy="52575"/>
            </a:xfrm>
            <a:custGeom>
              <a:avLst/>
              <a:gdLst/>
              <a:ahLst/>
              <a:cxnLst/>
              <a:rect l="l" t="t" r="r" b="b"/>
              <a:pathLst>
                <a:path w="31357" h="2103" extrusionOk="0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5032925" y="7077175"/>
              <a:ext cx="562925" cy="494550"/>
            </a:xfrm>
            <a:custGeom>
              <a:avLst/>
              <a:gdLst/>
              <a:ahLst/>
              <a:cxnLst/>
              <a:rect l="l" t="t" r="r" b="b"/>
              <a:pathLst>
                <a:path w="22517" h="19782" extrusionOk="0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" name="Google Shape;906;p47"/>
            <p:cNvSpPr/>
            <p:nvPr/>
          </p:nvSpPr>
          <p:spPr>
            <a:xfrm>
              <a:off x="5379000" y="7143900"/>
              <a:ext cx="427000" cy="427825"/>
            </a:xfrm>
            <a:custGeom>
              <a:avLst/>
              <a:gdLst/>
              <a:ahLst/>
              <a:cxnLst/>
              <a:rect l="l" t="t" r="r" b="b"/>
              <a:pathLst>
                <a:path w="17080" h="17113" extrusionOk="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" name="Google Shape;907;p47"/>
            <p:cNvSpPr/>
            <p:nvPr/>
          </p:nvSpPr>
          <p:spPr>
            <a:xfrm>
              <a:off x="5172200" y="7077175"/>
              <a:ext cx="551250" cy="494550"/>
            </a:xfrm>
            <a:custGeom>
              <a:avLst/>
              <a:gdLst/>
              <a:ahLst/>
              <a:cxnLst/>
              <a:rect l="l" t="t" r="r" b="b"/>
              <a:pathLst>
                <a:path w="22050" h="19782" extrusionOk="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4762750" y="8167125"/>
              <a:ext cx="80900" cy="221850"/>
            </a:xfrm>
            <a:custGeom>
              <a:avLst/>
              <a:gdLst/>
              <a:ahLst/>
              <a:cxnLst/>
              <a:rect l="l" t="t" r="r" b="b"/>
              <a:pathLst>
                <a:path w="3236" h="8874" extrusionOk="0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5281450" y="5707025"/>
              <a:ext cx="240200" cy="18375"/>
            </a:xfrm>
            <a:custGeom>
              <a:avLst/>
              <a:gdLst/>
              <a:ahLst/>
              <a:cxnLst/>
              <a:rect l="l" t="t" r="r" b="b"/>
              <a:pathLst>
                <a:path w="9608" h="735" extrusionOk="0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910" name="Google Shape;910;p47"/>
          <p:cNvCxnSpPr/>
          <p:nvPr/>
        </p:nvCxnSpPr>
        <p:spPr>
          <a:xfrm rot="10800000">
            <a:off x="8104975" y="0"/>
            <a:ext cx="0" cy="51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47"/>
          <p:cNvCxnSpPr/>
          <p:nvPr/>
        </p:nvCxnSpPr>
        <p:spPr>
          <a:xfrm rot="10800000">
            <a:off x="8098500" y="2584625"/>
            <a:ext cx="104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2" name="Google Shape;912;p47"/>
          <p:cNvCxnSpPr/>
          <p:nvPr/>
        </p:nvCxnSpPr>
        <p:spPr>
          <a:xfrm rot="10800000">
            <a:off x="8098500" y="4617950"/>
            <a:ext cx="104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3" name="Google Shape;913;p47"/>
          <p:cNvCxnSpPr/>
          <p:nvPr/>
        </p:nvCxnSpPr>
        <p:spPr>
          <a:xfrm rot="10800000">
            <a:off x="8098500" y="553000"/>
            <a:ext cx="104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48"/>
          <p:cNvSpPr txBox="1">
            <a:spLocks noGrp="1"/>
          </p:cNvSpPr>
          <p:nvPr>
            <p:ph type="title"/>
          </p:nvPr>
        </p:nvSpPr>
        <p:spPr>
          <a:xfrm>
            <a:off x="4572000" y="577150"/>
            <a:ext cx="3044651" cy="12384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0000"/>
                </a:solidFill>
              </a:rPr>
              <a:t>INTRODUCTION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919" name="Google Shape;919;p48"/>
          <p:cNvSpPr txBox="1">
            <a:spLocks noGrp="1"/>
          </p:cNvSpPr>
          <p:nvPr>
            <p:ph type="subTitle" idx="1"/>
          </p:nvPr>
        </p:nvSpPr>
        <p:spPr>
          <a:xfrm>
            <a:off x="4572000" y="2473700"/>
            <a:ext cx="3436500" cy="15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/>
              <a:t>A smart parking system uses </a:t>
            </a:r>
            <a:r>
              <a:rPr lang="en-IN" dirty="0" err="1"/>
              <a:t>IoT</a:t>
            </a:r>
            <a:r>
              <a:rPr lang="en-IN" dirty="0"/>
              <a:t> devices and sensors to collect real-time data on parking lot occupancy and transmits this information to the cloud or local network. It also involves building </a:t>
            </a:r>
            <a:r>
              <a:rPr lang="en-IN" dirty="0" err="1"/>
              <a:t>IoT</a:t>
            </a:r>
            <a:r>
              <a:rPr lang="en-IN" dirty="0"/>
              <a:t> apps for end-users, like parking administrators and drivers.</a:t>
            </a:r>
            <a:endParaRPr dirty="0"/>
          </a:p>
        </p:txBody>
      </p:sp>
      <p:cxnSp>
        <p:nvCxnSpPr>
          <p:cNvPr id="920" name="Google Shape;920;p48"/>
          <p:cNvCxnSpPr/>
          <p:nvPr/>
        </p:nvCxnSpPr>
        <p:spPr>
          <a:xfrm>
            <a:off x="4104728" y="0"/>
            <a:ext cx="0" cy="51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1" name="Google Shape;921;p48"/>
          <p:cNvCxnSpPr/>
          <p:nvPr/>
        </p:nvCxnSpPr>
        <p:spPr>
          <a:xfrm>
            <a:off x="1168674" y="2610475"/>
            <a:ext cx="2942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2" name="Google Shape;922;p48"/>
          <p:cNvCxnSpPr/>
          <p:nvPr/>
        </p:nvCxnSpPr>
        <p:spPr>
          <a:xfrm>
            <a:off x="1168674" y="577150"/>
            <a:ext cx="2942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3" name="Google Shape;923;p48"/>
          <p:cNvCxnSpPr/>
          <p:nvPr/>
        </p:nvCxnSpPr>
        <p:spPr>
          <a:xfrm>
            <a:off x="1168674" y="4642100"/>
            <a:ext cx="2942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24" name="Google Shape;924;p48"/>
          <p:cNvGrpSpPr/>
          <p:nvPr/>
        </p:nvGrpSpPr>
        <p:grpSpPr>
          <a:xfrm rot="-403">
            <a:off x="1672875" y="3007105"/>
            <a:ext cx="2244460" cy="1170725"/>
            <a:chOff x="7361475" y="5882971"/>
            <a:chExt cx="2633725" cy="1373929"/>
          </a:xfrm>
        </p:grpSpPr>
        <p:sp>
          <p:nvSpPr>
            <p:cNvPr id="925" name="Google Shape;925;p48"/>
            <p:cNvSpPr/>
            <p:nvPr/>
          </p:nvSpPr>
          <p:spPr>
            <a:xfrm>
              <a:off x="7442525" y="5882971"/>
              <a:ext cx="2552675" cy="1291900"/>
            </a:xfrm>
            <a:custGeom>
              <a:avLst/>
              <a:gdLst/>
              <a:ahLst/>
              <a:cxnLst/>
              <a:rect l="l" t="t" r="r" b="b"/>
              <a:pathLst>
                <a:path w="102107" h="51676" extrusionOk="0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8"/>
            <p:cNvSpPr/>
            <p:nvPr/>
          </p:nvSpPr>
          <p:spPr>
            <a:xfrm>
              <a:off x="7574125" y="602140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8"/>
            <p:cNvSpPr/>
            <p:nvPr/>
          </p:nvSpPr>
          <p:spPr>
            <a:xfrm>
              <a:off x="7361475" y="602475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8"/>
            <p:cNvSpPr/>
            <p:nvPr/>
          </p:nvSpPr>
          <p:spPr>
            <a:xfrm>
              <a:off x="7407125" y="5988825"/>
              <a:ext cx="2463450" cy="1218525"/>
            </a:xfrm>
            <a:custGeom>
              <a:avLst/>
              <a:gdLst/>
              <a:ahLst/>
              <a:cxnLst/>
              <a:rect l="l" t="t" r="r" b="b"/>
              <a:pathLst>
                <a:path w="98538" h="48741" extrusionOk="0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8"/>
            <p:cNvSpPr/>
            <p:nvPr/>
          </p:nvSpPr>
          <p:spPr>
            <a:xfrm>
              <a:off x="7464675" y="6968075"/>
              <a:ext cx="139275" cy="135800"/>
            </a:xfrm>
            <a:custGeom>
              <a:avLst/>
              <a:gdLst/>
              <a:ahLst/>
              <a:cxnLst/>
              <a:rect l="l" t="t" r="r" b="b"/>
              <a:pathLst>
                <a:path w="5571" h="5432" extrusionOk="0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7462175" y="6095650"/>
              <a:ext cx="141775" cy="137800"/>
            </a:xfrm>
            <a:custGeom>
              <a:avLst/>
              <a:gdLst/>
              <a:ahLst/>
              <a:cxnLst/>
              <a:rect l="l" t="t" r="r" b="b"/>
              <a:pathLst>
                <a:path w="5671" h="5512" extrusionOk="0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7543050" y="6871200"/>
              <a:ext cx="663850" cy="275075"/>
            </a:xfrm>
            <a:custGeom>
              <a:avLst/>
              <a:gdLst/>
              <a:ahLst/>
              <a:cxnLst/>
              <a:rect l="l" t="t" r="r" b="b"/>
              <a:pathLst>
                <a:path w="26554" h="1100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7543050" y="6063525"/>
              <a:ext cx="663850" cy="274825"/>
            </a:xfrm>
            <a:custGeom>
              <a:avLst/>
              <a:gdLst/>
              <a:ahLst/>
              <a:cxnLst/>
              <a:rect l="l" t="t" r="r" b="b"/>
              <a:pathLst>
                <a:path w="26554" h="10993" extrusionOk="0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7407950" y="6455075"/>
              <a:ext cx="2463450" cy="287725"/>
            </a:xfrm>
            <a:custGeom>
              <a:avLst/>
              <a:gdLst/>
              <a:ahLst/>
              <a:cxnLst/>
              <a:rect l="l" t="t" r="r" b="b"/>
              <a:pathLst>
                <a:path w="98538" h="11509" extrusionOk="0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8594650" y="6559300"/>
              <a:ext cx="45050" cy="76750"/>
            </a:xfrm>
            <a:custGeom>
              <a:avLst/>
              <a:gdLst/>
              <a:ahLst/>
              <a:cxnLst/>
              <a:rect l="l" t="t" r="r" b="b"/>
              <a:pathLst>
                <a:path w="1802" h="3070" extrusionOk="0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8"/>
            <p:cNvSpPr/>
            <p:nvPr/>
          </p:nvSpPr>
          <p:spPr>
            <a:xfrm>
              <a:off x="9371875" y="6847850"/>
              <a:ext cx="237675" cy="162625"/>
            </a:xfrm>
            <a:custGeom>
              <a:avLst/>
              <a:gdLst/>
              <a:ahLst/>
              <a:cxnLst/>
              <a:rect l="l" t="t" r="r" b="b"/>
              <a:pathLst>
                <a:path w="9507" h="6505" extrusionOk="0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8"/>
            <p:cNvSpPr/>
            <p:nvPr/>
          </p:nvSpPr>
          <p:spPr>
            <a:xfrm>
              <a:off x="9371875" y="6174025"/>
              <a:ext cx="237675" cy="163475"/>
            </a:xfrm>
            <a:custGeom>
              <a:avLst/>
              <a:gdLst/>
              <a:ahLst/>
              <a:cxnLst/>
              <a:rect l="l" t="t" r="r" b="b"/>
              <a:pathLst>
                <a:path w="9507" h="6539" extrusionOk="0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8903875" y="5962675"/>
              <a:ext cx="145275" cy="144675"/>
            </a:xfrm>
            <a:custGeom>
              <a:avLst/>
              <a:gdLst/>
              <a:ahLst/>
              <a:cxnLst/>
              <a:rect l="l" t="t" r="r" b="b"/>
              <a:pathLst>
                <a:path w="5811" h="5787" extrusionOk="0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8903900" y="7113025"/>
              <a:ext cx="145250" cy="143875"/>
            </a:xfrm>
            <a:custGeom>
              <a:avLst/>
              <a:gdLst/>
              <a:ahLst/>
              <a:cxnLst/>
              <a:rect l="l" t="t" r="r" b="b"/>
              <a:pathLst>
                <a:path w="5810" h="5755" extrusionOk="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8"/>
            <p:cNvSpPr/>
            <p:nvPr/>
          </p:nvSpPr>
          <p:spPr>
            <a:xfrm>
              <a:off x="9573675" y="7002125"/>
              <a:ext cx="201825" cy="162625"/>
            </a:xfrm>
            <a:custGeom>
              <a:avLst/>
              <a:gdLst/>
              <a:ahLst/>
              <a:cxnLst/>
              <a:rect l="l" t="t" r="r" b="b"/>
              <a:pathLst>
                <a:path w="8073" h="6505" extrusionOk="0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9574500" y="6032250"/>
              <a:ext cx="201000" cy="160975"/>
            </a:xfrm>
            <a:custGeom>
              <a:avLst/>
              <a:gdLst/>
              <a:ahLst/>
              <a:cxnLst/>
              <a:rect l="l" t="t" r="r" b="b"/>
              <a:pathLst>
                <a:path w="8040" h="6439" extrusionOk="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8694725" y="6146500"/>
              <a:ext cx="522050" cy="924025"/>
            </a:xfrm>
            <a:custGeom>
              <a:avLst/>
              <a:gdLst/>
              <a:ahLst/>
              <a:cxnLst/>
              <a:rect l="l" t="t" r="r" b="b"/>
              <a:pathLst>
                <a:path w="20882" h="36961" extrusionOk="0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8694725" y="6265750"/>
              <a:ext cx="490375" cy="804775"/>
            </a:xfrm>
            <a:custGeom>
              <a:avLst/>
              <a:gdLst/>
              <a:ahLst/>
              <a:cxnLst/>
              <a:rect l="l" t="t" r="r" b="b"/>
              <a:pathLst>
                <a:path w="19615" h="32191" extrusionOk="0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8"/>
            <p:cNvSpPr/>
            <p:nvPr/>
          </p:nvSpPr>
          <p:spPr>
            <a:xfrm>
              <a:off x="7869950" y="6989600"/>
              <a:ext cx="1234250" cy="105950"/>
            </a:xfrm>
            <a:custGeom>
              <a:avLst/>
              <a:gdLst/>
              <a:ahLst/>
              <a:cxnLst/>
              <a:rect l="l" t="t" r="r" b="b"/>
              <a:pathLst>
                <a:path w="49370" h="4238" extrusionOk="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7869950" y="6989600"/>
              <a:ext cx="527900" cy="105950"/>
            </a:xfrm>
            <a:custGeom>
              <a:avLst/>
              <a:gdLst/>
              <a:ahLst/>
              <a:cxnLst/>
              <a:rect l="l" t="t" r="r" b="b"/>
              <a:pathLst>
                <a:path w="21116" h="4238" extrusionOk="0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7543900" y="6253250"/>
              <a:ext cx="538725" cy="708875"/>
            </a:xfrm>
            <a:custGeom>
              <a:avLst/>
              <a:gdLst/>
              <a:ahLst/>
              <a:cxnLst/>
              <a:rect l="l" t="t" r="r" b="b"/>
              <a:pathLst>
                <a:path w="21549" h="28355" extrusionOk="0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8"/>
            <p:cNvSpPr/>
            <p:nvPr/>
          </p:nvSpPr>
          <p:spPr>
            <a:xfrm>
              <a:off x="7543900" y="6295775"/>
              <a:ext cx="538725" cy="666350"/>
            </a:xfrm>
            <a:custGeom>
              <a:avLst/>
              <a:gdLst/>
              <a:ahLst/>
              <a:cxnLst/>
              <a:rect l="l" t="t" r="r" b="b"/>
              <a:pathLst>
                <a:path w="21549" h="26654" extrusionOk="0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7869950" y="6120650"/>
              <a:ext cx="1234250" cy="105100"/>
            </a:xfrm>
            <a:custGeom>
              <a:avLst/>
              <a:gdLst/>
              <a:ahLst/>
              <a:cxnLst/>
              <a:rect l="l" t="t" r="r" b="b"/>
              <a:pathLst>
                <a:path w="49370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7869950" y="6120650"/>
              <a:ext cx="632150" cy="105100"/>
            </a:xfrm>
            <a:custGeom>
              <a:avLst/>
              <a:gdLst/>
              <a:ahLst/>
              <a:cxnLst/>
              <a:rect l="l" t="t" r="r" b="b"/>
              <a:pathLst>
                <a:path w="25286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3" name="Google Shape;953;p49"/>
          <p:cNvGrpSpPr/>
          <p:nvPr/>
        </p:nvGrpSpPr>
        <p:grpSpPr>
          <a:xfrm>
            <a:off x="5290902" y="1580068"/>
            <a:ext cx="4621095" cy="4503381"/>
            <a:chOff x="5358306" y="1513056"/>
            <a:chExt cx="4451493" cy="4338100"/>
          </a:xfrm>
        </p:grpSpPr>
        <p:sp>
          <p:nvSpPr>
            <p:cNvPr id="954" name="Google Shape;954;p49"/>
            <p:cNvSpPr/>
            <p:nvPr/>
          </p:nvSpPr>
          <p:spPr>
            <a:xfrm rot="2735697">
              <a:off x="6903420" y="2702784"/>
              <a:ext cx="93286" cy="93286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 rot="2735697">
              <a:off x="8305704" y="2687171"/>
              <a:ext cx="93286" cy="93218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 rot="2735697">
              <a:off x="5973167" y="2153289"/>
              <a:ext cx="3055856" cy="3005397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 rot="2735697">
              <a:off x="6426392" y="2577505"/>
              <a:ext cx="2473951" cy="2441175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9"/>
            <p:cNvSpPr/>
            <p:nvPr/>
          </p:nvSpPr>
          <p:spPr>
            <a:xfrm rot="2735697">
              <a:off x="6957251" y="2622428"/>
              <a:ext cx="1418437" cy="1410805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 rot="2735697">
              <a:off x="6646044" y="3096224"/>
              <a:ext cx="2040638" cy="202551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 rot="2735697">
              <a:off x="6973517" y="3502054"/>
              <a:ext cx="1385661" cy="1383071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 rot="2735697">
              <a:off x="6937465" y="3346653"/>
              <a:ext cx="405647" cy="259552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 rot="2735697">
              <a:off x="7012874" y="4142990"/>
              <a:ext cx="141190" cy="16381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9"/>
            <p:cNvSpPr/>
            <p:nvPr/>
          </p:nvSpPr>
          <p:spPr>
            <a:xfrm rot="2735697">
              <a:off x="8037706" y="3268221"/>
              <a:ext cx="277200" cy="400605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9"/>
            <p:cNvSpPr/>
            <p:nvPr/>
          </p:nvSpPr>
          <p:spPr>
            <a:xfrm rot="2735697">
              <a:off x="8028655" y="4720720"/>
              <a:ext cx="297370" cy="201563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9"/>
            <p:cNvSpPr/>
            <p:nvPr/>
          </p:nvSpPr>
          <p:spPr>
            <a:xfrm rot="2735697">
              <a:off x="7059087" y="4687078"/>
              <a:ext cx="214169" cy="292260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 rot="2735697">
              <a:off x="8168085" y="4140302"/>
              <a:ext cx="161291" cy="143643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 rot="2735697">
              <a:off x="8211615" y="3278311"/>
              <a:ext cx="103371" cy="100850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9"/>
            <p:cNvSpPr/>
            <p:nvPr/>
          </p:nvSpPr>
          <p:spPr>
            <a:xfrm rot="2735697">
              <a:off x="7003941" y="3290780"/>
              <a:ext cx="100782" cy="105892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 rot="2735697">
              <a:off x="7039784" y="2416901"/>
              <a:ext cx="155499" cy="269637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9"/>
            <p:cNvSpPr/>
            <p:nvPr/>
          </p:nvSpPr>
          <p:spPr>
            <a:xfrm rot="2735697">
              <a:off x="8044941" y="2478169"/>
              <a:ext cx="289943" cy="126266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9"/>
            <p:cNvSpPr/>
            <p:nvPr/>
          </p:nvSpPr>
          <p:spPr>
            <a:xfrm rot="2735697">
              <a:off x="7355571" y="2200865"/>
              <a:ext cx="584519" cy="594536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 rot="2735697">
              <a:off x="7613027" y="2431835"/>
              <a:ext cx="70595" cy="61055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9"/>
            <p:cNvSpPr/>
            <p:nvPr/>
          </p:nvSpPr>
          <p:spPr>
            <a:xfrm rot="2735697">
              <a:off x="7394284" y="2373080"/>
              <a:ext cx="206674" cy="297370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9"/>
            <p:cNvSpPr/>
            <p:nvPr/>
          </p:nvSpPr>
          <p:spPr>
            <a:xfrm rot="2735697">
              <a:off x="7654364" y="2409416"/>
              <a:ext cx="292328" cy="216759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 rot="2735697">
              <a:off x="7185272" y="2997381"/>
              <a:ext cx="108413" cy="206674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 rot="2735697">
              <a:off x="7186050" y="2926159"/>
              <a:ext cx="108345" cy="20660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9"/>
            <p:cNvSpPr/>
            <p:nvPr/>
          </p:nvSpPr>
          <p:spPr>
            <a:xfrm rot="2735697">
              <a:off x="7185374" y="2852168"/>
              <a:ext cx="105892" cy="206674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9"/>
            <p:cNvSpPr/>
            <p:nvPr/>
          </p:nvSpPr>
          <p:spPr>
            <a:xfrm rot="2735697">
              <a:off x="7968983" y="3034090"/>
              <a:ext cx="201631" cy="11849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9"/>
            <p:cNvSpPr/>
            <p:nvPr/>
          </p:nvSpPr>
          <p:spPr>
            <a:xfrm rot="2735697">
              <a:off x="7969736" y="2962858"/>
              <a:ext cx="201563" cy="11849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 rot="2735697">
              <a:off x="7968682" y="2889836"/>
              <a:ext cx="201631" cy="118430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 rot="2735697">
              <a:off x="6904560" y="2391953"/>
              <a:ext cx="95807" cy="93286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 rot="2735697">
              <a:off x="8307731" y="2376685"/>
              <a:ext cx="95739" cy="90765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9"/>
            <p:cNvSpPr/>
            <p:nvPr/>
          </p:nvSpPr>
          <p:spPr>
            <a:xfrm rot="2735697">
              <a:off x="6930630" y="4931068"/>
              <a:ext cx="95739" cy="90765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 rot="2735697">
              <a:off x="8335497" y="4915079"/>
              <a:ext cx="95807" cy="93286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9"/>
            <p:cNvSpPr/>
            <p:nvPr/>
          </p:nvSpPr>
          <p:spPr>
            <a:xfrm rot="2735697">
              <a:off x="6139016" y="2205409"/>
              <a:ext cx="3055881" cy="3005524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9"/>
            <p:cNvSpPr/>
            <p:nvPr/>
          </p:nvSpPr>
          <p:spPr>
            <a:xfrm rot="2735697">
              <a:off x="6213828" y="2275216"/>
              <a:ext cx="2909785" cy="2869513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 rot="2735697">
              <a:off x="6430883" y="2266994"/>
              <a:ext cx="2471430" cy="2438722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 rot="2735697">
              <a:off x="6960179" y="2309799"/>
              <a:ext cx="1420890" cy="1410873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 rot="2735697">
              <a:off x="6651032" y="2784529"/>
              <a:ext cx="2040638" cy="202551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 rot="2735697">
              <a:off x="6977687" y="3192468"/>
              <a:ext cx="1385593" cy="1380618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 rot="2735697">
              <a:off x="6939410" y="3033679"/>
              <a:ext cx="408169" cy="262073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9"/>
            <p:cNvSpPr/>
            <p:nvPr/>
          </p:nvSpPr>
          <p:spPr>
            <a:xfrm rot="2735697">
              <a:off x="7013976" y="3832182"/>
              <a:ext cx="143643" cy="16381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9"/>
            <p:cNvSpPr/>
            <p:nvPr/>
          </p:nvSpPr>
          <p:spPr>
            <a:xfrm rot="2735697">
              <a:off x="8042742" y="2956575"/>
              <a:ext cx="277200" cy="400605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 rot="2735697">
              <a:off x="8034104" y="4408091"/>
              <a:ext cx="294781" cy="201631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 rot="2735697">
              <a:off x="7062346" y="4377138"/>
              <a:ext cx="214169" cy="292328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9"/>
            <p:cNvSpPr/>
            <p:nvPr/>
          </p:nvSpPr>
          <p:spPr>
            <a:xfrm rot="2735697">
              <a:off x="8172599" y="3829898"/>
              <a:ext cx="158770" cy="141121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9"/>
            <p:cNvSpPr/>
            <p:nvPr/>
          </p:nvSpPr>
          <p:spPr>
            <a:xfrm rot="2735697">
              <a:off x="8214826" y="2968390"/>
              <a:ext cx="103371" cy="100782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9"/>
            <p:cNvSpPr/>
            <p:nvPr/>
          </p:nvSpPr>
          <p:spPr>
            <a:xfrm rot="2735697">
              <a:off x="8305980" y="2949950"/>
              <a:ext cx="236860" cy="1775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9"/>
            <p:cNvSpPr/>
            <p:nvPr/>
          </p:nvSpPr>
          <p:spPr>
            <a:xfrm rot="2735697">
              <a:off x="7006303" y="2979403"/>
              <a:ext cx="100850" cy="103371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 rot="2735697">
              <a:off x="6794855" y="2941809"/>
              <a:ext cx="181461" cy="224663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9"/>
            <p:cNvSpPr/>
            <p:nvPr/>
          </p:nvSpPr>
          <p:spPr>
            <a:xfrm rot="2735697">
              <a:off x="7486723" y="5005266"/>
              <a:ext cx="387999" cy="400605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9"/>
            <p:cNvSpPr/>
            <p:nvPr/>
          </p:nvSpPr>
          <p:spPr>
            <a:xfrm rot="2735697">
              <a:off x="7044399" y="2106095"/>
              <a:ext cx="152637" cy="267388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 rot="2735697">
              <a:off x="8049945" y="2166366"/>
              <a:ext cx="289670" cy="126335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 rot="2735697">
              <a:off x="7357686" y="1889394"/>
              <a:ext cx="587040" cy="593718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 rot="2735697">
              <a:off x="7617532" y="2120677"/>
              <a:ext cx="68142" cy="59897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 rot="2735675">
              <a:off x="7391187" y="2060161"/>
              <a:ext cx="209191" cy="299826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9"/>
            <p:cNvSpPr/>
            <p:nvPr/>
          </p:nvSpPr>
          <p:spPr>
            <a:xfrm rot="2735675">
              <a:off x="7652144" y="2096866"/>
              <a:ext cx="294844" cy="216761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9"/>
            <p:cNvSpPr/>
            <p:nvPr/>
          </p:nvSpPr>
          <p:spPr>
            <a:xfrm rot="2735697">
              <a:off x="7189821" y="2686962"/>
              <a:ext cx="105824" cy="204084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 rot="2735697">
              <a:off x="7190530" y="2615673"/>
              <a:ext cx="105892" cy="204152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9"/>
            <p:cNvSpPr/>
            <p:nvPr/>
          </p:nvSpPr>
          <p:spPr>
            <a:xfrm rot="2735697">
              <a:off x="7187391" y="2541774"/>
              <a:ext cx="108413" cy="204084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9"/>
            <p:cNvSpPr/>
            <p:nvPr/>
          </p:nvSpPr>
          <p:spPr>
            <a:xfrm rot="2735697">
              <a:off x="7973128" y="2724562"/>
              <a:ext cx="201563" cy="11597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9"/>
            <p:cNvSpPr/>
            <p:nvPr/>
          </p:nvSpPr>
          <p:spPr>
            <a:xfrm rot="2735697">
              <a:off x="7973838" y="2653340"/>
              <a:ext cx="201631" cy="115909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9"/>
            <p:cNvSpPr/>
            <p:nvPr/>
          </p:nvSpPr>
          <p:spPr>
            <a:xfrm rot="2735697">
              <a:off x="7971087" y="2578448"/>
              <a:ext cx="201563" cy="11597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9"/>
            <p:cNvSpPr/>
            <p:nvPr/>
          </p:nvSpPr>
          <p:spPr>
            <a:xfrm rot="2735697">
              <a:off x="7067741" y="5027904"/>
              <a:ext cx="289806" cy="267115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 rot="2735697">
              <a:off x="8023120" y="5006058"/>
              <a:ext cx="257030" cy="294849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6" name="Google Shape;1016;p49"/>
          <p:cNvSpPr txBox="1">
            <a:spLocks noGrp="1"/>
          </p:cNvSpPr>
          <p:nvPr>
            <p:ph type="title"/>
          </p:nvPr>
        </p:nvSpPr>
        <p:spPr>
          <a:xfrm>
            <a:off x="726900" y="548675"/>
            <a:ext cx="7697100" cy="567900"/>
          </a:xfrm>
          <a:prstGeom prst="rect">
            <a:avLst/>
          </a:prstGeom>
        </p:spPr>
        <p:txBody>
          <a:bodyPr spcFirstLastPara="1" wrap="square" lIns="91425" tIns="274300" rIns="91425" bIns="91425" anchor="ctr" anchorCtr="0">
            <a:noAutofit/>
          </a:bodyPr>
          <a:lstStyle/>
          <a:p>
            <a:pPr lvl="0"/>
            <a:r>
              <a:rPr lang="en-IN" dirty="0"/>
              <a:t>OBJECTIVES</a:t>
            </a:r>
            <a:endParaRPr lang="en-IN" dirty="0">
              <a:solidFill>
                <a:schemeClr val="dk2"/>
              </a:solidFill>
            </a:endParaRPr>
          </a:p>
        </p:txBody>
      </p:sp>
      <p:sp>
        <p:nvSpPr>
          <p:cNvPr id="1017" name="Google Shape;1017;p49"/>
          <p:cNvSpPr txBox="1">
            <a:spLocks noGrp="1"/>
          </p:cNvSpPr>
          <p:nvPr>
            <p:ph type="body" idx="1"/>
          </p:nvPr>
        </p:nvSpPr>
        <p:spPr>
          <a:xfrm>
            <a:off x="525045" y="1051055"/>
            <a:ext cx="5396170" cy="35510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/>
            <a:r>
              <a:rPr lang="en-IN" dirty="0" err="1">
                <a:solidFill>
                  <a:schemeClr val="dk1"/>
                </a:solidFill>
              </a:rPr>
              <a:t>OverpayingSometimes</a:t>
            </a:r>
            <a:r>
              <a:rPr lang="en-IN" dirty="0">
                <a:solidFill>
                  <a:schemeClr val="dk1"/>
                </a:solidFill>
              </a:rPr>
              <a:t>, drivers still determine how long they will stay in a particular location. As a result, they may pay too much for parking while the duration may be much lesser.</a:t>
            </a:r>
          </a:p>
          <a:p>
            <a:pPr marL="285750" indent="-285750"/>
            <a:endParaRPr lang="en-IN" dirty="0">
              <a:solidFill>
                <a:schemeClr val="dk1"/>
              </a:solidFill>
            </a:endParaRPr>
          </a:p>
          <a:p>
            <a:pPr marL="285750" indent="-285750"/>
            <a:r>
              <a:rPr lang="en-IN" dirty="0">
                <a:solidFill>
                  <a:schemeClr val="dk1"/>
                </a:solidFill>
              </a:rPr>
              <a:t> Environmental </a:t>
            </a:r>
            <a:r>
              <a:rPr lang="en-IN" dirty="0" err="1">
                <a:solidFill>
                  <a:schemeClr val="dk1"/>
                </a:solidFill>
              </a:rPr>
              <a:t>impactBesides</a:t>
            </a:r>
            <a:r>
              <a:rPr lang="en-IN" dirty="0">
                <a:solidFill>
                  <a:schemeClr val="dk1"/>
                </a:solidFill>
              </a:rPr>
              <a:t> time, a lot of fuel is consumed looking for an appropriate parking space. When it rains, numerous pollutants accumulated in the parking lots get a wash, creating dirty, wet mud and foul smells.</a:t>
            </a:r>
          </a:p>
          <a:p>
            <a:pPr marL="285750" indent="-285750"/>
            <a:endParaRPr lang="en-IN" dirty="0">
              <a:solidFill>
                <a:schemeClr val="dk1"/>
              </a:solidFill>
            </a:endParaRPr>
          </a:p>
          <a:p>
            <a:pPr marL="285750" indent="-285750"/>
            <a:r>
              <a:rPr lang="en-IN" dirty="0">
                <a:solidFill>
                  <a:schemeClr val="dk1"/>
                </a:solidFill>
              </a:rPr>
              <a:t> Parking </a:t>
            </a:r>
            <a:r>
              <a:rPr lang="en-IN" dirty="0" err="1">
                <a:solidFill>
                  <a:schemeClr val="dk1"/>
                </a:solidFill>
              </a:rPr>
              <a:t>inappropriatelyThe</a:t>
            </a:r>
            <a:r>
              <a:rPr lang="en-IN" dirty="0">
                <a:solidFill>
                  <a:schemeClr val="dk1"/>
                </a:solidFill>
              </a:rPr>
              <a:t> parking lot at the mall or the customer's intended destination is usually insufficient and they end up parking outside the designated spot. It results in greater traffic congestion.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1018" name="Google Shape;1018;p49"/>
          <p:cNvCxnSpPr/>
          <p:nvPr/>
        </p:nvCxnSpPr>
        <p:spPr>
          <a:xfrm>
            <a:off x="6009728" y="-25814"/>
            <a:ext cx="0" cy="51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9" name="Google Shape;1019;p49"/>
          <p:cNvGrpSpPr/>
          <p:nvPr/>
        </p:nvGrpSpPr>
        <p:grpSpPr>
          <a:xfrm>
            <a:off x="7298288" y="538427"/>
            <a:ext cx="787020" cy="750524"/>
            <a:chOff x="1523350" y="584350"/>
            <a:chExt cx="598950" cy="571175"/>
          </a:xfrm>
        </p:grpSpPr>
        <p:sp>
          <p:nvSpPr>
            <p:cNvPr id="1020" name="Google Shape;1020;p49"/>
            <p:cNvSpPr/>
            <p:nvPr/>
          </p:nvSpPr>
          <p:spPr>
            <a:xfrm>
              <a:off x="1523350" y="584350"/>
              <a:ext cx="598950" cy="571175"/>
            </a:xfrm>
            <a:custGeom>
              <a:avLst/>
              <a:gdLst/>
              <a:ahLst/>
              <a:cxnLst/>
              <a:rect l="l" t="t" r="r" b="b"/>
              <a:pathLst>
                <a:path w="23958" h="22847" extrusionOk="0">
                  <a:moveTo>
                    <a:pt x="11924" y="1"/>
                  </a:moveTo>
                  <a:cubicBezTo>
                    <a:pt x="11563" y="1"/>
                    <a:pt x="11199" y="18"/>
                    <a:pt x="10833" y="52"/>
                  </a:cubicBezTo>
                  <a:cubicBezTo>
                    <a:pt x="4585" y="680"/>
                    <a:pt x="0" y="6263"/>
                    <a:pt x="629" y="12548"/>
                  </a:cubicBezTo>
                  <a:cubicBezTo>
                    <a:pt x="1184" y="18446"/>
                    <a:pt x="6135" y="22847"/>
                    <a:pt x="11936" y="22847"/>
                  </a:cubicBezTo>
                  <a:cubicBezTo>
                    <a:pt x="12317" y="22847"/>
                    <a:pt x="12701" y="22828"/>
                    <a:pt x="13088" y="22789"/>
                  </a:cubicBezTo>
                  <a:cubicBezTo>
                    <a:pt x="19373" y="22160"/>
                    <a:pt x="23957" y="16578"/>
                    <a:pt x="23329" y="10293"/>
                  </a:cubicBezTo>
                  <a:cubicBezTo>
                    <a:pt x="22737" y="4409"/>
                    <a:pt x="17752" y="1"/>
                    <a:pt x="11924" y="1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1" name="Google Shape;1021;p49"/>
            <p:cNvGrpSpPr/>
            <p:nvPr/>
          </p:nvGrpSpPr>
          <p:grpSpPr>
            <a:xfrm>
              <a:off x="1555700" y="627250"/>
              <a:ext cx="534250" cy="485225"/>
              <a:chOff x="1555700" y="627250"/>
              <a:chExt cx="534250" cy="485225"/>
            </a:xfrm>
          </p:grpSpPr>
          <p:sp>
            <p:nvSpPr>
              <p:cNvPr id="1022" name="Google Shape;1022;p49"/>
              <p:cNvSpPr/>
              <p:nvPr/>
            </p:nvSpPr>
            <p:spPr>
              <a:xfrm>
                <a:off x="1555700" y="627250"/>
                <a:ext cx="534250" cy="485225"/>
              </a:xfrm>
              <a:custGeom>
                <a:avLst/>
                <a:gdLst/>
                <a:ahLst/>
                <a:cxnLst/>
                <a:rect l="l" t="t" r="r" b="b"/>
                <a:pathLst>
                  <a:path w="21370" h="19409" extrusionOk="0">
                    <a:moveTo>
                      <a:pt x="10670" y="0"/>
                    </a:moveTo>
                    <a:cubicBezTo>
                      <a:pt x="9932" y="0"/>
                      <a:pt x="9181" y="84"/>
                      <a:pt x="8430" y="258"/>
                    </a:cubicBezTo>
                    <a:cubicBezTo>
                      <a:pt x="3217" y="1478"/>
                      <a:pt x="0" y="6728"/>
                      <a:pt x="1220" y="11941"/>
                    </a:cubicBezTo>
                    <a:cubicBezTo>
                      <a:pt x="2298" y="16408"/>
                      <a:pt x="6279" y="19409"/>
                      <a:pt x="10676" y="19409"/>
                    </a:cubicBezTo>
                    <a:cubicBezTo>
                      <a:pt x="11411" y="19409"/>
                      <a:pt x="12157" y="19325"/>
                      <a:pt x="12903" y="19151"/>
                    </a:cubicBezTo>
                    <a:cubicBezTo>
                      <a:pt x="18116" y="17930"/>
                      <a:pt x="21370" y="12681"/>
                      <a:pt x="20113" y="7468"/>
                    </a:cubicBezTo>
                    <a:cubicBezTo>
                      <a:pt x="19067" y="3001"/>
                      <a:pt x="15090" y="0"/>
                      <a:pt x="106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9"/>
              <p:cNvSpPr/>
              <p:nvPr/>
            </p:nvSpPr>
            <p:spPr>
              <a:xfrm>
                <a:off x="1722075" y="696550"/>
                <a:ext cx="247725" cy="345700"/>
              </a:xfrm>
              <a:custGeom>
                <a:avLst/>
                <a:gdLst/>
                <a:ahLst/>
                <a:cxnLst/>
                <a:rect l="l" t="t" r="r" b="b"/>
                <a:pathLst>
                  <a:path w="9909" h="13828" extrusionOk="0">
                    <a:moveTo>
                      <a:pt x="4437" y="2330"/>
                    </a:moveTo>
                    <a:cubicBezTo>
                      <a:pt x="5989" y="2330"/>
                      <a:pt x="6840" y="3069"/>
                      <a:pt x="6840" y="4363"/>
                    </a:cubicBezTo>
                    <a:cubicBezTo>
                      <a:pt x="6803" y="5805"/>
                      <a:pt x="5768" y="6618"/>
                      <a:pt x="4178" y="6618"/>
                    </a:cubicBezTo>
                    <a:cubicBezTo>
                      <a:pt x="3697" y="6618"/>
                      <a:pt x="3364" y="6618"/>
                      <a:pt x="3143" y="6544"/>
                    </a:cubicBezTo>
                    <a:lnTo>
                      <a:pt x="3143" y="2478"/>
                    </a:lnTo>
                    <a:cubicBezTo>
                      <a:pt x="3364" y="2404"/>
                      <a:pt x="3808" y="2330"/>
                      <a:pt x="4437" y="2330"/>
                    </a:cubicBezTo>
                    <a:close/>
                    <a:moveTo>
                      <a:pt x="4215" y="0"/>
                    </a:moveTo>
                    <a:cubicBezTo>
                      <a:pt x="2329" y="0"/>
                      <a:pt x="961" y="148"/>
                      <a:pt x="0" y="296"/>
                    </a:cubicBezTo>
                    <a:lnTo>
                      <a:pt x="0" y="13828"/>
                    </a:lnTo>
                    <a:lnTo>
                      <a:pt x="3106" y="13828"/>
                    </a:lnTo>
                    <a:lnTo>
                      <a:pt x="3106" y="8947"/>
                    </a:lnTo>
                    <a:cubicBezTo>
                      <a:pt x="3364" y="8984"/>
                      <a:pt x="3734" y="8984"/>
                      <a:pt x="4178" y="8984"/>
                    </a:cubicBezTo>
                    <a:cubicBezTo>
                      <a:pt x="6026" y="8984"/>
                      <a:pt x="7579" y="8504"/>
                      <a:pt x="8651" y="7543"/>
                    </a:cubicBezTo>
                    <a:cubicBezTo>
                      <a:pt x="9465" y="6766"/>
                      <a:pt x="9908" y="5657"/>
                      <a:pt x="9908" y="4252"/>
                    </a:cubicBezTo>
                    <a:cubicBezTo>
                      <a:pt x="9908" y="2958"/>
                      <a:pt x="9280" y="1812"/>
                      <a:pt x="8429" y="1110"/>
                    </a:cubicBezTo>
                    <a:cubicBezTo>
                      <a:pt x="7505" y="370"/>
                      <a:pt x="6137" y="0"/>
                      <a:pt x="4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7" name="Google Shape;2937;p70"/>
          <p:cNvSpPr txBox="1">
            <a:spLocks noGrp="1"/>
          </p:cNvSpPr>
          <p:nvPr>
            <p:ph type="title"/>
          </p:nvPr>
        </p:nvSpPr>
        <p:spPr>
          <a:xfrm flipH="1">
            <a:off x="2593162" y="1893525"/>
            <a:ext cx="4977300" cy="8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N" sz="4400" dirty="0"/>
              <a:t>PROJECT </a:t>
            </a:r>
            <a:r>
              <a:rPr lang="en-IN" sz="4400" dirty="0">
                <a:solidFill>
                  <a:srgbClr val="FF0000"/>
                </a:solidFill>
              </a:rPr>
              <a:t>DEFINATION</a:t>
            </a:r>
          </a:p>
        </p:txBody>
      </p:sp>
      <p:sp>
        <p:nvSpPr>
          <p:cNvPr id="2938" name="Google Shape;2938;p70"/>
          <p:cNvSpPr txBox="1">
            <a:spLocks noGrp="1"/>
          </p:cNvSpPr>
          <p:nvPr>
            <p:ph type="title" idx="2"/>
          </p:nvPr>
        </p:nvSpPr>
        <p:spPr>
          <a:xfrm flipH="1">
            <a:off x="740425" y="1874525"/>
            <a:ext cx="1471500" cy="1471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39" name="Google Shape;2939;p70"/>
          <p:cNvSpPr txBox="1">
            <a:spLocks noGrp="1"/>
          </p:cNvSpPr>
          <p:nvPr>
            <p:ph type="subTitle" idx="1"/>
          </p:nvPr>
        </p:nvSpPr>
        <p:spPr>
          <a:xfrm flipH="1">
            <a:off x="2593162" y="2851900"/>
            <a:ext cx="4977300" cy="5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About the project and </a:t>
            </a:r>
            <a:r>
              <a:rPr lang="en-US" dirty="0"/>
              <a:t>Component required </a:t>
            </a:r>
          </a:p>
        </p:txBody>
      </p:sp>
      <p:grpSp>
        <p:nvGrpSpPr>
          <p:cNvPr id="2940" name="Google Shape;2940;p70"/>
          <p:cNvGrpSpPr/>
          <p:nvPr/>
        </p:nvGrpSpPr>
        <p:grpSpPr>
          <a:xfrm rot="5400000" flipH="1">
            <a:off x="949161" y="-267921"/>
            <a:ext cx="1061973" cy="1718129"/>
            <a:chOff x="4495050" y="5696175"/>
            <a:chExt cx="1966617" cy="3181720"/>
          </a:xfrm>
        </p:grpSpPr>
        <p:sp>
          <p:nvSpPr>
            <p:cNvPr id="2941" name="Google Shape;2941;p70"/>
            <p:cNvSpPr/>
            <p:nvPr/>
          </p:nvSpPr>
          <p:spPr>
            <a:xfrm>
              <a:off x="4575292" y="5724770"/>
              <a:ext cx="1886375" cy="3153125"/>
            </a:xfrm>
            <a:custGeom>
              <a:avLst/>
              <a:gdLst/>
              <a:ahLst/>
              <a:cxnLst/>
              <a:rect l="l" t="t" r="r" b="b"/>
              <a:pathLst>
                <a:path w="75455" h="126125" extrusionOk="0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70"/>
            <p:cNvSpPr/>
            <p:nvPr/>
          </p:nvSpPr>
          <p:spPr>
            <a:xfrm>
              <a:off x="6097850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70"/>
            <p:cNvSpPr/>
            <p:nvPr/>
          </p:nvSpPr>
          <p:spPr>
            <a:xfrm>
              <a:off x="5827675" y="8477350"/>
              <a:ext cx="289400" cy="276150"/>
            </a:xfrm>
            <a:custGeom>
              <a:avLst/>
              <a:gdLst/>
              <a:ahLst/>
              <a:cxnLst/>
              <a:rect l="l" t="t" r="r" b="b"/>
              <a:pathLst>
                <a:path w="11576" h="11046" extrusionOk="0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70"/>
            <p:cNvSpPr/>
            <p:nvPr/>
          </p:nvSpPr>
          <p:spPr>
            <a:xfrm>
              <a:off x="5777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70"/>
            <p:cNvSpPr/>
            <p:nvPr/>
          </p:nvSpPr>
          <p:spPr>
            <a:xfrm>
              <a:off x="5864350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70"/>
            <p:cNvSpPr/>
            <p:nvPr/>
          </p:nvSpPr>
          <p:spPr>
            <a:xfrm>
              <a:off x="4720200" y="8477350"/>
              <a:ext cx="288575" cy="276150"/>
            </a:xfrm>
            <a:custGeom>
              <a:avLst/>
              <a:gdLst/>
              <a:ahLst/>
              <a:cxnLst/>
              <a:rect l="l" t="t" r="r" b="b"/>
              <a:pathLst>
                <a:path w="11543" h="11046" extrusionOk="0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70"/>
            <p:cNvSpPr/>
            <p:nvPr/>
          </p:nvSpPr>
          <p:spPr>
            <a:xfrm>
              <a:off x="4843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70"/>
            <p:cNvSpPr/>
            <p:nvPr/>
          </p:nvSpPr>
          <p:spPr>
            <a:xfrm>
              <a:off x="4756075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70"/>
            <p:cNvSpPr/>
            <p:nvPr/>
          </p:nvSpPr>
          <p:spPr>
            <a:xfrm>
              <a:off x="4685175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70"/>
            <p:cNvSpPr/>
            <p:nvPr/>
          </p:nvSpPr>
          <p:spPr>
            <a:xfrm>
              <a:off x="4713525" y="6849500"/>
              <a:ext cx="1416050" cy="1918075"/>
            </a:xfrm>
            <a:custGeom>
              <a:avLst/>
              <a:gdLst/>
              <a:ahLst/>
              <a:cxnLst/>
              <a:rect l="l" t="t" r="r" b="b"/>
              <a:pathLst>
                <a:path w="56642" h="76723" extrusionOk="0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70"/>
            <p:cNvSpPr/>
            <p:nvPr/>
          </p:nvSpPr>
          <p:spPr>
            <a:xfrm>
              <a:off x="4711875" y="5732875"/>
              <a:ext cx="1416025" cy="1798825"/>
            </a:xfrm>
            <a:custGeom>
              <a:avLst/>
              <a:gdLst/>
              <a:ahLst/>
              <a:cxnLst/>
              <a:rect l="l" t="t" r="r" b="b"/>
              <a:pathLst>
                <a:path w="56641" h="71953" extrusionOk="0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70"/>
            <p:cNvSpPr/>
            <p:nvPr/>
          </p:nvSpPr>
          <p:spPr>
            <a:xfrm>
              <a:off x="4738550" y="5834625"/>
              <a:ext cx="73425" cy="148450"/>
            </a:xfrm>
            <a:custGeom>
              <a:avLst/>
              <a:gdLst/>
              <a:ahLst/>
              <a:cxnLst/>
              <a:rect l="l" t="t" r="r" b="b"/>
              <a:pathLst>
                <a:path w="2937" h="5938" extrusionOk="0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70"/>
            <p:cNvSpPr/>
            <p:nvPr/>
          </p:nvSpPr>
          <p:spPr>
            <a:xfrm>
              <a:off x="4809450" y="5733725"/>
              <a:ext cx="196825" cy="112600"/>
            </a:xfrm>
            <a:custGeom>
              <a:avLst/>
              <a:gdLst/>
              <a:ahLst/>
              <a:cxnLst/>
              <a:rect l="l" t="t" r="r" b="b"/>
              <a:pathLst>
                <a:path w="7873" h="4504" extrusionOk="0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70"/>
            <p:cNvSpPr/>
            <p:nvPr/>
          </p:nvSpPr>
          <p:spPr>
            <a:xfrm>
              <a:off x="6026975" y="5834625"/>
              <a:ext cx="73400" cy="148450"/>
            </a:xfrm>
            <a:custGeom>
              <a:avLst/>
              <a:gdLst/>
              <a:ahLst/>
              <a:cxnLst/>
              <a:rect l="l" t="t" r="r" b="b"/>
              <a:pathLst>
                <a:path w="2936" h="5938" extrusionOk="0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70"/>
            <p:cNvSpPr/>
            <p:nvPr/>
          </p:nvSpPr>
          <p:spPr>
            <a:xfrm>
              <a:off x="5831825" y="5733725"/>
              <a:ext cx="197675" cy="112600"/>
            </a:xfrm>
            <a:custGeom>
              <a:avLst/>
              <a:gdLst/>
              <a:ahLst/>
              <a:cxnLst/>
              <a:rect l="l" t="t" r="r" b="b"/>
              <a:pathLst>
                <a:path w="7907" h="4504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70"/>
            <p:cNvSpPr/>
            <p:nvPr/>
          </p:nvSpPr>
          <p:spPr>
            <a:xfrm>
              <a:off x="4856150" y="8025350"/>
              <a:ext cx="1129975" cy="743050"/>
            </a:xfrm>
            <a:custGeom>
              <a:avLst/>
              <a:gdLst/>
              <a:ahLst/>
              <a:cxnLst/>
              <a:rect l="l" t="t" r="r" b="b"/>
              <a:pathLst>
                <a:path w="45199" h="29722" extrusionOk="0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70"/>
            <p:cNvSpPr/>
            <p:nvPr/>
          </p:nvSpPr>
          <p:spPr>
            <a:xfrm>
              <a:off x="5020425" y="8025350"/>
              <a:ext cx="802250" cy="743050"/>
            </a:xfrm>
            <a:custGeom>
              <a:avLst/>
              <a:gdLst/>
              <a:ahLst/>
              <a:cxnLst/>
              <a:rect l="l" t="t" r="r" b="b"/>
              <a:pathLst>
                <a:path w="32090" h="29722" extrusionOk="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70"/>
            <p:cNvSpPr/>
            <p:nvPr/>
          </p:nvSpPr>
          <p:spPr>
            <a:xfrm>
              <a:off x="4834450" y="5869650"/>
              <a:ext cx="1168375" cy="2215575"/>
            </a:xfrm>
            <a:custGeom>
              <a:avLst/>
              <a:gdLst/>
              <a:ahLst/>
              <a:cxnLst/>
              <a:rect l="l" t="t" r="r" b="b"/>
              <a:pathLst>
                <a:path w="46735" h="88623" extrusionOk="0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70"/>
            <p:cNvSpPr/>
            <p:nvPr/>
          </p:nvSpPr>
          <p:spPr>
            <a:xfrm>
              <a:off x="4881150" y="5905500"/>
              <a:ext cx="81750" cy="222675"/>
            </a:xfrm>
            <a:custGeom>
              <a:avLst/>
              <a:gdLst/>
              <a:ahLst/>
              <a:cxnLst/>
              <a:rect l="l" t="t" r="r" b="b"/>
              <a:pathLst>
                <a:path w="3270" h="8907" extrusionOk="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70"/>
            <p:cNvSpPr/>
            <p:nvPr/>
          </p:nvSpPr>
          <p:spPr>
            <a:xfrm>
              <a:off x="4807775" y="6153175"/>
              <a:ext cx="1222550" cy="1955600"/>
            </a:xfrm>
            <a:custGeom>
              <a:avLst/>
              <a:gdLst/>
              <a:ahLst/>
              <a:cxnLst/>
              <a:rect l="l" t="t" r="r" b="b"/>
              <a:pathLst>
                <a:path w="48902" h="78224" extrusionOk="0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70"/>
            <p:cNvSpPr/>
            <p:nvPr/>
          </p:nvSpPr>
          <p:spPr>
            <a:xfrm>
              <a:off x="5228900" y="63041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70"/>
            <p:cNvSpPr/>
            <p:nvPr/>
          </p:nvSpPr>
          <p:spPr>
            <a:xfrm>
              <a:off x="5577475" y="6153175"/>
              <a:ext cx="340275" cy="272725"/>
            </a:xfrm>
            <a:custGeom>
              <a:avLst/>
              <a:gdLst/>
              <a:ahLst/>
              <a:cxnLst/>
              <a:rect l="l" t="t" r="r" b="b"/>
              <a:pathLst>
                <a:path w="13611" h="10909" extrusionOk="0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70"/>
            <p:cNvSpPr/>
            <p:nvPr/>
          </p:nvSpPr>
          <p:spPr>
            <a:xfrm>
              <a:off x="5400700" y="6153175"/>
              <a:ext cx="335250" cy="251875"/>
            </a:xfrm>
            <a:custGeom>
              <a:avLst/>
              <a:gdLst/>
              <a:ahLst/>
              <a:cxnLst/>
              <a:rect l="l" t="t" r="r" b="b"/>
              <a:pathLst>
                <a:path w="13410" h="10075" extrusionOk="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70"/>
            <p:cNvSpPr/>
            <p:nvPr/>
          </p:nvSpPr>
          <p:spPr>
            <a:xfrm>
              <a:off x="4922850" y="6391675"/>
              <a:ext cx="994075" cy="1417725"/>
            </a:xfrm>
            <a:custGeom>
              <a:avLst/>
              <a:gdLst/>
              <a:ahLst/>
              <a:cxnLst/>
              <a:rect l="l" t="t" r="r" b="b"/>
              <a:pathLst>
                <a:path w="39763" h="56709" extrusionOk="0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70"/>
            <p:cNvSpPr/>
            <p:nvPr/>
          </p:nvSpPr>
          <p:spPr>
            <a:xfrm>
              <a:off x="5032925" y="7077175"/>
              <a:ext cx="773075" cy="494550"/>
            </a:xfrm>
            <a:custGeom>
              <a:avLst/>
              <a:gdLst/>
              <a:ahLst/>
              <a:cxnLst/>
              <a:rect l="l" t="t" r="r" b="b"/>
              <a:pathLst>
                <a:path w="30923" h="19782" extrusionOk="0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70"/>
            <p:cNvSpPr/>
            <p:nvPr/>
          </p:nvSpPr>
          <p:spPr>
            <a:xfrm>
              <a:off x="4866150" y="7713650"/>
              <a:ext cx="1105800" cy="434725"/>
            </a:xfrm>
            <a:custGeom>
              <a:avLst/>
              <a:gdLst/>
              <a:ahLst/>
              <a:cxnLst/>
              <a:rect l="l" t="t" r="r" b="b"/>
              <a:pathLst>
                <a:path w="44232" h="17389" extrusionOk="0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70"/>
            <p:cNvSpPr/>
            <p:nvPr/>
          </p:nvSpPr>
          <p:spPr>
            <a:xfrm>
              <a:off x="5228900" y="77418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70"/>
            <p:cNvSpPr/>
            <p:nvPr/>
          </p:nvSpPr>
          <p:spPr>
            <a:xfrm>
              <a:off x="4972900" y="6153175"/>
              <a:ext cx="537075" cy="243525"/>
            </a:xfrm>
            <a:custGeom>
              <a:avLst/>
              <a:gdLst/>
              <a:ahLst/>
              <a:cxnLst/>
              <a:rect l="l" t="t" r="r" b="b"/>
              <a:pathLst>
                <a:path w="21483" h="9741" extrusionOk="0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70"/>
            <p:cNvSpPr/>
            <p:nvPr/>
          </p:nvSpPr>
          <p:spPr>
            <a:xfrm>
              <a:off x="5863525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70"/>
            <p:cNvSpPr/>
            <p:nvPr/>
          </p:nvSpPr>
          <p:spPr>
            <a:xfrm>
              <a:off x="5863525" y="6131925"/>
              <a:ext cx="192650" cy="349025"/>
            </a:xfrm>
            <a:custGeom>
              <a:avLst/>
              <a:gdLst/>
              <a:ahLst/>
              <a:cxnLst/>
              <a:rect l="l" t="t" r="r" b="b"/>
              <a:pathLst>
                <a:path w="7706" h="13961" extrusionOk="0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70"/>
            <p:cNvSpPr/>
            <p:nvPr/>
          </p:nvSpPr>
          <p:spPr>
            <a:xfrm>
              <a:off x="5866850" y="7027150"/>
              <a:ext cx="231875" cy="44200"/>
            </a:xfrm>
            <a:custGeom>
              <a:avLst/>
              <a:gdLst/>
              <a:ahLst/>
              <a:cxnLst/>
              <a:rect l="l" t="t" r="r" b="b"/>
              <a:pathLst>
                <a:path w="9275" h="1768" extrusionOk="0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70"/>
            <p:cNvSpPr/>
            <p:nvPr/>
          </p:nvSpPr>
          <p:spPr>
            <a:xfrm>
              <a:off x="4785250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70"/>
            <p:cNvSpPr/>
            <p:nvPr/>
          </p:nvSpPr>
          <p:spPr>
            <a:xfrm>
              <a:off x="4784425" y="6132050"/>
              <a:ext cx="192650" cy="348900"/>
            </a:xfrm>
            <a:custGeom>
              <a:avLst/>
              <a:gdLst/>
              <a:ahLst/>
              <a:cxnLst/>
              <a:rect l="l" t="t" r="r" b="b"/>
              <a:pathLst>
                <a:path w="7706" h="13956" extrusionOk="0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70"/>
            <p:cNvSpPr/>
            <p:nvPr/>
          </p:nvSpPr>
          <p:spPr>
            <a:xfrm>
              <a:off x="4741900" y="7027150"/>
              <a:ext cx="233525" cy="44200"/>
            </a:xfrm>
            <a:custGeom>
              <a:avLst/>
              <a:gdLst/>
              <a:ahLst/>
              <a:cxnLst/>
              <a:rect l="l" t="t" r="r" b="b"/>
              <a:pathLst>
                <a:path w="9341" h="1768" extrusionOk="0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70"/>
            <p:cNvSpPr/>
            <p:nvPr/>
          </p:nvSpPr>
          <p:spPr>
            <a:xfrm>
              <a:off x="5866850" y="6426700"/>
              <a:ext cx="231875" cy="44225"/>
            </a:xfrm>
            <a:custGeom>
              <a:avLst/>
              <a:gdLst/>
              <a:ahLst/>
              <a:cxnLst/>
              <a:rect l="l" t="t" r="r" b="b"/>
              <a:pathLst>
                <a:path w="9275" h="1769" extrusionOk="0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70"/>
            <p:cNvSpPr/>
            <p:nvPr/>
          </p:nvSpPr>
          <p:spPr>
            <a:xfrm>
              <a:off x="4741900" y="6426700"/>
              <a:ext cx="233525" cy="44225"/>
            </a:xfrm>
            <a:custGeom>
              <a:avLst/>
              <a:gdLst/>
              <a:ahLst/>
              <a:cxnLst/>
              <a:rect l="l" t="t" r="r" b="b"/>
              <a:pathLst>
                <a:path w="9341" h="1769" extrusionOk="0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70"/>
            <p:cNvSpPr/>
            <p:nvPr/>
          </p:nvSpPr>
          <p:spPr>
            <a:xfrm>
              <a:off x="4917025" y="7854400"/>
              <a:ext cx="559575" cy="293925"/>
            </a:xfrm>
            <a:custGeom>
              <a:avLst/>
              <a:gdLst/>
              <a:ahLst/>
              <a:cxnLst/>
              <a:rect l="l" t="t" r="r" b="b"/>
              <a:pathLst>
                <a:path w="22383" h="11757" extrusionOk="0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70"/>
            <p:cNvSpPr/>
            <p:nvPr/>
          </p:nvSpPr>
          <p:spPr>
            <a:xfrm>
              <a:off x="5393200" y="7715125"/>
              <a:ext cx="462850" cy="412825"/>
            </a:xfrm>
            <a:custGeom>
              <a:avLst/>
              <a:gdLst/>
              <a:ahLst/>
              <a:cxnLst/>
              <a:rect l="l" t="t" r="r" b="b"/>
              <a:pathLst>
                <a:path w="18514" h="16513" extrusionOk="0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70"/>
            <p:cNvSpPr/>
            <p:nvPr/>
          </p:nvSpPr>
          <p:spPr>
            <a:xfrm>
              <a:off x="4907850" y="7712225"/>
              <a:ext cx="740550" cy="434900"/>
            </a:xfrm>
            <a:custGeom>
              <a:avLst/>
              <a:gdLst/>
              <a:ahLst/>
              <a:cxnLst/>
              <a:rect l="l" t="t" r="r" b="b"/>
              <a:pathLst>
                <a:path w="29622" h="17396" extrusionOk="0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70"/>
            <p:cNvSpPr/>
            <p:nvPr/>
          </p:nvSpPr>
          <p:spPr>
            <a:xfrm>
              <a:off x="5575825" y="7716800"/>
              <a:ext cx="396975" cy="392800"/>
            </a:xfrm>
            <a:custGeom>
              <a:avLst/>
              <a:gdLst/>
              <a:ahLst/>
              <a:cxnLst/>
              <a:rect l="l" t="t" r="r" b="b"/>
              <a:pathLst>
                <a:path w="15879" h="15712" extrusionOk="0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70"/>
            <p:cNvSpPr/>
            <p:nvPr/>
          </p:nvSpPr>
          <p:spPr>
            <a:xfrm>
              <a:off x="6056175" y="7333200"/>
              <a:ext cx="20850" cy="110925"/>
            </a:xfrm>
            <a:custGeom>
              <a:avLst/>
              <a:gdLst/>
              <a:ahLst/>
              <a:cxnLst/>
              <a:rect l="l" t="t" r="r" b="b"/>
              <a:pathLst>
                <a:path w="834" h="4437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70"/>
            <p:cNvSpPr/>
            <p:nvPr/>
          </p:nvSpPr>
          <p:spPr>
            <a:xfrm>
              <a:off x="6056175" y="6483425"/>
              <a:ext cx="20850" cy="111775"/>
            </a:xfrm>
            <a:custGeom>
              <a:avLst/>
              <a:gdLst/>
              <a:ahLst/>
              <a:cxnLst/>
              <a:rect l="l" t="t" r="r" b="b"/>
              <a:pathLst>
                <a:path w="834" h="4471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70"/>
            <p:cNvSpPr/>
            <p:nvPr/>
          </p:nvSpPr>
          <p:spPr>
            <a:xfrm>
              <a:off x="4764400" y="7333200"/>
              <a:ext cx="20875" cy="110925"/>
            </a:xfrm>
            <a:custGeom>
              <a:avLst/>
              <a:gdLst/>
              <a:ahLst/>
              <a:cxnLst/>
              <a:rect l="l" t="t" r="r" b="b"/>
              <a:pathLst>
                <a:path w="835" h="4437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70"/>
            <p:cNvSpPr/>
            <p:nvPr/>
          </p:nvSpPr>
          <p:spPr>
            <a:xfrm>
              <a:off x="4764400" y="6483425"/>
              <a:ext cx="20875" cy="111775"/>
            </a:xfrm>
            <a:custGeom>
              <a:avLst/>
              <a:gdLst/>
              <a:ahLst/>
              <a:cxnLst/>
              <a:rect l="l" t="t" r="r" b="b"/>
              <a:pathLst>
                <a:path w="835" h="4471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70"/>
            <p:cNvSpPr/>
            <p:nvPr/>
          </p:nvSpPr>
          <p:spPr>
            <a:xfrm>
              <a:off x="5006250" y="6528450"/>
              <a:ext cx="81750" cy="743050"/>
            </a:xfrm>
            <a:custGeom>
              <a:avLst/>
              <a:gdLst/>
              <a:ahLst/>
              <a:cxnLst/>
              <a:rect l="l" t="t" r="r" b="b"/>
              <a:pathLst>
                <a:path w="3270" h="29722" extrusionOk="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70"/>
            <p:cNvSpPr/>
            <p:nvPr/>
          </p:nvSpPr>
          <p:spPr>
            <a:xfrm>
              <a:off x="5006250" y="7334025"/>
              <a:ext cx="81750" cy="221025"/>
            </a:xfrm>
            <a:custGeom>
              <a:avLst/>
              <a:gdLst/>
              <a:ahLst/>
              <a:cxnLst/>
              <a:rect l="l" t="t" r="r" b="b"/>
              <a:pathLst>
                <a:path w="3270" h="8841" extrusionOk="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70"/>
            <p:cNvSpPr/>
            <p:nvPr/>
          </p:nvSpPr>
          <p:spPr>
            <a:xfrm>
              <a:off x="4919525" y="7766100"/>
              <a:ext cx="101750" cy="245000"/>
            </a:xfrm>
            <a:custGeom>
              <a:avLst/>
              <a:gdLst/>
              <a:ahLst/>
              <a:cxnLst/>
              <a:rect l="l" t="t" r="r" b="b"/>
              <a:pathLst>
                <a:path w="4070" h="9800" extrusionOk="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70"/>
            <p:cNvSpPr/>
            <p:nvPr/>
          </p:nvSpPr>
          <p:spPr>
            <a:xfrm>
              <a:off x="4897000" y="8021275"/>
              <a:ext cx="60900" cy="74050"/>
            </a:xfrm>
            <a:custGeom>
              <a:avLst/>
              <a:gdLst/>
              <a:ahLst/>
              <a:cxnLst/>
              <a:rect l="l" t="t" r="r" b="b"/>
              <a:pathLst>
                <a:path w="2436" h="2962" extrusionOk="0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70"/>
            <p:cNvSpPr/>
            <p:nvPr/>
          </p:nvSpPr>
          <p:spPr>
            <a:xfrm>
              <a:off x="4738550" y="7531675"/>
              <a:ext cx="25050" cy="527900"/>
            </a:xfrm>
            <a:custGeom>
              <a:avLst/>
              <a:gdLst/>
              <a:ahLst/>
              <a:cxnLst/>
              <a:rect l="l" t="t" r="r" b="b"/>
              <a:pathLst>
                <a:path w="1002" h="21116" extrusionOk="0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70"/>
            <p:cNvSpPr/>
            <p:nvPr/>
          </p:nvSpPr>
          <p:spPr>
            <a:xfrm>
              <a:off x="4738550" y="6664375"/>
              <a:ext cx="25050" cy="364450"/>
            </a:xfrm>
            <a:custGeom>
              <a:avLst/>
              <a:gdLst/>
              <a:ahLst/>
              <a:cxnLst/>
              <a:rect l="l" t="t" r="r" b="b"/>
              <a:pathLst>
                <a:path w="1002" h="14578" extrusionOk="0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70"/>
            <p:cNvSpPr/>
            <p:nvPr/>
          </p:nvSpPr>
          <p:spPr>
            <a:xfrm>
              <a:off x="6065325" y="7881925"/>
              <a:ext cx="269400" cy="69225"/>
            </a:xfrm>
            <a:custGeom>
              <a:avLst/>
              <a:gdLst/>
              <a:ahLst/>
              <a:cxnLst/>
              <a:rect l="l" t="t" r="r" b="b"/>
              <a:pathLst>
                <a:path w="10776" h="2769" extrusionOk="0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70"/>
            <p:cNvSpPr/>
            <p:nvPr/>
          </p:nvSpPr>
          <p:spPr>
            <a:xfrm>
              <a:off x="606700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70"/>
            <p:cNvSpPr/>
            <p:nvPr/>
          </p:nvSpPr>
          <p:spPr>
            <a:xfrm>
              <a:off x="4495050" y="7887750"/>
              <a:ext cx="268550" cy="73425"/>
            </a:xfrm>
            <a:custGeom>
              <a:avLst/>
              <a:gdLst/>
              <a:ahLst/>
              <a:cxnLst/>
              <a:rect l="l" t="t" r="r" b="b"/>
              <a:pathLst>
                <a:path w="10742" h="2937" extrusionOk="0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70"/>
            <p:cNvSpPr/>
            <p:nvPr/>
          </p:nvSpPr>
          <p:spPr>
            <a:xfrm>
              <a:off x="449505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70"/>
            <p:cNvSpPr/>
            <p:nvPr/>
          </p:nvSpPr>
          <p:spPr>
            <a:xfrm>
              <a:off x="5035425" y="5696175"/>
              <a:ext cx="783925" cy="52575"/>
            </a:xfrm>
            <a:custGeom>
              <a:avLst/>
              <a:gdLst/>
              <a:ahLst/>
              <a:cxnLst/>
              <a:rect l="l" t="t" r="r" b="b"/>
              <a:pathLst>
                <a:path w="31357" h="2103" extrusionOk="0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70"/>
            <p:cNvSpPr/>
            <p:nvPr/>
          </p:nvSpPr>
          <p:spPr>
            <a:xfrm>
              <a:off x="5032925" y="7077175"/>
              <a:ext cx="562925" cy="494550"/>
            </a:xfrm>
            <a:custGeom>
              <a:avLst/>
              <a:gdLst/>
              <a:ahLst/>
              <a:cxnLst/>
              <a:rect l="l" t="t" r="r" b="b"/>
              <a:pathLst>
                <a:path w="22517" h="19782" extrusionOk="0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70"/>
            <p:cNvSpPr/>
            <p:nvPr/>
          </p:nvSpPr>
          <p:spPr>
            <a:xfrm>
              <a:off x="5379000" y="7143900"/>
              <a:ext cx="427000" cy="427825"/>
            </a:xfrm>
            <a:custGeom>
              <a:avLst/>
              <a:gdLst/>
              <a:ahLst/>
              <a:cxnLst/>
              <a:rect l="l" t="t" r="r" b="b"/>
              <a:pathLst>
                <a:path w="17080" h="17113" extrusionOk="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70"/>
            <p:cNvSpPr/>
            <p:nvPr/>
          </p:nvSpPr>
          <p:spPr>
            <a:xfrm>
              <a:off x="5172200" y="7077175"/>
              <a:ext cx="551250" cy="494550"/>
            </a:xfrm>
            <a:custGeom>
              <a:avLst/>
              <a:gdLst/>
              <a:ahLst/>
              <a:cxnLst/>
              <a:rect l="l" t="t" r="r" b="b"/>
              <a:pathLst>
                <a:path w="22050" h="19782" extrusionOk="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70"/>
            <p:cNvSpPr/>
            <p:nvPr/>
          </p:nvSpPr>
          <p:spPr>
            <a:xfrm>
              <a:off x="4762750" y="8167125"/>
              <a:ext cx="80900" cy="221850"/>
            </a:xfrm>
            <a:custGeom>
              <a:avLst/>
              <a:gdLst/>
              <a:ahLst/>
              <a:cxnLst/>
              <a:rect l="l" t="t" r="r" b="b"/>
              <a:pathLst>
                <a:path w="3236" h="8874" extrusionOk="0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70"/>
            <p:cNvSpPr/>
            <p:nvPr/>
          </p:nvSpPr>
          <p:spPr>
            <a:xfrm>
              <a:off x="5281450" y="5707025"/>
              <a:ext cx="240200" cy="18375"/>
            </a:xfrm>
            <a:custGeom>
              <a:avLst/>
              <a:gdLst/>
              <a:ahLst/>
              <a:cxnLst/>
              <a:rect l="l" t="t" r="r" b="b"/>
              <a:pathLst>
                <a:path w="9608" h="735" extrusionOk="0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01" name="Google Shape;3001;p70"/>
          <p:cNvCxnSpPr/>
          <p:nvPr/>
        </p:nvCxnSpPr>
        <p:spPr>
          <a:xfrm>
            <a:off x="19264" y="3883023"/>
            <a:ext cx="9144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02" name="Google Shape;3002;p70"/>
          <p:cNvGrpSpPr/>
          <p:nvPr/>
        </p:nvGrpSpPr>
        <p:grpSpPr>
          <a:xfrm rot="10800000">
            <a:off x="5855362" y="3373725"/>
            <a:ext cx="2166395" cy="2195096"/>
            <a:chOff x="1410161" y="1578330"/>
            <a:chExt cx="2837081" cy="2874667"/>
          </a:xfrm>
        </p:grpSpPr>
        <p:sp>
          <p:nvSpPr>
            <p:cNvPr id="3003" name="Google Shape;3003;p70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70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70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70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avLst/>
              <a:gdLst/>
              <a:ahLst/>
              <a:cxnLst/>
              <a:rect l="l" t="t" r="r" b="b"/>
              <a:pathLst>
                <a:path w="44810" h="44144" extrusionOk="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70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70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70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70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70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70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70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70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70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70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70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70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70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70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avLst/>
              <a:gdLst/>
              <a:ahLst/>
              <a:cxnLst/>
              <a:rect l="l" t="t" r="r" b="b"/>
              <a:pathLst>
                <a:path w="5658" h="5916" extrusionOk="0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70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70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70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70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70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70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70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70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70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70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70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70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70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avLst/>
              <a:gdLst/>
              <a:ahLst/>
              <a:cxnLst/>
              <a:rect l="l" t="t" r="r" b="b"/>
              <a:pathLst>
                <a:path w="4252" h="3883" extrusionOk="0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70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avLst/>
              <a:gdLst/>
              <a:ahLst/>
              <a:cxnLst/>
              <a:rect l="l" t="t" r="r" b="b"/>
              <a:pathLst>
                <a:path w="3772" h="4326" extrusionOk="0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70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70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70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70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70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70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70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70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70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70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70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70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70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70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70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70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70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70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70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70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70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70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70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70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70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70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70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70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70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70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70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70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70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70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70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70" name="Google Shape;3070;p70"/>
          <p:cNvCxnSpPr/>
          <p:nvPr/>
        </p:nvCxnSpPr>
        <p:spPr>
          <a:xfrm>
            <a:off x="-12836" y="1247198"/>
            <a:ext cx="9144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71" name="Google Shape;3071;p70"/>
          <p:cNvGrpSpPr/>
          <p:nvPr/>
        </p:nvGrpSpPr>
        <p:grpSpPr>
          <a:xfrm>
            <a:off x="8315593" y="259002"/>
            <a:ext cx="696579" cy="664277"/>
            <a:chOff x="1523350" y="584350"/>
            <a:chExt cx="598950" cy="571175"/>
          </a:xfrm>
        </p:grpSpPr>
        <p:sp>
          <p:nvSpPr>
            <p:cNvPr id="3072" name="Google Shape;3072;p70"/>
            <p:cNvSpPr/>
            <p:nvPr/>
          </p:nvSpPr>
          <p:spPr>
            <a:xfrm>
              <a:off x="1523350" y="584350"/>
              <a:ext cx="598950" cy="571175"/>
            </a:xfrm>
            <a:custGeom>
              <a:avLst/>
              <a:gdLst/>
              <a:ahLst/>
              <a:cxnLst/>
              <a:rect l="l" t="t" r="r" b="b"/>
              <a:pathLst>
                <a:path w="23958" h="22847" extrusionOk="0">
                  <a:moveTo>
                    <a:pt x="11924" y="1"/>
                  </a:moveTo>
                  <a:cubicBezTo>
                    <a:pt x="11563" y="1"/>
                    <a:pt x="11199" y="18"/>
                    <a:pt x="10833" y="52"/>
                  </a:cubicBezTo>
                  <a:cubicBezTo>
                    <a:pt x="4585" y="680"/>
                    <a:pt x="0" y="6263"/>
                    <a:pt x="629" y="12548"/>
                  </a:cubicBezTo>
                  <a:cubicBezTo>
                    <a:pt x="1184" y="18446"/>
                    <a:pt x="6135" y="22847"/>
                    <a:pt x="11936" y="22847"/>
                  </a:cubicBezTo>
                  <a:cubicBezTo>
                    <a:pt x="12317" y="22847"/>
                    <a:pt x="12701" y="22828"/>
                    <a:pt x="13088" y="22789"/>
                  </a:cubicBezTo>
                  <a:cubicBezTo>
                    <a:pt x="19373" y="22160"/>
                    <a:pt x="23957" y="16578"/>
                    <a:pt x="23329" y="10293"/>
                  </a:cubicBezTo>
                  <a:cubicBezTo>
                    <a:pt x="22737" y="4409"/>
                    <a:pt x="17752" y="1"/>
                    <a:pt x="11924" y="1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3" name="Google Shape;3073;p70"/>
            <p:cNvGrpSpPr/>
            <p:nvPr/>
          </p:nvGrpSpPr>
          <p:grpSpPr>
            <a:xfrm>
              <a:off x="1555700" y="627250"/>
              <a:ext cx="534250" cy="485225"/>
              <a:chOff x="1555700" y="627250"/>
              <a:chExt cx="534250" cy="485225"/>
            </a:xfrm>
          </p:grpSpPr>
          <p:sp>
            <p:nvSpPr>
              <p:cNvPr id="3074" name="Google Shape;3074;p70"/>
              <p:cNvSpPr/>
              <p:nvPr/>
            </p:nvSpPr>
            <p:spPr>
              <a:xfrm>
                <a:off x="1555700" y="627250"/>
                <a:ext cx="534250" cy="485225"/>
              </a:xfrm>
              <a:custGeom>
                <a:avLst/>
                <a:gdLst/>
                <a:ahLst/>
                <a:cxnLst/>
                <a:rect l="l" t="t" r="r" b="b"/>
                <a:pathLst>
                  <a:path w="21370" h="19409" extrusionOk="0">
                    <a:moveTo>
                      <a:pt x="10670" y="0"/>
                    </a:moveTo>
                    <a:cubicBezTo>
                      <a:pt x="9932" y="0"/>
                      <a:pt x="9181" y="84"/>
                      <a:pt x="8430" y="258"/>
                    </a:cubicBezTo>
                    <a:cubicBezTo>
                      <a:pt x="3217" y="1478"/>
                      <a:pt x="0" y="6728"/>
                      <a:pt x="1220" y="11941"/>
                    </a:cubicBezTo>
                    <a:cubicBezTo>
                      <a:pt x="2298" y="16408"/>
                      <a:pt x="6279" y="19409"/>
                      <a:pt x="10676" y="19409"/>
                    </a:cubicBezTo>
                    <a:cubicBezTo>
                      <a:pt x="11411" y="19409"/>
                      <a:pt x="12157" y="19325"/>
                      <a:pt x="12903" y="19151"/>
                    </a:cubicBezTo>
                    <a:cubicBezTo>
                      <a:pt x="18116" y="17930"/>
                      <a:pt x="21370" y="12681"/>
                      <a:pt x="20113" y="7468"/>
                    </a:cubicBezTo>
                    <a:cubicBezTo>
                      <a:pt x="19067" y="3001"/>
                      <a:pt x="15090" y="0"/>
                      <a:pt x="106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70"/>
              <p:cNvSpPr/>
              <p:nvPr/>
            </p:nvSpPr>
            <p:spPr>
              <a:xfrm>
                <a:off x="1722075" y="696550"/>
                <a:ext cx="247725" cy="345700"/>
              </a:xfrm>
              <a:custGeom>
                <a:avLst/>
                <a:gdLst/>
                <a:ahLst/>
                <a:cxnLst/>
                <a:rect l="l" t="t" r="r" b="b"/>
                <a:pathLst>
                  <a:path w="9909" h="13828" extrusionOk="0">
                    <a:moveTo>
                      <a:pt x="4437" y="2330"/>
                    </a:moveTo>
                    <a:cubicBezTo>
                      <a:pt x="5989" y="2330"/>
                      <a:pt x="6840" y="3069"/>
                      <a:pt x="6840" y="4363"/>
                    </a:cubicBezTo>
                    <a:cubicBezTo>
                      <a:pt x="6803" y="5805"/>
                      <a:pt x="5768" y="6618"/>
                      <a:pt x="4178" y="6618"/>
                    </a:cubicBezTo>
                    <a:cubicBezTo>
                      <a:pt x="3697" y="6618"/>
                      <a:pt x="3364" y="6618"/>
                      <a:pt x="3143" y="6544"/>
                    </a:cubicBezTo>
                    <a:lnTo>
                      <a:pt x="3143" y="2478"/>
                    </a:lnTo>
                    <a:cubicBezTo>
                      <a:pt x="3364" y="2404"/>
                      <a:pt x="3808" y="2330"/>
                      <a:pt x="4437" y="2330"/>
                    </a:cubicBezTo>
                    <a:close/>
                    <a:moveTo>
                      <a:pt x="4215" y="0"/>
                    </a:moveTo>
                    <a:cubicBezTo>
                      <a:pt x="2329" y="0"/>
                      <a:pt x="961" y="148"/>
                      <a:pt x="0" y="296"/>
                    </a:cubicBezTo>
                    <a:lnTo>
                      <a:pt x="0" y="13828"/>
                    </a:lnTo>
                    <a:lnTo>
                      <a:pt x="3106" y="13828"/>
                    </a:lnTo>
                    <a:lnTo>
                      <a:pt x="3106" y="8947"/>
                    </a:lnTo>
                    <a:cubicBezTo>
                      <a:pt x="3364" y="8984"/>
                      <a:pt x="3734" y="8984"/>
                      <a:pt x="4178" y="8984"/>
                    </a:cubicBezTo>
                    <a:cubicBezTo>
                      <a:pt x="6026" y="8984"/>
                      <a:pt x="7579" y="8504"/>
                      <a:pt x="8651" y="7543"/>
                    </a:cubicBezTo>
                    <a:cubicBezTo>
                      <a:pt x="9465" y="6766"/>
                      <a:pt x="9908" y="5657"/>
                      <a:pt x="9908" y="4252"/>
                    </a:cubicBezTo>
                    <a:cubicBezTo>
                      <a:pt x="9908" y="2958"/>
                      <a:pt x="9280" y="1812"/>
                      <a:pt x="8429" y="1110"/>
                    </a:cubicBezTo>
                    <a:cubicBezTo>
                      <a:pt x="7505" y="370"/>
                      <a:pt x="6137" y="0"/>
                      <a:pt x="4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54"/>
          <p:cNvSpPr txBox="1">
            <a:spLocks noGrp="1"/>
          </p:cNvSpPr>
          <p:nvPr>
            <p:ph type="subTitle" idx="1"/>
          </p:nvPr>
        </p:nvSpPr>
        <p:spPr>
          <a:xfrm>
            <a:off x="720000" y="1213275"/>
            <a:ext cx="4763400" cy="21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/>
              <a:t>A vehicle parking system that helps drivers find a vacant spot. Using sensors in each parking space that detect the presence or absence of a vehicle, signs direct incoming drivers to available locations.</a:t>
            </a:r>
            <a:endParaRPr dirty="0"/>
          </a:p>
        </p:txBody>
      </p:sp>
      <p:grpSp>
        <p:nvGrpSpPr>
          <p:cNvPr id="1263" name="Google Shape;1263;p54"/>
          <p:cNvGrpSpPr/>
          <p:nvPr/>
        </p:nvGrpSpPr>
        <p:grpSpPr>
          <a:xfrm>
            <a:off x="6397899" y="0"/>
            <a:ext cx="2942400" cy="5195100"/>
            <a:chOff x="5483499" y="0"/>
            <a:chExt cx="2942400" cy="5195100"/>
          </a:xfrm>
        </p:grpSpPr>
        <p:cxnSp>
          <p:nvCxnSpPr>
            <p:cNvPr id="1264" name="Google Shape;1264;p54"/>
            <p:cNvCxnSpPr/>
            <p:nvPr/>
          </p:nvCxnSpPr>
          <p:spPr>
            <a:xfrm>
              <a:off x="8419553" y="0"/>
              <a:ext cx="0" cy="51951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5" name="Google Shape;1265;p54"/>
            <p:cNvCxnSpPr/>
            <p:nvPr/>
          </p:nvCxnSpPr>
          <p:spPr>
            <a:xfrm>
              <a:off x="5483499" y="2610475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6" name="Google Shape;1266;p54"/>
            <p:cNvCxnSpPr/>
            <p:nvPr/>
          </p:nvCxnSpPr>
          <p:spPr>
            <a:xfrm>
              <a:off x="5483499" y="577150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7" name="Google Shape;1267;p54"/>
            <p:cNvCxnSpPr/>
            <p:nvPr/>
          </p:nvCxnSpPr>
          <p:spPr>
            <a:xfrm>
              <a:off x="5483499" y="4642100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68" name="Google Shape;1268;p54"/>
          <p:cNvGrpSpPr/>
          <p:nvPr/>
        </p:nvGrpSpPr>
        <p:grpSpPr>
          <a:xfrm rot="-5400000">
            <a:off x="7175471" y="535071"/>
            <a:ext cx="1387251" cy="2244386"/>
            <a:chOff x="4495050" y="5696175"/>
            <a:chExt cx="1966617" cy="3181720"/>
          </a:xfrm>
        </p:grpSpPr>
        <p:sp>
          <p:nvSpPr>
            <p:cNvPr id="1269" name="Google Shape;1269;p54"/>
            <p:cNvSpPr/>
            <p:nvPr/>
          </p:nvSpPr>
          <p:spPr>
            <a:xfrm>
              <a:off x="4575292" y="5724770"/>
              <a:ext cx="1886375" cy="3153125"/>
            </a:xfrm>
            <a:custGeom>
              <a:avLst/>
              <a:gdLst/>
              <a:ahLst/>
              <a:cxnLst/>
              <a:rect l="l" t="t" r="r" b="b"/>
              <a:pathLst>
                <a:path w="75455" h="126125" extrusionOk="0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4"/>
            <p:cNvSpPr/>
            <p:nvPr/>
          </p:nvSpPr>
          <p:spPr>
            <a:xfrm>
              <a:off x="6097850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4"/>
            <p:cNvSpPr/>
            <p:nvPr/>
          </p:nvSpPr>
          <p:spPr>
            <a:xfrm>
              <a:off x="5827675" y="8477350"/>
              <a:ext cx="289400" cy="276150"/>
            </a:xfrm>
            <a:custGeom>
              <a:avLst/>
              <a:gdLst/>
              <a:ahLst/>
              <a:cxnLst/>
              <a:rect l="l" t="t" r="r" b="b"/>
              <a:pathLst>
                <a:path w="11576" h="11046" extrusionOk="0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4"/>
            <p:cNvSpPr/>
            <p:nvPr/>
          </p:nvSpPr>
          <p:spPr>
            <a:xfrm>
              <a:off x="5777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4"/>
            <p:cNvSpPr/>
            <p:nvPr/>
          </p:nvSpPr>
          <p:spPr>
            <a:xfrm>
              <a:off x="5864350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4"/>
            <p:cNvSpPr/>
            <p:nvPr/>
          </p:nvSpPr>
          <p:spPr>
            <a:xfrm>
              <a:off x="4720200" y="8477350"/>
              <a:ext cx="288575" cy="276150"/>
            </a:xfrm>
            <a:custGeom>
              <a:avLst/>
              <a:gdLst/>
              <a:ahLst/>
              <a:cxnLst/>
              <a:rect l="l" t="t" r="r" b="b"/>
              <a:pathLst>
                <a:path w="11543" h="11046" extrusionOk="0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4"/>
            <p:cNvSpPr/>
            <p:nvPr/>
          </p:nvSpPr>
          <p:spPr>
            <a:xfrm>
              <a:off x="4843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4"/>
            <p:cNvSpPr/>
            <p:nvPr/>
          </p:nvSpPr>
          <p:spPr>
            <a:xfrm>
              <a:off x="4756075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4"/>
            <p:cNvSpPr/>
            <p:nvPr/>
          </p:nvSpPr>
          <p:spPr>
            <a:xfrm>
              <a:off x="4685175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4"/>
            <p:cNvSpPr/>
            <p:nvPr/>
          </p:nvSpPr>
          <p:spPr>
            <a:xfrm>
              <a:off x="4713525" y="6849500"/>
              <a:ext cx="1416050" cy="1918075"/>
            </a:xfrm>
            <a:custGeom>
              <a:avLst/>
              <a:gdLst/>
              <a:ahLst/>
              <a:cxnLst/>
              <a:rect l="l" t="t" r="r" b="b"/>
              <a:pathLst>
                <a:path w="56642" h="76723" extrusionOk="0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4"/>
            <p:cNvSpPr/>
            <p:nvPr/>
          </p:nvSpPr>
          <p:spPr>
            <a:xfrm>
              <a:off x="4711875" y="5732875"/>
              <a:ext cx="1416025" cy="1798825"/>
            </a:xfrm>
            <a:custGeom>
              <a:avLst/>
              <a:gdLst/>
              <a:ahLst/>
              <a:cxnLst/>
              <a:rect l="l" t="t" r="r" b="b"/>
              <a:pathLst>
                <a:path w="56641" h="71953" extrusionOk="0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4"/>
            <p:cNvSpPr/>
            <p:nvPr/>
          </p:nvSpPr>
          <p:spPr>
            <a:xfrm>
              <a:off x="4738550" y="5834625"/>
              <a:ext cx="73425" cy="148450"/>
            </a:xfrm>
            <a:custGeom>
              <a:avLst/>
              <a:gdLst/>
              <a:ahLst/>
              <a:cxnLst/>
              <a:rect l="l" t="t" r="r" b="b"/>
              <a:pathLst>
                <a:path w="2937" h="5938" extrusionOk="0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4"/>
            <p:cNvSpPr/>
            <p:nvPr/>
          </p:nvSpPr>
          <p:spPr>
            <a:xfrm>
              <a:off x="4809450" y="5733725"/>
              <a:ext cx="196825" cy="112600"/>
            </a:xfrm>
            <a:custGeom>
              <a:avLst/>
              <a:gdLst/>
              <a:ahLst/>
              <a:cxnLst/>
              <a:rect l="l" t="t" r="r" b="b"/>
              <a:pathLst>
                <a:path w="7873" h="4504" extrusionOk="0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4"/>
            <p:cNvSpPr/>
            <p:nvPr/>
          </p:nvSpPr>
          <p:spPr>
            <a:xfrm>
              <a:off x="6026975" y="5834625"/>
              <a:ext cx="73400" cy="148450"/>
            </a:xfrm>
            <a:custGeom>
              <a:avLst/>
              <a:gdLst/>
              <a:ahLst/>
              <a:cxnLst/>
              <a:rect l="l" t="t" r="r" b="b"/>
              <a:pathLst>
                <a:path w="2936" h="5938" extrusionOk="0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4"/>
            <p:cNvSpPr/>
            <p:nvPr/>
          </p:nvSpPr>
          <p:spPr>
            <a:xfrm>
              <a:off x="5831825" y="5733725"/>
              <a:ext cx="197675" cy="112600"/>
            </a:xfrm>
            <a:custGeom>
              <a:avLst/>
              <a:gdLst/>
              <a:ahLst/>
              <a:cxnLst/>
              <a:rect l="l" t="t" r="r" b="b"/>
              <a:pathLst>
                <a:path w="7907" h="4504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4"/>
            <p:cNvSpPr/>
            <p:nvPr/>
          </p:nvSpPr>
          <p:spPr>
            <a:xfrm>
              <a:off x="4856150" y="8025350"/>
              <a:ext cx="1129975" cy="743050"/>
            </a:xfrm>
            <a:custGeom>
              <a:avLst/>
              <a:gdLst/>
              <a:ahLst/>
              <a:cxnLst/>
              <a:rect l="l" t="t" r="r" b="b"/>
              <a:pathLst>
                <a:path w="45199" h="29722" extrusionOk="0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4"/>
            <p:cNvSpPr/>
            <p:nvPr/>
          </p:nvSpPr>
          <p:spPr>
            <a:xfrm>
              <a:off x="5020425" y="8025350"/>
              <a:ext cx="802250" cy="743050"/>
            </a:xfrm>
            <a:custGeom>
              <a:avLst/>
              <a:gdLst/>
              <a:ahLst/>
              <a:cxnLst/>
              <a:rect l="l" t="t" r="r" b="b"/>
              <a:pathLst>
                <a:path w="32090" h="29722" extrusionOk="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4"/>
            <p:cNvSpPr/>
            <p:nvPr/>
          </p:nvSpPr>
          <p:spPr>
            <a:xfrm>
              <a:off x="4834450" y="5869650"/>
              <a:ext cx="1168375" cy="2215575"/>
            </a:xfrm>
            <a:custGeom>
              <a:avLst/>
              <a:gdLst/>
              <a:ahLst/>
              <a:cxnLst/>
              <a:rect l="l" t="t" r="r" b="b"/>
              <a:pathLst>
                <a:path w="46735" h="88623" extrusionOk="0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4"/>
            <p:cNvSpPr/>
            <p:nvPr/>
          </p:nvSpPr>
          <p:spPr>
            <a:xfrm>
              <a:off x="4881150" y="5905500"/>
              <a:ext cx="81750" cy="222675"/>
            </a:xfrm>
            <a:custGeom>
              <a:avLst/>
              <a:gdLst/>
              <a:ahLst/>
              <a:cxnLst/>
              <a:rect l="l" t="t" r="r" b="b"/>
              <a:pathLst>
                <a:path w="3270" h="8907" extrusionOk="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4"/>
            <p:cNvSpPr/>
            <p:nvPr/>
          </p:nvSpPr>
          <p:spPr>
            <a:xfrm>
              <a:off x="4807775" y="6153175"/>
              <a:ext cx="1222550" cy="1955600"/>
            </a:xfrm>
            <a:custGeom>
              <a:avLst/>
              <a:gdLst/>
              <a:ahLst/>
              <a:cxnLst/>
              <a:rect l="l" t="t" r="r" b="b"/>
              <a:pathLst>
                <a:path w="48902" h="78224" extrusionOk="0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4"/>
            <p:cNvSpPr/>
            <p:nvPr/>
          </p:nvSpPr>
          <p:spPr>
            <a:xfrm>
              <a:off x="5228900" y="63041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4"/>
            <p:cNvSpPr/>
            <p:nvPr/>
          </p:nvSpPr>
          <p:spPr>
            <a:xfrm>
              <a:off x="5577475" y="6153175"/>
              <a:ext cx="340275" cy="272725"/>
            </a:xfrm>
            <a:custGeom>
              <a:avLst/>
              <a:gdLst/>
              <a:ahLst/>
              <a:cxnLst/>
              <a:rect l="l" t="t" r="r" b="b"/>
              <a:pathLst>
                <a:path w="13611" h="10909" extrusionOk="0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4"/>
            <p:cNvSpPr/>
            <p:nvPr/>
          </p:nvSpPr>
          <p:spPr>
            <a:xfrm>
              <a:off x="5400700" y="6153175"/>
              <a:ext cx="335250" cy="251875"/>
            </a:xfrm>
            <a:custGeom>
              <a:avLst/>
              <a:gdLst/>
              <a:ahLst/>
              <a:cxnLst/>
              <a:rect l="l" t="t" r="r" b="b"/>
              <a:pathLst>
                <a:path w="13410" h="10075" extrusionOk="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4"/>
            <p:cNvSpPr/>
            <p:nvPr/>
          </p:nvSpPr>
          <p:spPr>
            <a:xfrm>
              <a:off x="4922850" y="6391675"/>
              <a:ext cx="994075" cy="1417725"/>
            </a:xfrm>
            <a:custGeom>
              <a:avLst/>
              <a:gdLst/>
              <a:ahLst/>
              <a:cxnLst/>
              <a:rect l="l" t="t" r="r" b="b"/>
              <a:pathLst>
                <a:path w="39763" h="56709" extrusionOk="0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4"/>
            <p:cNvSpPr/>
            <p:nvPr/>
          </p:nvSpPr>
          <p:spPr>
            <a:xfrm>
              <a:off x="5032925" y="7077175"/>
              <a:ext cx="773075" cy="494550"/>
            </a:xfrm>
            <a:custGeom>
              <a:avLst/>
              <a:gdLst/>
              <a:ahLst/>
              <a:cxnLst/>
              <a:rect l="l" t="t" r="r" b="b"/>
              <a:pathLst>
                <a:path w="30923" h="19782" extrusionOk="0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4"/>
            <p:cNvSpPr/>
            <p:nvPr/>
          </p:nvSpPr>
          <p:spPr>
            <a:xfrm>
              <a:off x="4866150" y="7713650"/>
              <a:ext cx="1105800" cy="434725"/>
            </a:xfrm>
            <a:custGeom>
              <a:avLst/>
              <a:gdLst/>
              <a:ahLst/>
              <a:cxnLst/>
              <a:rect l="l" t="t" r="r" b="b"/>
              <a:pathLst>
                <a:path w="44232" h="17389" extrusionOk="0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4"/>
            <p:cNvSpPr/>
            <p:nvPr/>
          </p:nvSpPr>
          <p:spPr>
            <a:xfrm>
              <a:off x="5228900" y="77418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4"/>
            <p:cNvSpPr/>
            <p:nvPr/>
          </p:nvSpPr>
          <p:spPr>
            <a:xfrm>
              <a:off x="4972900" y="6153175"/>
              <a:ext cx="537075" cy="243525"/>
            </a:xfrm>
            <a:custGeom>
              <a:avLst/>
              <a:gdLst/>
              <a:ahLst/>
              <a:cxnLst/>
              <a:rect l="l" t="t" r="r" b="b"/>
              <a:pathLst>
                <a:path w="21483" h="9741" extrusionOk="0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4"/>
            <p:cNvSpPr/>
            <p:nvPr/>
          </p:nvSpPr>
          <p:spPr>
            <a:xfrm>
              <a:off x="5863525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4"/>
            <p:cNvSpPr/>
            <p:nvPr/>
          </p:nvSpPr>
          <p:spPr>
            <a:xfrm>
              <a:off x="5863525" y="6131925"/>
              <a:ext cx="192650" cy="349025"/>
            </a:xfrm>
            <a:custGeom>
              <a:avLst/>
              <a:gdLst/>
              <a:ahLst/>
              <a:cxnLst/>
              <a:rect l="l" t="t" r="r" b="b"/>
              <a:pathLst>
                <a:path w="7706" h="13961" extrusionOk="0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4"/>
            <p:cNvSpPr/>
            <p:nvPr/>
          </p:nvSpPr>
          <p:spPr>
            <a:xfrm>
              <a:off x="5866850" y="7027150"/>
              <a:ext cx="231875" cy="44200"/>
            </a:xfrm>
            <a:custGeom>
              <a:avLst/>
              <a:gdLst/>
              <a:ahLst/>
              <a:cxnLst/>
              <a:rect l="l" t="t" r="r" b="b"/>
              <a:pathLst>
                <a:path w="9275" h="1768" extrusionOk="0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4"/>
            <p:cNvSpPr/>
            <p:nvPr/>
          </p:nvSpPr>
          <p:spPr>
            <a:xfrm>
              <a:off x="4785250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4"/>
            <p:cNvSpPr/>
            <p:nvPr/>
          </p:nvSpPr>
          <p:spPr>
            <a:xfrm>
              <a:off x="4784425" y="6132050"/>
              <a:ext cx="192650" cy="348900"/>
            </a:xfrm>
            <a:custGeom>
              <a:avLst/>
              <a:gdLst/>
              <a:ahLst/>
              <a:cxnLst/>
              <a:rect l="l" t="t" r="r" b="b"/>
              <a:pathLst>
                <a:path w="7706" h="13956" extrusionOk="0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4"/>
            <p:cNvSpPr/>
            <p:nvPr/>
          </p:nvSpPr>
          <p:spPr>
            <a:xfrm>
              <a:off x="4741900" y="7027150"/>
              <a:ext cx="233525" cy="44200"/>
            </a:xfrm>
            <a:custGeom>
              <a:avLst/>
              <a:gdLst/>
              <a:ahLst/>
              <a:cxnLst/>
              <a:rect l="l" t="t" r="r" b="b"/>
              <a:pathLst>
                <a:path w="9341" h="1768" extrusionOk="0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4"/>
            <p:cNvSpPr/>
            <p:nvPr/>
          </p:nvSpPr>
          <p:spPr>
            <a:xfrm>
              <a:off x="5866850" y="6426700"/>
              <a:ext cx="231875" cy="44225"/>
            </a:xfrm>
            <a:custGeom>
              <a:avLst/>
              <a:gdLst/>
              <a:ahLst/>
              <a:cxnLst/>
              <a:rect l="l" t="t" r="r" b="b"/>
              <a:pathLst>
                <a:path w="9275" h="1769" extrusionOk="0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4"/>
            <p:cNvSpPr/>
            <p:nvPr/>
          </p:nvSpPr>
          <p:spPr>
            <a:xfrm>
              <a:off x="4741900" y="6426700"/>
              <a:ext cx="233525" cy="44225"/>
            </a:xfrm>
            <a:custGeom>
              <a:avLst/>
              <a:gdLst/>
              <a:ahLst/>
              <a:cxnLst/>
              <a:rect l="l" t="t" r="r" b="b"/>
              <a:pathLst>
                <a:path w="9341" h="1769" extrusionOk="0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4"/>
            <p:cNvSpPr/>
            <p:nvPr/>
          </p:nvSpPr>
          <p:spPr>
            <a:xfrm>
              <a:off x="4917025" y="7854400"/>
              <a:ext cx="559575" cy="293925"/>
            </a:xfrm>
            <a:custGeom>
              <a:avLst/>
              <a:gdLst/>
              <a:ahLst/>
              <a:cxnLst/>
              <a:rect l="l" t="t" r="r" b="b"/>
              <a:pathLst>
                <a:path w="22383" h="11757" extrusionOk="0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4"/>
            <p:cNvSpPr/>
            <p:nvPr/>
          </p:nvSpPr>
          <p:spPr>
            <a:xfrm>
              <a:off x="5393200" y="7715125"/>
              <a:ext cx="462850" cy="412825"/>
            </a:xfrm>
            <a:custGeom>
              <a:avLst/>
              <a:gdLst/>
              <a:ahLst/>
              <a:cxnLst/>
              <a:rect l="l" t="t" r="r" b="b"/>
              <a:pathLst>
                <a:path w="18514" h="16513" extrusionOk="0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4"/>
            <p:cNvSpPr/>
            <p:nvPr/>
          </p:nvSpPr>
          <p:spPr>
            <a:xfrm>
              <a:off x="4907850" y="7712225"/>
              <a:ext cx="740550" cy="434900"/>
            </a:xfrm>
            <a:custGeom>
              <a:avLst/>
              <a:gdLst/>
              <a:ahLst/>
              <a:cxnLst/>
              <a:rect l="l" t="t" r="r" b="b"/>
              <a:pathLst>
                <a:path w="29622" h="17396" extrusionOk="0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4"/>
            <p:cNvSpPr/>
            <p:nvPr/>
          </p:nvSpPr>
          <p:spPr>
            <a:xfrm>
              <a:off x="5575825" y="7716800"/>
              <a:ext cx="396975" cy="392800"/>
            </a:xfrm>
            <a:custGeom>
              <a:avLst/>
              <a:gdLst/>
              <a:ahLst/>
              <a:cxnLst/>
              <a:rect l="l" t="t" r="r" b="b"/>
              <a:pathLst>
                <a:path w="15879" h="15712" extrusionOk="0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4"/>
            <p:cNvSpPr/>
            <p:nvPr/>
          </p:nvSpPr>
          <p:spPr>
            <a:xfrm>
              <a:off x="6056175" y="7333200"/>
              <a:ext cx="20850" cy="110925"/>
            </a:xfrm>
            <a:custGeom>
              <a:avLst/>
              <a:gdLst/>
              <a:ahLst/>
              <a:cxnLst/>
              <a:rect l="l" t="t" r="r" b="b"/>
              <a:pathLst>
                <a:path w="834" h="4437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4"/>
            <p:cNvSpPr/>
            <p:nvPr/>
          </p:nvSpPr>
          <p:spPr>
            <a:xfrm>
              <a:off x="6056175" y="6483425"/>
              <a:ext cx="20850" cy="111775"/>
            </a:xfrm>
            <a:custGeom>
              <a:avLst/>
              <a:gdLst/>
              <a:ahLst/>
              <a:cxnLst/>
              <a:rect l="l" t="t" r="r" b="b"/>
              <a:pathLst>
                <a:path w="834" h="4471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4"/>
            <p:cNvSpPr/>
            <p:nvPr/>
          </p:nvSpPr>
          <p:spPr>
            <a:xfrm>
              <a:off x="4764400" y="7333200"/>
              <a:ext cx="20875" cy="110925"/>
            </a:xfrm>
            <a:custGeom>
              <a:avLst/>
              <a:gdLst/>
              <a:ahLst/>
              <a:cxnLst/>
              <a:rect l="l" t="t" r="r" b="b"/>
              <a:pathLst>
                <a:path w="835" h="4437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4"/>
            <p:cNvSpPr/>
            <p:nvPr/>
          </p:nvSpPr>
          <p:spPr>
            <a:xfrm>
              <a:off x="4764400" y="6483425"/>
              <a:ext cx="20875" cy="111775"/>
            </a:xfrm>
            <a:custGeom>
              <a:avLst/>
              <a:gdLst/>
              <a:ahLst/>
              <a:cxnLst/>
              <a:rect l="l" t="t" r="r" b="b"/>
              <a:pathLst>
                <a:path w="835" h="4471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4"/>
            <p:cNvSpPr/>
            <p:nvPr/>
          </p:nvSpPr>
          <p:spPr>
            <a:xfrm>
              <a:off x="5006250" y="6528450"/>
              <a:ext cx="81750" cy="743050"/>
            </a:xfrm>
            <a:custGeom>
              <a:avLst/>
              <a:gdLst/>
              <a:ahLst/>
              <a:cxnLst/>
              <a:rect l="l" t="t" r="r" b="b"/>
              <a:pathLst>
                <a:path w="3270" h="29722" extrusionOk="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4"/>
            <p:cNvSpPr/>
            <p:nvPr/>
          </p:nvSpPr>
          <p:spPr>
            <a:xfrm>
              <a:off x="5006250" y="7334025"/>
              <a:ext cx="81750" cy="221025"/>
            </a:xfrm>
            <a:custGeom>
              <a:avLst/>
              <a:gdLst/>
              <a:ahLst/>
              <a:cxnLst/>
              <a:rect l="l" t="t" r="r" b="b"/>
              <a:pathLst>
                <a:path w="3270" h="8841" extrusionOk="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4"/>
            <p:cNvSpPr/>
            <p:nvPr/>
          </p:nvSpPr>
          <p:spPr>
            <a:xfrm>
              <a:off x="4919525" y="7766100"/>
              <a:ext cx="101750" cy="245000"/>
            </a:xfrm>
            <a:custGeom>
              <a:avLst/>
              <a:gdLst/>
              <a:ahLst/>
              <a:cxnLst/>
              <a:rect l="l" t="t" r="r" b="b"/>
              <a:pathLst>
                <a:path w="4070" h="9800" extrusionOk="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4"/>
            <p:cNvSpPr/>
            <p:nvPr/>
          </p:nvSpPr>
          <p:spPr>
            <a:xfrm>
              <a:off x="4897000" y="8021275"/>
              <a:ext cx="60900" cy="74050"/>
            </a:xfrm>
            <a:custGeom>
              <a:avLst/>
              <a:gdLst/>
              <a:ahLst/>
              <a:cxnLst/>
              <a:rect l="l" t="t" r="r" b="b"/>
              <a:pathLst>
                <a:path w="2436" h="2962" extrusionOk="0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4"/>
            <p:cNvSpPr/>
            <p:nvPr/>
          </p:nvSpPr>
          <p:spPr>
            <a:xfrm>
              <a:off x="4738550" y="7531675"/>
              <a:ext cx="25050" cy="527900"/>
            </a:xfrm>
            <a:custGeom>
              <a:avLst/>
              <a:gdLst/>
              <a:ahLst/>
              <a:cxnLst/>
              <a:rect l="l" t="t" r="r" b="b"/>
              <a:pathLst>
                <a:path w="1002" h="21116" extrusionOk="0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4"/>
            <p:cNvSpPr/>
            <p:nvPr/>
          </p:nvSpPr>
          <p:spPr>
            <a:xfrm>
              <a:off x="4738550" y="6664375"/>
              <a:ext cx="25050" cy="364450"/>
            </a:xfrm>
            <a:custGeom>
              <a:avLst/>
              <a:gdLst/>
              <a:ahLst/>
              <a:cxnLst/>
              <a:rect l="l" t="t" r="r" b="b"/>
              <a:pathLst>
                <a:path w="1002" h="14578" extrusionOk="0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4"/>
            <p:cNvSpPr/>
            <p:nvPr/>
          </p:nvSpPr>
          <p:spPr>
            <a:xfrm>
              <a:off x="6065325" y="7881925"/>
              <a:ext cx="269400" cy="69225"/>
            </a:xfrm>
            <a:custGeom>
              <a:avLst/>
              <a:gdLst/>
              <a:ahLst/>
              <a:cxnLst/>
              <a:rect l="l" t="t" r="r" b="b"/>
              <a:pathLst>
                <a:path w="10776" h="2769" extrusionOk="0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4"/>
            <p:cNvSpPr/>
            <p:nvPr/>
          </p:nvSpPr>
          <p:spPr>
            <a:xfrm>
              <a:off x="606700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4"/>
            <p:cNvSpPr/>
            <p:nvPr/>
          </p:nvSpPr>
          <p:spPr>
            <a:xfrm>
              <a:off x="4495050" y="7887750"/>
              <a:ext cx="268550" cy="73425"/>
            </a:xfrm>
            <a:custGeom>
              <a:avLst/>
              <a:gdLst/>
              <a:ahLst/>
              <a:cxnLst/>
              <a:rect l="l" t="t" r="r" b="b"/>
              <a:pathLst>
                <a:path w="10742" h="2937" extrusionOk="0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4"/>
            <p:cNvSpPr/>
            <p:nvPr/>
          </p:nvSpPr>
          <p:spPr>
            <a:xfrm>
              <a:off x="449505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4"/>
            <p:cNvSpPr/>
            <p:nvPr/>
          </p:nvSpPr>
          <p:spPr>
            <a:xfrm>
              <a:off x="5035425" y="5696175"/>
              <a:ext cx="783925" cy="52575"/>
            </a:xfrm>
            <a:custGeom>
              <a:avLst/>
              <a:gdLst/>
              <a:ahLst/>
              <a:cxnLst/>
              <a:rect l="l" t="t" r="r" b="b"/>
              <a:pathLst>
                <a:path w="31357" h="2103" extrusionOk="0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4"/>
            <p:cNvSpPr/>
            <p:nvPr/>
          </p:nvSpPr>
          <p:spPr>
            <a:xfrm>
              <a:off x="5032925" y="7077175"/>
              <a:ext cx="562925" cy="494550"/>
            </a:xfrm>
            <a:custGeom>
              <a:avLst/>
              <a:gdLst/>
              <a:ahLst/>
              <a:cxnLst/>
              <a:rect l="l" t="t" r="r" b="b"/>
              <a:pathLst>
                <a:path w="22517" h="19782" extrusionOk="0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4"/>
            <p:cNvSpPr/>
            <p:nvPr/>
          </p:nvSpPr>
          <p:spPr>
            <a:xfrm>
              <a:off x="5379000" y="7143900"/>
              <a:ext cx="427000" cy="427825"/>
            </a:xfrm>
            <a:custGeom>
              <a:avLst/>
              <a:gdLst/>
              <a:ahLst/>
              <a:cxnLst/>
              <a:rect l="l" t="t" r="r" b="b"/>
              <a:pathLst>
                <a:path w="17080" h="17113" extrusionOk="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4"/>
            <p:cNvSpPr/>
            <p:nvPr/>
          </p:nvSpPr>
          <p:spPr>
            <a:xfrm>
              <a:off x="5172200" y="7077175"/>
              <a:ext cx="551250" cy="494550"/>
            </a:xfrm>
            <a:custGeom>
              <a:avLst/>
              <a:gdLst/>
              <a:ahLst/>
              <a:cxnLst/>
              <a:rect l="l" t="t" r="r" b="b"/>
              <a:pathLst>
                <a:path w="22050" h="19782" extrusionOk="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4"/>
            <p:cNvSpPr/>
            <p:nvPr/>
          </p:nvSpPr>
          <p:spPr>
            <a:xfrm>
              <a:off x="4762750" y="8167125"/>
              <a:ext cx="80900" cy="221850"/>
            </a:xfrm>
            <a:custGeom>
              <a:avLst/>
              <a:gdLst/>
              <a:ahLst/>
              <a:cxnLst/>
              <a:rect l="l" t="t" r="r" b="b"/>
              <a:pathLst>
                <a:path w="3236" h="8874" extrusionOk="0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4"/>
            <p:cNvSpPr/>
            <p:nvPr/>
          </p:nvSpPr>
          <p:spPr>
            <a:xfrm>
              <a:off x="5281450" y="5707025"/>
              <a:ext cx="240200" cy="18375"/>
            </a:xfrm>
            <a:custGeom>
              <a:avLst/>
              <a:gdLst/>
              <a:ahLst/>
              <a:cxnLst/>
              <a:rect l="l" t="t" r="r" b="b"/>
              <a:pathLst>
                <a:path w="9608" h="735" extrusionOk="0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9" name="Google Shape;1329;p54"/>
          <p:cNvGrpSpPr/>
          <p:nvPr/>
        </p:nvGrpSpPr>
        <p:grpSpPr>
          <a:xfrm rot="10800000">
            <a:off x="6217946" y="1912933"/>
            <a:ext cx="3188028" cy="3230264"/>
            <a:chOff x="1410161" y="1578330"/>
            <a:chExt cx="2837081" cy="2874667"/>
          </a:xfrm>
        </p:grpSpPr>
        <p:sp>
          <p:nvSpPr>
            <p:cNvPr id="1330" name="Google Shape;1330;p54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4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4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4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avLst/>
              <a:gdLst/>
              <a:ahLst/>
              <a:cxnLst/>
              <a:rect l="l" t="t" r="r" b="b"/>
              <a:pathLst>
                <a:path w="44810" h="44144" extrusionOk="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4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4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4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4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4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4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4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4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4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4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4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4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4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4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avLst/>
              <a:gdLst/>
              <a:ahLst/>
              <a:cxnLst/>
              <a:rect l="l" t="t" r="r" b="b"/>
              <a:pathLst>
                <a:path w="5658" h="5916" extrusionOk="0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4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4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4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4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4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4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4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4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4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4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4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4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4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avLst/>
              <a:gdLst/>
              <a:ahLst/>
              <a:cxnLst/>
              <a:rect l="l" t="t" r="r" b="b"/>
              <a:pathLst>
                <a:path w="4252" h="3883" extrusionOk="0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4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avLst/>
              <a:gdLst/>
              <a:ahLst/>
              <a:cxnLst/>
              <a:rect l="l" t="t" r="r" b="b"/>
              <a:pathLst>
                <a:path w="3772" h="4326" extrusionOk="0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4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4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4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4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4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4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4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4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4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4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4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4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4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4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4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4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4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4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4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4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4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4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4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4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4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4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4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4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4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4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4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4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4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4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4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176;p53"/>
          <p:cNvSpPr txBox="1">
            <a:spLocks/>
          </p:cNvSpPr>
          <p:nvPr/>
        </p:nvSpPr>
        <p:spPr>
          <a:xfrm>
            <a:off x="720000" y="48048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tonio"/>
              <a:buNone/>
              <a:defRPr sz="2000" b="1" i="0" u="none" strike="noStrike" cap="none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dirty="0"/>
              <a:t>PROJECT </a:t>
            </a:r>
            <a:r>
              <a:rPr lang="en-IN" sz="2800" dirty="0">
                <a:solidFill>
                  <a:srgbClr val="FF0000"/>
                </a:solidFill>
              </a:rPr>
              <a:t>DEFINATION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55"/>
          <p:cNvSpPr/>
          <p:nvPr/>
        </p:nvSpPr>
        <p:spPr>
          <a:xfrm>
            <a:off x="2234900" y="1414536"/>
            <a:ext cx="1139100" cy="11391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" name="Google Shape;1402;p55"/>
          <p:cNvSpPr/>
          <p:nvPr/>
        </p:nvSpPr>
        <p:spPr>
          <a:xfrm>
            <a:off x="5769964" y="1414536"/>
            <a:ext cx="1139100" cy="11391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55"/>
          <p:cNvSpPr txBox="1">
            <a:spLocks noGrp="1"/>
          </p:cNvSpPr>
          <p:nvPr>
            <p:ph type="title"/>
          </p:nvPr>
        </p:nvSpPr>
        <p:spPr>
          <a:xfrm>
            <a:off x="761239" y="47655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3200" dirty="0"/>
              <a:t>PROJECT </a:t>
            </a:r>
            <a:r>
              <a:rPr lang="en-IN" sz="3200" dirty="0">
                <a:solidFill>
                  <a:srgbClr val="FF0000"/>
                </a:solidFill>
              </a:rPr>
              <a:t>DEFINATION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404" name="Google Shape;1404;p55"/>
          <p:cNvSpPr txBox="1">
            <a:spLocks noGrp="1"/>
          </p:cNvSpPr>
          <p:nvPr>
            <p:ph type="title" idx="2"/>
          </p:nvPr>
        </p:nvSpPr>
        <p:spPr>
          <a:xfrm>
            <a:off x="1540700" y="2725396"/>
            <a:ext cx="2527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ABOUT PROJECT</a:t>
            </a:r>
          </a:p>
        </p:txBody>
      </p:sp>
      <p:sp>
        <p:nvSpPr>
          <p:cNvPr id="1405" name="Google Shape;1405;p55"/>
          <p:cNvSpPr txBox="1">
            <a:spLocks noGrp="1"/>
          </p:cNvSpPr>
          <p:nvPr>
            <p:ph type="title" idx="3"/>
          </p:nvPr>
        </p:nvSpPr>
        <p:spPr>
          <a:xfrm>
            <a:off x="5075764" y="2725396"/>
            <a:ext cx="2527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dirty="0"/>
              <a:t>COMPONENT REQUIRED </a:t>
            </a:r>
          </a:p>
        </p:txBody>
      </p:sp>
      <p:sp>
        <p:nvSpPr>
          <p:cNvPr id="1406" name="Google Shape;1406;p55"/>
          <p:cNvSpPr txBox="1">
            <a:spLocks noGrp="1"/>
          </p:cNvSpPr>
          <p:nvPr>
            <p:ph type="subTitle" idx="1"/>
          </p:nvPr>
        </p:nvSpPr>
        <p:spPr>
          <a:xfrm>
            <a:off x="5075769" y="3247122"/>
            <a:ext cx="2812049" cy="1523227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ESP32 development board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Ultrasonic distance sensors (HC-SR04) for each parking space3. Breadboard and jumper wires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err="1"/>
              <a:t>Wokwi</a:t>
            </a:r>
            <a:r>
              <a:rPr lang="en-IN" dirty="0"/>
              <a:t> virtual simulator (https://wokwi.com/)</a:t>
            </a:r>
            <a:endParaRPr lang="en-US" dirty="0"/>
          </a:p>
        </p:txBody>
      </p:sp>
      <p:sp>
        <p:nvSpPr>
          <p:cNvPr id="1408" name="Google Shape;1408;p55"/>
          <p:cNvSpPr/>
          <p:nvPr/>
        </p:nvSpPr>
        <p:spPr>
          <a:xfrm>
            <a:off x="2582804" y="1771286"/>
            <a:ext cx="443292" cy="445313"/>
          </a:xfrm>
          <a:custGeom>
            <a:avLst/>
            <a:gdLst/>
            <a:ahLst/>
            <a:cxnLst/>
            <a:rect l="l" t="t" r="r" b="b"/>
            <a:pathLst>
              <a:path w="10527" h="10575" extrusionOk="0">
                <a:moveTo>
                  <a:pt x="5264" y="977"/>
                </a:moveTo>
                <a:lnTo>
                  <a:pt x="5859" y="1715"/>
                </a:lnTo>
                <a:lnTo>
                  <a:pt x="5573" y="1715"/>
                </a:lnTo>
                <a:lnTo>
                  <a:pt x="5573" y="6312"/>
                </a:lnTo>
                <a:lnTo>
                  <a:pt x="6073" y="5859"/>
                </a:lnTo>
                <a:cubicBezTo>
                  <a:pt x="6716" y="5288"/>
                  <a:pt x="7502" y="4978"/>
                  <a:pt x="8336" y="4978"/>
                </a:cubicBezTo>
                <a:lnTo>
                  <a:pt x="8645" y="4978"/>
                </a:lnTo>
                <a:lnTo>
                  <a:pt x="8645" y="4668"/>
                </a:lnTo>
                <a:lnTo>
                  <a:pt x="9479" y="5288"/>
                </a:lnTo>
                <a:lnTo>
                  <a:pt x="8645" y="5907"/>
                </a:lnTo>
                <a:lnTo>
                  <a:pt x="8645" y="5621"/>
                </a:lnTo>
                <a:lnTo>
                  <a:pt x="8359" y="5621"/>
                </a:lnTo>
                <a:cubicBezTo>
                  <a:pt x="6812" y="5621"/>
                  <a:pt x="5573" y="6859"/>
                  <a:pt x="5573" y="8407"/>
                </a:cubicBezTo>
                <a:lnTo>
                  <a:pt x="5573" y="9931"/>
                </a:lnTo>
                <a:lnTo>
                  <a:pt x="4954" y="9931"/>
                </a:lnTo>
                <a:lnTo>
                  <a:pt x="4954" y="8407"/>
                </a:lnTo>
                <a:cubicBezTo>
                  <a:pt x="4954" y="6859"/>
                  <a:pt x="3716" y="5621"/>
                  <a:pt x="2168" y="5621"/>
                </a:cubicBezTo>
                <a:lnTo>
                  <a:pt x="1882" y="5621"/>
                </a:lnTo>
                <a:lnTo>
                  <a:pt x="1882" y="5931"/>
                </a:lnTo>
                <a:lnTo>
                  <a:pt x="1025" y="5311"/>
                </a:lnTo>
                <a:lnTo>
                  <a:pt x="1882" y="4668"/>
                </a:lnTo>
                <a:lnTo>
                  <a:pt x="1882" y="4978"/>
                </a:lnTo>
                <a:lnTo>
                  <a:pt x="2168" y="4978"/>
                </a:lnTo>
                <a:cubicBezTo>
                  <a:pt x="3001" y="4978"/>
                  <a:pt x="3811" y="5288"/>
                  <a:pt x="4454" y="5859"/>
                </a:cubicBezTo>
                <a:lnTo>
                  <a:pt x="4954" y="6312"/>
                </a:lnTo>
                <a:lnTo>
                  <a:pt x="4954" y="1715"/>
                </a:lnTo>
                <a:lnTo>
                  <a:pt x="4668" y="1715"/>
                </a:lnTo>
                <a:lnTo>
                  <a:pt x="5264" y="977"/>
                </a:lnTo>
                <a:close/>
                <a:moveTo>
                  <a:pt x="5264" y="1"/>
                </a:moveTo>
                <a:lnTo>
                  <a:pt x="3406" y="2358"/>
                </a:lnTo>
                <a:lnTo>
                  <a:pt x="4335" y="2358"/>
                </a:lnTo>
                <a:lnTo>
                  <a:pt x="4335" y="5026"/>
                </a:lnTo>
                <a:cubicBezTo>
                  <a:pt x="3763" y="4668"/>
                  <a:pt x="3144" y="4454"/>
                  <a:pt x="2477" y="4383"/>
                </a:cubicBezTo>
                <a:lnTo>
                  <a:pt x="2477" y="3454"/>
                </a:lnTo>
                <a:lnTo>
                  <a:pt x="1" y="5311"/>
                </a:lnTo>
                <a:lnTo>
                  <a:pt x="2477" y="7169"/>
                </a:lnTo>
                <a:lnTo>
                  <a:pt x="2477" y="6264"/>
                </a:lnTo>
                <a:cubicBezTo>
                  <a:pt x="3525" y="6407"/>
                  <a:pt x="4335" y="7312"/>
                  <a:pt x="4335" y="8407"/>
                </a:cubicBezTo>
                <a:lnTo>
                  <a:pt x="4335" y="10574"/>
                </a:lnTo>
                <a:lnTo>
                  <a:pt x="6192" y="10574"/>
                </a:lnTo>
                <a:lnTo>
                  <a:pt x="6192" y="8407"/>
                </a:lnTo>
                <a:cubicBezTo>
                  <a:pt x="6192" y="7312"/>
                  <a:pt x="7002" y="6407"/>
                  <a:pt x="8050" y="6264"/>
                </a:cubicBezTo>
                <a:lnTo>
                  <a:pt x="8050" y="7169"/>
                </a:lnTo>
                <a:lnTo>
                  <a:pt x="10527" y="5311"/>
                </a:lnTo>
                <a:lnTo>
                  <a:pt x="8050" y="3454"/>
                </a:lnTo>
                <a:lnTo>
                  <a:pt x="8050" y="4383"/>
                </a:lnTo>
                <a:cubicBezTo>
                  <a:pt x="7383" y="4454"/>
                  <a:pt x="6740" y="4668"/>
                  <a:pt x="6192" y="5026"/>
                </a:cubicBezTo>
                <a:lnTo>
                  <a:pt x="6192" y="2358"/>
                </a:lnTo>
                <a:lnTo>
                  <a:pt x="7145" y="2358"/>
                </a:lnTo>
                <a:lnTo>
                  <a:pt x="526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9" name="Google Shape;1409;p55"/>
          <p:cNvGrpSpPr/>
          <p:nvPr/>
        </p:nvGrpSpPr>
        <p:grpSpPr>
          <a:xfrm>
            <a:off x="6135101" y="1789084"/>
            <a:ext cx="408826" cy="409715"/>
            <a:chOff x="2363920" y="3191964"/>
            <a:chExt cx="371896" cy="372705"/>
          </a:xfrm>
        </p:grpSpPr>
        <p:sp>
          <p:nvSpPr>
            <p:cNvPr id="1410" name="Google Shape;1410;p55"/>
            <p:cNvSpPr/>
            <p:nvPr/>
          </p:nvSpPr>
          <p:spPr>
            <a:xfrm>
              <a:off x="2407492" y="3344380"/>
              <a:ext cx="174220" cy="22648"/>
            </a:xfrm>
            <a:custGeom>
              <a:avLst/>
              <a:gdLst/>
              <a:ahLst/>
              <a:cxnLst/>
              <a:rect l="l" t="t" r="r" b="b"/>
              <a:pathLst>
                <a:path w="4954" h="644" extrusionOk="0">
                  <a:moveTo>
                    <a:pt x="0" y="1"/>
                  </a:moveTo>
                  <a:lnTo>
                    <a:pt x="0" y="644"/>
                  </a:lnTo>
                  <a:lnTo>
                    <a:pt x="4954" y="644"/>
                  </a:lnTo>
                  <a:lnTo>
                    <a:pt x="49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5"/>
            <p:cNvSpPr/>
            <p:nvPr/>
          </p:nvSpPr>
          <p:spPr>
            <a:xfrm>
              <a:off x="2407492" y="3387917"/>
              <a:ext cx="174220" cy="22648"/>
            </a:xfrm>
            <a:custGeom>
              <a:avLst/>
              <a:gdLst/>
              <a:ahLst/>
              <a:cxnLst/>
              <a:rect l="l" t="t" r="r" b="b"/>
              <a:pathLst>
                <a:path w="4954" h="644" extrusionOk="0">
                  <a:moveTo>
                    <a:pt x="0" y="1"/>
                  </a:moveTo>
                  <a:lnTo>
                    <a:pt x="0" y="644"/>
                  </a:lnTo>
                  <a:lnTo>
                    <a:pt x="4954" y="644"/>
                  </a:lnTo>
                  <a:lnTo>
                    <a:pt x="49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5"/>
            <p:cNvSpPr/>
            <p:nvPr/>
          </p:nvSpPr>
          <p:spPr>
            <a:xfrm>
              <a:off x="2407492" y="3431490"/>
              <a:ext cx="174220" cy="22648"/>
            </a:xfrm>
            <a:custGeom>
              <a:avLst/>
              <a:gdLst/>
              <a:ahLst/>
              <a:cxnLst/>
              <a:rect l="l" t="t" r="r" b="b"/>
              <a:pathLst>
                <a:path w="495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4954" y="643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5"/>
            <p:cNvSpPr/>
            <p:nvPr/>
          </p:nvSpPr>
          <p:spPr>
            <a:xfrm>
              <a:off x="2515527" y="3497640"/>
              <a:ext cx="66185" cy="22648"/>
            </a:xfrm>
            <a:custGeom>
              <a:avLst/>
              <a:gdLst/>
              <a:ahLst/>
              <a:cxnLst/>
              <a:rect l="l" t="t" r="r" b="b"/>
              <a:pathLst>
                <a:path w="1882" h="644" extrusionOk="0">
                  <a:moveTo>
                    <a:pt x="0" y="1"/>
                  </a:moveTo>
                  <a:lnTo>
                    <a:pt x="0" y="644"/>
                  </a:lnTo>
                  <a:lnTo>
                    <a:pt x="1882" y="644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5"/>
            <p:cNvSpPr/>
            <p:nvPr/>
          </p:nvSpPr>
          <p:spPr>
            <a:xfrm>
              <a:off x="2429261" y="3300843"/>
              <a:ext cx="131526" cy="22648"/>
            </a:xfrm>
            <a:custGeom>
              <a:avLst/>
              <a:gdLst/>
              <a:ahLst/>
              <a:cxnLst/>
              <a:rect l="l" t="t" r="r" b="b"/>
              <a:pathLst>
                <a:path w="3740" h="644" extrusionOk="0">
                  <a:moveTo>
                    <a:pt x="0" y="0"/>
                  </a:moveTo>
                  <a:lnTo>
                    <a:pt x="0" y="643"/>
                  </a:lnTo>
                  <a:lnTo>
                    <a:pt x="3739" y="643"/>
                  </a:lnTo>
                  <a:lnTo>
                    <a:pt x="3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5"/>
            <p:cNvSpPr/>
            <p:nvPr/>
          </p:nvSpPr>
          <p:spPr>
            <a:xfrm>
              <a:off x="2363920" y="3191964"/>
              <a:ext cx="261330" cy="372705"/>
            </a:xfrm>
            <a:custGeom>
              <a:avLst/>
              <a:gdLst/>
              <a:ahLst/>
              <a:cxnLst/>
              <a:rect l="l" t="t" r="r" b="b"/>
              <a:pathLst>
                <a:path w="7431" h="10598" extrusionOk="0">
                  <a:moveTo>
                    <a:pt x="4597" y="643"/>
                  </a:moveTo>
                  <a:lnTo>
                    <a:pt x="2478" y="1167"/>
                  </a:lnTo>
                  <a:cubicBezTo>
                    <a:pt x="2454" y="977"/>
                    <a:pt x="2406" y="810"/>
                    <a:pt x="2311" y="643"/>
                  </a:cubicBezTo>
                  <a:close/>
                  <a:moveTo>
                    <a:pt x="1233" y="642"/>
                  </a:moveTo>
                  <a:cubicBezTo>
                    <a:pt x="1572" y="642"/>
                    <a:pt x="1858" y="919"/>
                    <a:pt x="1858" y="1263"/>
                  </a:cubicBezTo>
                  <a:lnTo>
                    <a:pt x="1858" y="1977"/>
                  </a:lnTo>
                  <a:lnTo>
                    <a:pt x="6836" y="739"/>
                  </a:lnTo>
                  <a:lnTo>
                    <a:pt x="6836" y="9979"/>
                  </a:lnTo>
                  <a:lnTo>
                    <a:pt x="620" y="9979"/>
                  </a:lnTo>
                  <a:lnTo>
                    <a:pt x="620" y="1286"/>
                  </a:lnTo>
                  <a:cubicBezTo>
                    <a:pt x="620" y="953"/>
                    <a:pt x="858" y="667"/>
                    <a:pt x="1192" y="643"/>
                  </a:cubicBezTo>
                  <a:cubicBezTo>
                    <a:pt x="1205" y="642"/>
                    <a:pt x="1219" y="642"/>
                    <a:pt x="1233" y="642"/>
                  </a:cubicBezTo>
                  <a:close/>
                  <a:moveTo>
                    <a:pt x="1239" y="0"/>
                  </a:moveTo>
                  <a:cubicBezTo>
                    <a:pt x="549" y="0"/>
                    <a:pt x="1" y="572"/>
                    <a:pt x="1" y="1263"/>
                  </a:cubicBezTo>
                  <a:lnTo>
                    <a:pt x="1" y="10598"/>
                  </a:lnTo>
                  <a:lnTo>
                    <a:pt x="7431" y="10598"/>
                  </a:lnTo>
                  <a:lnTo>
                    <a:pt x="7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5"/>
            <p:cNvSpPr/>
            <p:nvPr/>
          </p:nvSpPr>
          <p:spPr>
            <a:xfrm>
              <a:off x="2648671" y="3214577"/>
              <a:ext cx="87145" cy="327480"/>
            </a:xfrm>
            <a:custGeom>
              <a:avLst/>
              <a:gdLst/>
              <a:ahLst/>
              <a:cxnLst/>
              <a:rect l="l" t="t" r="r" b="b"/>
              <a:pathLst>
                <a:path w="2478" h="9312" extrusionOk="0">
                  <a:moveTo>
                    <a:pt x="1263" y="1239"/>
                  </a:moveTo>
                  <a:lnTo>
                    <a:pt x="1263" y="1882"/>
                  </a:lnTo>
                  <a:lnTo>
                    <a:pt x="644" y="1882"/>
                  </a:lnTo>
                  <a:lnTo>
                    <a:pt x="644" y="1239"/>
                  </a:lnTo>
                  <a:close/>
                  <a:moveTo>
                    <a:pt x="1263" y="2477"/>
                  </a:moveTo>
                  <a:lnTo>
                    <a:pt x="1263" y="5597"/>
                  </a:lnTo>
                  <a:lnTo>
                    <a:pt x="644" y="5597"/>
                  </a:lnTo>
                  <a:lnTo>
                    <a:pt x="644" y="2477"/>
                  </a:lnTo>
                  <a:close/>
                  <a:moveTo>
                    <a:pt x="1263" y="6192"/>
                  </a:moveTo>
                  <a:lnTo>
                    <a:pt x="1263" y="7621"/>
                  </a:lnTo>
                  <a:lnTo>
                    <a:pt x="953" y="7931"/>
                  </a:lnTo>
                  <a:lnTo>
                    <a:pt x="644" y="7621"/>
                  </a:lnTo>
                  <a:lnTo>
                    <a:pt x="644" y="6192"/>
                  </a:lnTo>
                  <a:close/>
                  <a:moveTo>
                    <a:pt x="644" y="0"/>
                  </a:moveTo>
                  <a:lnTo>
                    <a:pt x="644" y="643"/>
                  </a:lnTo>
                  <a:lnTo>
                    <a:pt x="1" y="643"/>
                  </a:lnTo>
                  <a:lnTo>
                    <a:pt x="1" y="7883"/>
                  </a:lnTo>
                  <a:lnTo>
                    <a:pt x="644" y="8526"/>
                  </a:lnTo>
                  <a:lnTo>
                    <a:pt x="644" y="9312"/>
                  </a:lnTo>
                  <a:lnTo>
                    <a:pt x="1263" y="9312"/>
                  </a:lnTo>
                  <a:lnTo>
                    <a:pt x="1263" y="8526"/>
                  </a:lnTo>
                  <a:lnTo>
                    <a:pt x="1906" y="7883"/>
                  </a:lnTo>
                  <a:lnTo>
                    <a:pt x="1906" y="2477"/>
                  </a:lnTo>
                  <a:lnTo>
                    <a:pt x="2477" y="2477"/>
                  </a:lnTo>
                  <a:lnTo>
                    <a:pt x="2477" y="1858"/>
                  </a:lnTo>
                  <a:lnTo>
                    <a:pt x="1882" y="1858"/>
                  </a:lnTo>
                  <a:lnTo>
                    <a:pt x="1882" y="643"/>
                  </a:lnTo>
                  <a:lnTo>
                    <a:pt x="1263" y="643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7" name="Google Shape;1417;p55"/>
          <p:cNvGrpSpPr/>
          <p:nvPr/>
        </p:nvGrpSpPr>
        <p:grpSpPr>
          <a:xfrm rot="5399306">
            <a:off x="-191753" y="1190335"/>
            <a:ext cx="1305274" cy="680782"/>
            <a:chOff x="7361475" y="5882971"/>
            <a:chExt cx="2633725" cy="1373929"/>
          </a:xfrm>
        </p:grpSpPr>
        <p:sp>
          <p:nvSpPr>
            <p:cNvPr id="1418" name="Google Shape;1418;p55"/>
            <p:cNvSpPr/>
            <p:nvPr/>
          </p:nvSpPr>
          <p:spPr>
            <a:xfrm>
              <a:off x="7442525" y="5882971"/>
              <a:ext cx="2552675" cy="1291900"/>
            </a:xfrm>
            <a:custGeom>
              <a:avLst/>
              <a:gdLst/>
              <a:ahLst/>
              <a:cxnLst/>
              <a:rect l="l" t="t" r="r" b="b"/>
              <a:pathLst>
                <a:path w="102107" h="51676" extrusionOk="0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5"/>
            <p:cNvSpPr/>
            <p:nvPr/>
          </p:nvSpPr>
          <p:spPr>
            <a:xfrm>
              <a:off x="7574125" y="602140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5"/>
            <p:cNvSpPr/>
            <p:nvPr/>
          </p:nvSpPr>
          <p:spPr>
            <a:xfrm>
              <a:off x="7361475" y="602475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5"/>
            <p:cNvSpPr/>
            <p:nvPr/>
          </p:nvSpPr>
          <p:spPr>
            <a:xfrm>
              <a:off x="7407125" y="5988825"/>
              <a:ext cx="2463450" cy="1218525"/>
            </a:xfrm>
            <a:custGeom>
              <a:avLst/>
              <a:gdLst/>
              <a:ahLst/>
              <a:cxnLst/>
              <a:rect l="l" t="t" r="r" b="b"/>
              <a:pathLst>
                <a:path w="98538" h="48741" extrusionOk="0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5"/>
            <p:cNvSpPr/>
            <p:nvPr/>
          </p:nvSpPr>
          <p:spPr>
            <a:xfrm>
              <a:off x="7464675" y="6968075"/>
              <a:ext cx="139275" cy="135800"/>
            </a:xfrm>
            <a:custGeom>
              <a:avLst/>
              <a:gdLst/>
              <a:ahLst/>
              <a:cxnLst/>
              <a:rect l="l" t="t" r="r" b="b"/>
              <a:pathLst>
                <a:path w="5571" h="5432" extrusionOk="0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5"/>
            <p:cNvSpPr/>
            <p:nvPr/>
          </p:nvSpPr>
          <p:spPr>
            <a:xfrm>
              <a:off x="7462175" y="6095650"/>
              <a:ext cx="141775" cy="137800"/>
            </a:xfrm>
            <a:custGeom>
              <a:avLst/>
              <a:gdLst/>
              <a:ahLst/>
              <a:cxnLst/>
              <a:rect l="l" t="t" r="r" b="b"/>
              <a:pathLst>
                <a:path w="5671" h="5512" extrusionOk="0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5"/>
            <p:cNvSpPr/>
            <p:nvPr/>
          </p:nvSpPr>
          <p:spPr>
            <a:xfrm>
              <a:off x="7543050" y="6871200"/>
              <a:ext cx="663850" cy="275075"/>
            </a:xfrm>
            <a:custGeom>
              <a:avLst/>
              <a:gdLst/>
              <a:ahLst/>
              <a:cxnLst/>
              <a:rect l="l" t="t" r="r" b="b"/>
              <a:pathLst>
                <a:path w="26554" h="1100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5"/>
            <p:cNvSpPr/>
            <p:nvPr/>
          </p:nvSpPr>
          <p:spPr>
            <a:xfrm>
              <a:off x="7543050" y="6063525"/>
              <a:ext cx="663850" cy="274825"/>
            </a:xfrm>
            <a:custGeom>
              <a:avLst/>
              <a:gdLst/>
              <a:ahLst/>
              <a:cxnLst/>
              <a:rect l="l" t="t" r="r" b="b"/>
              <a:pathLst>
                <a:path w="26554" h="10993" extrusionOk="0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5"/>
            <p:cNvSpPr/>
            <p:nvPr/>
          </p:nvSpPr>
          <p:spPr>
            <a:xfrm>
              <a:off x="7407950" y="6455075"/>
              <a:ext cx="2463450" cy="287725"/>
            </a:xfrm>
            <a:custGeom>
              <a:avLst/>
              <a:gdLst/>
              <a:ahLst/>
              <a:cxnLst/>
              <a:rect l="l" t="t" r="r" b="b"/>
              <a:pathLst>
                <a:path w="98538" h="11509" extrusionOk="0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5"/>
            <p:cNvSpPr/>
            <p:nvPr/>
          </p:nvSpPr>
          <p:spPr>
            <a:xfrm>
              <a:off x="8594650" y="6559300"/>
              <a:ext cx="45050" cy="76750"/>
            </a:xfrm>
            <a:custGeom>
              <a:avLst/>
              <a:gdLst/>
              <a:ahLst/>
              <a:cxnLst/>
              <a:rect l="l" t="t" r="r" b="b"/>
              <a:pathLst>
                <a:path w="1802" h="3070" extrusionOk="0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5"/>
            <p:cNvSpPr/>
            <p:nvPr/>
          </p:nvSpPr>
          <p:spPr>
            <a:xfrm>
              <a:off x="9371875" y="6847850"/>
              <a:ext cx="237675" cy="162625"/>
            </a:xfrm>
            <a:custGeom>
              <a:avLst/>
              <a:gdLst/>
              <a:ahLst/>
              <a:cxnLst/>
              <a:rect l="l" t="t" r="r" b="b"/>
              <a:pathLst>
                <a:path w="9507" h="6505" extrusionOk="0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5"/>
            <p:cNvSpPr/>
            <p:nvPr/>
          </p:nvSpPr>
          <p:spPr>
            <a:xfrm>
              <a:off x="9371875" y="6174025"/>
              <a:ext cx="237675" cy="163475"/>
            </a:xfrm>
            <a:custGeom>
              <a:avLst/>
              <a:gdLst/>
              <a:ahLst/>
              <a:cxnLst/>
              <a:rect l="l" t="t" r="r" b="b"/>
              <a:pathLst>
                <a:path w="9507" h="6539" extrusionOk="0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5"/>
            <p:cNvSpPr/>
            <p:nvPr/>
          </p:nvSpPr>
          <p:spPr>
            <a:xfrm>
              <a:off x="8903875" y="5962675"/>
              <a:ext cx="145275" cy="144675"/>
            </a:xfrm>
            <a:custGeom>
              <a:avLst/>
              <a:gdLst/>
              <a:ahLst/>
              <a:cxnLst/>
              <a:rect l="l" t="t" r="r" b="b"/>
              <a:pathLst>
                <a:path w="5811" h="5787" extrusionOk="0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5"/>
            <p:cNvSpPr/>
            <p:nvPr/>
          </p:nvSpPr>
          <p:spPr>
            <a:xfrm>
              <a:off x="8903900" y="7113025"/>
              <a:ext cx="145250" cy="143875"/>
            </a:xfrm>
            <a:custGeom>
              <a:avLst/>
              <a:gdLst/>
              <a:ahLst/>
              <a:cxnLst/>
              <a:rect l="l" t="t" r="r" b="b"/>
              <a:pathLst>
                <a:path w="5810" h="5755" extrusionOk="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5"/>
            <p:cNvSpPr/>
            <p:nvPr/>
          </p:nvSpPr>
          <p:spPr>
            <a:xfrm>
              <a:off x="9573675" y="7002125"/>
              <a:ext cx="201825" cy="162625"/>
            </a:xfrm>
            <a:custGeom>
              <a:avLst/>
              <a:gdLst/>
              <a:ahLst/>
              <a:cxnLst/>
              <a:rect l="l" t="t" r="r" b="b"/>
              <a:pathLst>
                <a:path w="8073" h="6505" extrusionOk="0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5"/>
            <p:cNvSpPr/>
            <p:nvPr/>
          </p:nvSpPr>
          <p:spPr>
            <a:xfrm>
              <a:off x="9574500" y="6032250"/>
              <a:ext cx="201000" cy="160975"/>
            </a:xfrm>
            <a:custGeom>
              <a:avLst/>
              <a:gdLst/>
              <a:ahLst/>
              <a:cxnLst/>
              <a:rect l="l" t="t" r="r" b="b"/>
              <a:pathLst>
                <a:path w="8040" h="6439" extrusionOk="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5"/>
            <p:cNvSpPr/>
            <p:nvPr/>
          </p:nvSpPr>
          <p:spPr>
            <a:xfrm>
              <a:off x="8694725" y="6146500"/>
              <a:ext cx="522050" cy="924025"/>
            </a:xfrm>
            <a:custGeom>
              <a:avLst/>
              <a:gdLst/>
              <a:ahLst/>
              <a:cxnLst/>
              <a:rect l="l" t="t" r="r" b="b"/>
              <a:pathLst>
                <a:path w="20882" h="36961" extrusionOk="0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5"/>
            <p:cNvSpPr/>
            <p:nvPr/>
          </p:nvSpPr>
          <p:spPr>
            <a:xfrm>
              <a:off x="8694725" y="6265750"/>
              <a:ext cx="490375" cy="804775"/>
            </a:xfrm>
            <a:custGeom>
              <a:avLst/>
              <a:gdLst/>
              <a:ahLst/>
              <a:cxnLst/>
              <a:rect l="l" t="t" r="r" b="b"/>
              <a:pathLst>
                <a:path w="19615" h="32191" extrusionOk="0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5"/>
            <p:cNvSpPr/>
            <p:nvPr/>
          </p:nvSpPr>
          <p:spPr>
            <a:xfrm>
              <a:off x="7869950" y="6989600"/>
              <a:ext cx="1234250" cy="105950"/>
            </a:xfrm>
            <a:custGeom>
              <a:avLst/>
              <a:gdLst/>
              <a:ahLst/>
              <a:cxnLst/>
              <a:rect l="l" t="t" r="r" b="b"/>
              <a:pathLst>
                <a:path w="49370" h="4238" extrusionOk="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5"/>
            <p:cNvSpPr/>
            <p:nvPr/>
          </p:nvSpPr>
          <p:spPr>
            <a:xfrm>
              <a:off x="7869950" y="6989600"/>
              <a:ext cx="527900" cy="105950"/>
            </a:xfrm>
            <a:custGeom>
              <a:avLst/>
              <a:gdLst/>
              <a:ahLst/>
              <a:cxnLst/>
              <a:rect l="l" t="t" r="r" b="b"/>
              <a:pathLst>
                <a:path w="21116" h="4238" extrusionOk="0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5"/>
            <p:cNvSpPr/>
            <p:nvPr/>
          </p:nvSpPr>
          <p:spPr>
            <a:xfrm>
              <a:off x="7543900" y="6253250"/>
              <a:ext cx="538725" cy="708875"/>
            </a:xfrm>
            <a:custGeom>
              <a:avLst/>
              <a:gdLst/>
              <a:ahLst/>
              <a:cxnLst/>
              <a:rect l="l" t="t" r="r" b="b"/>
              <a:pathLst>
                <a:path w="21549" h="28355" extrusionOk="0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5"/>
            <p:cNvSpPr/>
            <p:nvPr/>
          </p:nvSpPr>
          <p:spPr>
            <a:xfrm>
              <a:off x="7543900" y="6295775"/>
              <a:ext cx="538725" cy="666350"/>
            </a:xfrm>
            <a:custGeom>
              <a:avLst/>
              <a:gdLst/>
              <a:ahLst/>
              <a:cxnLst/>
              <a:rect l="l" t="t" r="r" b="b"/>
              <a:pathLst>
                <a:path w="21549" h="26654" extrusionOk="0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5"/>
            <p:cNvSpPr/>
            <p:nvPr/>
          </p:nvSpPr>
          <p:spPr>
            <a:xfrm>
              <a:off x="7869950" y="6120650"/>
              <a:ext cx="1234250" cy="105100"/>
            </a:xfrm>
            <a:custGeom>
              <a:avLst/>
              <a:gdLst/>
              <a:ahLst/>
              <a:cxnLst/>
              <a:rect l="l" t="t" r="r" b="b"/>
              <a:pathLst>
                <a:path w="49370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5"/>
            <p:cNvSpPr/>
            <p:nvPr/>
          </p:nvSpPr>
          <p:spPr>
            <a:xfrm>
              <a:off x="7869950" y="6120650"/>
              <a:ext cx="632150" cy="105100"/>
            </a:xfrm>
            <a:custGeom>
              <a:avLst/>
              <a:gdLst/>
              <a:ahLst/>
              <a:cxnLst/>
              <a:rect l="l" t="t" r="r" b="b"/>
              <a:pathLst>
                <a:path w="25286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55"/>
          <p:cNvGrpSpPr/>
          <p:nvPr/>
        </p:nvGrpSpPr>
        <p:grpSpPr>
          <a:xfrm>
            <a:off x="38941" y="2907165"/>
            <a:ext cx="843875" cy="1365276"/>
            <a:chOff x="4495050" y="5696175"/>
            <a:chExt cx="1966617" cy="3181720"/>
          </a:xfrm>
        </p:grpSpPr>
        <p:sp>
          <p:nvSpPr>
            <p:cNvPr id="1443" name="Google Shape;1443;p55"/>
            <p:cNvSpPr/>
            <p:nvPr/>
          </p:nvSpPr>
          <p:spPr>
            <a:xfrm>
              <a:off x="4575292" y="5724770"/>
              <a:ext cx="1886375" cy="3153125"/>
            </a:xfrm>
            <a:custGeom>
              <a:avLst/>
              <a:gdLst/>
              <a:ahLst/>
              <a:cxnLst/>
              <a:rect l="l" t="t" r="r" b="b"/>
              <a:pathLst>
                <a:path w="75455" h="126125" extrusionOk="0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5"/>
            <p:cNvSpPr/>
            <p:nvPr/>
          </p:nvSpPr>
          <p:spPr>
            <a:xfrm>
              <a:off x="6097850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5"/>
            <p:cNvSpPr/>
            <p:nvPr/>
          </p:nvSpPr>
          <p:spPr>
            <a:xfrm>
              <a:off x="5827675" y="8477350"/>
              <a:ext cx="289400" cy="276150"/>
            </a:xfrm>
            <a:custGeom>
              <a:avLst/>
              <a:gdLst/>
              <a:ahLst/>
              <a:cxnLst/>
              <a:rect l="l" t="t" r="r" b="b"/>
              <a:pathLst>
                <a:path w="11576" h="11046" extrusionOk="0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5"/>
            <p:cNvSpPr/>
            <p:nvPr/>
          </p:nvSpPr>
          <p:spPr>
            <a:xfrm>
              <a:off x="5777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5"/>
            <p:cNvSpPr/>
            <p:nvPr/>
          </p:nvSpPr>
          <p:spPr>
            <a:xfrm>
              <a:off x="5864350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5"/>
            <p:cNvSpPr/>
            <p:nvPr/>
          </p:nvSpPr>
          <p:spPr>
            <a:xfrm>
              <a:off x="4720200" y="8477350"/>
              <a:ext cx="288575" cy="276150"/>
            </a:xfrm>
            <a:custGeom>
              <a:avLst/>
              <a:gdLst/>
              <a:ahLst/>
              <a:cxnLst/>
              <a:rect l="l" t="t" r="r" b="b"/>
              <a:pathLst>
                <a:path w="11543" h="11046" extrusionOk="0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5"/>
            <p:cNvSpPr/>
            <p:nvPr/>
          </p:nvSpPr>
          <p:spPr>
            <a:xfrm>
              <a:off x="4843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5"/>
            <p:cNvSpPr/>
            <p:nvPr/>
          </p:nvSpPr>
          <p:spPr>
            <a:xfrm>
              <a:off x="4756075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5"/>
            <p:cNvSpPr/>
            <p:nvPr/>
          </p:nvSpPr>
          <p:spPr>
            <a:xfrm>
              <a:off x="4685175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5"/>
            <p:cNvSpPr/>
            <p:nvPr/>
          </p:nvSpPr>
          <p:spPr>
            <a:xfrm>
              <a:off x="4713525" y="6849500"/>
              <a:ext cx="1416050" cy="1918075"/>
            </a:xfrm>
            <a:custGeom>
              <a:avLst/>
              <a:gdLst/>
              <a:ahLst/>
              <a:cxnLst/>
              <a:rect l="l" t="t" r="r" b="b"/>
              <a:pathLst>
                <a:path w="56642" h="76723" extrusionOk="0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5"/>
            <p:cNvSpPr/>
            <p:nvPr/>
          </p:nvSpPr>
          <p:spPr>
            <a:xfrm>
              <a:off x="4711875" y="5732875"/>
              <a:ext cx="1416025" cy="1798825"/>
            </a:xfrm>
            <a:custGeom>
              <a:avLst/>
              <a:gdLst/>
              <a:ahLst/>
              <a:cxnLst/>
              <a:rect l="l" t="t" r="r" b="b"/>
              <a:pathLst>
                <a:path w="56641" h="71953" extrusionOk="0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5"/>
            <p:cNvSpPr/>
            <p:nvPr/>
          </p:nvSpPr>
          <p:spPr>
            <a:xfrm>
              <a:off x="4738550" y="5834625"/>
              <a:ext cx="73425" cy="148450"/>
            </a:xfrm>
            <a:custGeom>
              <a:avLst/>
              <a:gdLst/>
              <a:ahLst/>
              <a:cxnLst/>
              <a:rect l="l" t="t" r="r" b="b"/>
              <a:pathLst>
                <a:path w="2937" h="5938" extrusionOk="0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5"/>
            <p:cNvSpPr/>
            <p:nvPr/>
          </p:nvSpPr>
          <p:spPr>
            <a:xfrm>
              <a:off x="4809450" y="5733725"/>
              <a:ext cx="196825" cy="112600"/>
            </a:xfrm>
            <a:custGeom>
              <a:avLst/>
              <a:gdLst/>
              <a:ahLst/>
              <a:cxnLst/>
              <a:rect l="l" t="t" r="r" b="b"/>
              <a:pathLst>
                <a:path w="7873" h="4504" extrusionOk="0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5"/>
            <p:cNvSpPr/>
            <p:nvPr/>
          </p:nvSpPr>
          <p:spPr>
            <a:xfrm>
              <a:off x="6026975" y="5834625"/>
              <a:ext cx="73400" cy="148450"/>
            </a:xfrm>
            <a:custGeom>
              <a:avLst/>
              <a:gdLst/>
              <a:ahLst/>
              <a:cxnLst/>
              <a:rect l="l" t="t" r="r" b="b"/>
              <a:pathLst>
                <a:path w="2936" h="5938" extrusionOk="0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5"/>
            <p:cNvSpPr/>
            <p:nvPr/>
          </p:nvSpPr>
          <p:spPr>
            <a:xfrm>
              <a:off x="5831825" y="5733725"/>
              <a:ext cx="197675" cy="112600"/>
            </a:xfrm>
            <a:custGeom>
              <a:avLst/>
              <a:gdLst/>
              <a:ahLst/>
              <a:cxnLst/>
              <a:rect l="l" t="t" r="r" b="b"/>
              <a:pathLst>
                <a:path w="7907" h="4504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5"/>
            <p:cNvSpPr/>
            <p:nvPr/>
          </p:nvSpPr>
          <p:spPr>
            <a:xfrm>
              <a:off x="4856150" y="8025350"/>
              <a:ext cx="1129975" cy="743050"/>
            </a:xfrm>
            <a:custGeom>
              <a:avLst/>
              <a:gdLst/>
              <a:ahLst/>
              <a:cxnLst/>
              <a:rect l="l" t="t" r="r" b="b"/>
              <a:pathLst>
                <a:path w="45199" h="29722" extrusionOk="0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5"/>
            <p:cNvSpPr/>
            <p:nvPr/>
          </p:nvSpPr>
          <p:spPr>
            <a:xfrm>
              <a:off x="5020425" y="8025350"/>
              <a:ext cx="802250" cy="743050"/>
            </a:xfrm>
            <a:custGeom>
              <a:avLst/>
              <a:gdLst/>
              <a:ahLst/>
              <a:cxnLst/>
              <a:rect l="l" t="t" r="r" b="b"/>
              <a:pathLst>
                <a:path w="32090" h="29722" extrusionOk="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5"/>
            <p:cNvSpPr/>
            <p:nvPr/>
          </p:nvSpPr>
          <p:spPr>
            <a:xfrm>
              <a:off x="4834450" y="5869650"/>
              <a:ext cx="1168375" cy="2215575"/>
            </a:xfrm>
            <a:custGeom>
              <a:avLst/>
              <a:gdLst/>
              <a:ahLst/>
              <a:cxnLst/>
              <a:rect l="l" t="t" r="r" b="b"/>
              <a:pathLst>
                <a:path w="46735" h="88623" extrusionOk="0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5"/>
            <p:cNvSpPr/>
            <p:nvPr/>
          </p:nvSpPr>
          <p:spPr>
            <a:xfrm>
              <a:off x="4881150" y="5905500"/>
              <a:ext cx="81750" cy="222675"/>
            </a:xfrm>
            <a:custGeom>
              <a:avLst/>
              <a:gdLst/>
              <a:ahLst/>
              <a:cxnLst/>
              <a:rect l="l" t="t" r="r" b="b"/>
              <a:pathLst>
                <a:path w="3270" h="8907" extrusionOk="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5"/>
            <p:cNvSpPr/>
            <p:nvPr/>
          </p:nvSpPr>
          <p:spPr>
            <a:xfrm>
              <a:off x="4807775" y="6153175"/>
              <a:ext cx="1222550" cy="1955600"/>
            </a:xfrm>
            <a:custGeom>
              <a:avLst/>
              <a:gdLst/>
              <a:ahLst/>
              <a:cxnLst/>
              <a:rect l="l" t="t" r="r" b="b"/>
              <a:pathLst>
                <a:path w="48902" h="78224" extrusionOk="0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5"/>
            <p:cNvSpPr/>
            <p:nvPr/>
          </p:nvSpPr>
          <p:spPr>
            <a:xfrm>
              <a:off x="5228900" y="63041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5"/>
            <p:cNvSpPr/>
            <p:nvPr/>
          </p:nvSpPr>
          <p:spPr>
            <a:xfrm>
              <a:off x="5577475" y="6153175"/>
              <a:ext cx="340275" cy="272725"/>
            </a:xfrm>
            <a:custGeom>
              <a:avLst/>
              <a:gdLst/>
              <a:ahLst/>
              <a:cxnLst/>
              <a:rect l="l" t="t" r="r" b="b"/>
              <a:pathLst>
                <a:path w="13611" h="10909" extrusionOk="0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5"/>
            <p:cNvSpPr/>
            <p:nvPr/>
          </p:nvSpPr>
          <p:spPr>
            <a:xfrm>
              <a:off x="5400700" y="6153175"/>
              <a:ext cx="335250" cy="251875"/>
            </a:xfrm>
            <a:custGeom>
              <a:avLst/>
              <a:gdLst/>
              <a:ahLst/>
              <a:cxnLst/>
              <a:rect l="l" t="t" r="r" b="b"/>
              <a:pathLst>
                <a:path w="13410" h="10075" extrusionOk="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5"/>
            <p:cNvSpPr/>
            <p:nvPr/>
          </p:nvSpPr>
          <p:spPr>
            <a:xfrm>
              <a:off x="4922850" y="6391675"/>
              <a:ext cx="994075" cy="1417725"/>
            </a:xfrm>
            <a:custGeom>
              <a:avLst/>
              <a:gdLst/>
              <a:ahLst/>
              <a:cxnLst/>
              <a:rect l="l" t="t" r="r" b="b"/>
              <a:pathLst>
                <a:path w="39763" h="56709" extrusionOk="0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5"/>
            <p:cNvSpPr/>
            <p:nvPr/>
          </p:nvSpPr>
          <p:spPr>
            <a:xfrm>
              <a:off x="5032925" y="7077175"/>
              <a:ext cx="773075" cy="494550"/>
            </a:xfrm>
            <a:custGeom>
              <a:avLst/>
              <a:gdLst/>
              <a:ahLst/>
              <a:cxnLst/>
              <a:rect l="l" t="t" r="r" b="b"/>
              <a:pathLst>
                <a:path w="30923" h="19782" extrusionOk="0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5"/>
            <p:cNvSpPr/>
            <p:nvPr/>
          </p:nvSpPr>
          <p:spPr>
            <a:xfrm>
              <a:off x="4866150" y="7713650"/>
              <a:ext cx="1105800" cy="434725"/>
            </a:xfrm>
            <a:custGeom>
              <a:avLst/>
              <a:gdLst/>
              <a:ahLst/>
              <a:cxnLst/>
              <a:rect l="l" t="t" r="r" b="b"/>
              <a:pathLst>
                <a:path w="44232" h="17389" extrusionOk="0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5"/>
            <p:cNvSpPr/>
            <p:nvPr/>
          </p:nvSpPr>
          <p:spPr>
            <a:xfrm>
              <a:off x="5228900" y="77418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5"/>
            <p:cNvSpPr/>
            <p:nvPr/>
          </p:nvSpPr>
          <p:spPr>
            <a:xfrm>
              <a:off x="4972900" y="6153175"/>
              <a:ext cx="537075" cy="243525"/>
            </a:xfrm>
            <a:custGeom>
              <a:avLst/>
              <a:gdLst/>
              <a:ahLst/>
              <a:cxnLst/>
              <a:rect l="l" t="t" r="r" b="b"/>
              <a:pathLst>
                <a:path w="21483" h="9741" extrusionOk="0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5"/>
            <p:cNvSpPr/>
            <p:nvPr/>
          </p:nvSpPr>
          <p:spPr>
            <a:xfrm>
              <a:off x="5863525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5"/>
            <p:cNvSpPr/>
            <p:nvPr/>
          </p:nvSpPr>
          <p:spPr>
            <a:xfrm>
              <a:off x="5863525" y="6131925"/>
              <a:ext cx="192650" cy="349025"/>
            </a:xfrm>
            <a:custGeom>
              <a:avLst/>
              <a:gdLst/>
              <a:ahLst/>
              <a:cxnLst/>
              <a:rect l="l" t="t" r="r" b="b"/>
              <a:pathLst>
                <a:path w="7706" h="13961" extrusionOk="0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5"/>
            <p:cNvSpPr/>
            <p:nvPr/>
          </p:nvSpPr>
          <p:spPr>
            <a:xfrm>
              <a:off x="5866850" y="7027150"/>
              <a:ext cx="231875" cy="44200"/>
            </a:xfrm>
            <a:custGeom>
              <a:avLst/>
              <a:gdLst/>
              <a:ahLst/>
              <a:cxnLst/>
              <a:rect l="l" t="t" r="r" b="b"/>
              <a:pathLst>
                <a:path w="9275" h="1768" extrusionOk="0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5"/>
            <p:cNvSpPr/>
            <p:nvPr/>
          </p:nvSpPr>
          <p:spPr>
            <a:xfrm>
              <a:off x="4785250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5"/>
            <p:cNvSpPr/>
            <p:nvPr/>
          </p:nvSpPr>
          <p:spPr>
            <a:xfrm>
              <a:off x="4784425" y="6132050"/>
              <a:ext cx="192650" cy="348900"/>
            </a:xfrm>
            <a:custGeom>
              <a:avLst/>
              <a:gdLst/>
              <a:ahLst/>
              <a:cxnLst/>
              <a:rect l="l" t="t" r="r" b="b"/>
              <a:pathLst>
                <a:path w="7706" h="13956" extrusionOk="0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5"/>
            <p:cNvSpPr/>
            <p:nvPr/>
          </p:nvSpPr>
          <p:spPr>
            <a:xfrm>
              <a:off x="4741900" y="7027150"/>
              <a:ext cx="233525" cy="44200"/>
            </a:xfrm>
            <a:custGeom>
              <a:avLst/>
              <a:gdLst/>
              <a:ahLst/>
              <a:cxnLst/>
              <a:rect l="l" t="t" r="r" b="b"/>
              <a:pathLst>
                <a:path w="9341" h="1768" extrusionOk="0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5"/>
            <p:cNvSpPr/>
            <p:nvPr/>
          </p:nvSpPr>
          <p:spPr>
            <a:xfrm>
              <a:off x="5866850" y="6426700"/>
              <a:ext cx="231875" cy="44225"/>
            </a:xfrm>
            <a:custGeom>
              <a:avLst/>
              <a:gdLst/>
              <a:ahLst/>
              <a:cxnLst/>
              <a:rect l="l" t="t" r="r" b="b"/>
              <a:pathLst>
                <a:path w="9275" h="1769" extrusionOk="0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5"/>
            <p:cNvSpPr/>
            <p:nvPr/>
          </p:nvSpPr>
          <p:spPr>
            <a:xfrm>
              <a:off x="4741900" y="6426700"/>
              <a:ext cx="233525" cy="44225"/>
            </a:xfrm>
            <a:custGeom>
              <a:avLst/>
              <a:gdLst/>
              <a:ahLst/>
              <a:cxnLst/>
              <a:rect l="l" t="t" r="r" b="b"/>
              <a:pathLst>
                <a:path w="9341" h="1769" extrusionOk="0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5"/>
            <p:cNvSpPr/>
            <p:nvPr/>
          </p:nvSpPr>
          <p:spPr>
            <a:xfrm>
              <a:off x="4917025" y="7854400"/>
              <a:ext cx="559575" cy="293925"/>
            </a:xfrm>
            <a:custGeom>
              <a:avLst/>
              <a:gdLst/>
              <a:ahLst/>
              <a:cxnLst/>
              <a:rect l="l" t="t" r="r" b="b"/>
              <a:pathLst>
                <a:path w="22383" h="11757" extrusionOk="0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5"/>
            <p:cNvSpPr/>
            <p:nvPr/>
          </p:nvSpPr>
          <p:spPr>
            <a:xfrm>
              <a:off x="5393200" y="7715125"/>
              <a:ext cx="462850" cy="412825"/>
            </a:xfrm>
            <a:custGeom>
              <a:avLst/>
              <a:gdLst/>
              <a:ahLst/>
              <a:cxnLst/>
              <a:rect l="l" t="t" r="r" b="b"/>
              <a:pathLst>
                <a:path w="18514" h="16513" extrusionOk="0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5"/>
            <p:cNvSpPr/>
            <p:nvPr/>
          </p:nvSpPr>
          <p:spPr>
            <a:xfrm>
              <a:off x="4907850" y="7712225"/>
              <a:ext cx="740550" cy="434900"/>
            </a:xfrm>
            <a:custGeom>
              <a:avLst/>
              <a:gdLst/>
              <a:ahLst/>
              <a:cxnLst/>
              <a:rect l="l" t="t" r="r" b="b"/>
              <a:pathLst>
                <a:path w="29622" h="17396" extrusionOk="0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5"/>
            <p:cNvSpPr/>
            <p:nvPr/>
          </p:nvSpPr>
          <p:spPr>
            <a:xfrm>
              <a:off x="5575825" y="7716800"/>
              <a:ext cx="396975" cy="392800"/>
            </a:xfrm>
            <a:custGeom>
              <a:avLst/>
              <a:gdLst/>
              <a:ahLst/>
              <a:cxnLst/>
              <a:rect l="l" t="t" r="r" b="b"/>
              <a:pathLst>
                <a:path w="15879" h="15712" extrusionOk="0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5"/>
            <p:cNvSpPr/>
            <p:nvPr/>
          </p:nvSpPr>
          <p:spPr>
            <a:xfrm>
              <a:off x="6056175" y="7333200"/>
              <a:ext cx="20850" cy="110925"/>
            </a:xfrm>
            <a:custGeom>
              <a:avLst/>
              <a:gdLst/>
              <a:ahLst/>
              <a:cxnLst/>
              <a:rect l="l" t="t" r="r" b="b"/>
              <a:pathLst>
                <a:path w="834" h="4437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5"/>
            <p:cNvSpPr/>
            <p:nvPr/>
          </p:nvSpPr>
          <p:spPr>
            <a:xfrm>
              <a:off x="6056175" y="6483425"/>
              <a:ext cx="20850" cy="111775"/>
            </a:xfrm>
            <a:custGeom>
              <a:avLst/>
              <a:gdLst/>
              <a:ahLst/>
              <a:cxnLst/>
              <a:rect l="l" t="t" r="r" b="b"/>
              <a:pathLst>
                <a:path w="834" h="4471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5"/>
            <p:cNvSpPr/>
            <p:nvPr/>
          </p:nvSpPr>
          <p:spPr>
            <a:xfrm>
              <a:off x="4764400" y="7333200"/>
              <a:ext cx="20875" cy="110925"/>
            </a:xfrm>
            <a:custGeom>
              <a:avLst/>
              <a:gdLst/>
              <a:ahLst/>
              <a:cxnLst/>
              <a:rect l="l" t="t" r="r" b="b"/>
              <a:pathLst>
                <a:path w="835" h="4437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5"/>
            <p:cNvSpPr/>
            <p:nvPr/>
          </p:nvSpPr>
          <p:spPr>
            <a:xfrm>
              <a:off x="4764400" y="6483425"/>
              <a:ext cx="20875" cy="111775"/>
            </a:xfrm>
            <a:custGeom>
              <a:avLst/>
              <a:gdLst/>
              <a:ahLst/>
              <a:cxnLst/>
              <a:rect l="l" t="t" r="r" b="b"/>
              <a:pathLst>
                <a:path w="835" h="4471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5"/>
            <p:cNvSpPr/>
            <p:nvPr/>
          </p:nvSpPr>
          <p:spPr>
            <a:xfrm>
              <a:off x="5006250" y="6528450"/>
              <a:ext cx="81750" cy="743050"/>
            </a:xfrm>
            <a:custGeom>
              <a:avLst/>
              <a:gdLst/>
              <a:ahLst/>
              <a:cxnLst/>
              <a:rect l="l" t="t" r="r" b="b"/>
              <a:pathLst>
                <a:path w="3270" h="29722" extrusionOk="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5"/>
            <p:cNvSpPr/>
            <p:nvPr/>
          </p:nvSpPr>
          <p:spPr>
            <a:xfrm>
              <a:off x="5006250" y="7334025"/>
              <a:ext cx="81750" cy="221025"/>
            </a:xfrm>
            <a:custGeom>
              <a:avLst/>
              <a:gdLst/>
              <a:ahLst/>
              <a:cxnLst/>
              <a:rect l="l" t="t" r="r" b="b"/>
              <a:pathLst>
                <a:path w="3270" h="8841" extrusionOk="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5"/>
            <p:cNvSpPr/>
            <p:nvPr/>
          </p:nvSpPr>
          <p:spPr>
            <a:xfrm>
              <a:off x="4919525" y="7766100"/>
              <a:ext cx="101750" cy="245000"/>
            </a:xfrm>
            <a:custGeom>
              <a:avLst/>
              <a:gdLst/>
              <a:ahLst/>
              <a:cxnLst/>
              <a:rect l="l" t="t" r="r" b="b"/>
              <a:pathLst>
                <a:path w="4070" h="9800" extrusionOk="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5"/>
            <p:cNvSpPr/>
            <p:nvPr/>
          </p:nvSpPr>
          <p:spPr>
            <a:xfrm>
              <a:off x="4897000" y="8021275"/>
              <a:ext cx="60900" cy="74050"/>
            </a:xfrm>
            <a:custGeom>
              <a:avLst/>
              <a:gdLst/>
              <a:ahLst/>
              <a:cxnLst/>
              <a:rect l="l" t="t" r="r" b="b"/>
              <a:pathLst>
                <a:path w="2436" h="2962" extrusionOk="0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5"/>
            <p:cNvSpPr/>
            <p:nvPr/>
          </p:nvSpPr>
          <p:spPr>
            <a:xfrm>
              <a:off x="4738550" y="7531675"/>
              <a:ext cx="25050" cy="527900"/>
            </a:xfrm>
            <a:custGeom>
              <a:avLst/>
              <a:gdLst/>
              <a:ahLst/>
              <a:cxnLst/>
              <a:rect l="l" t="t" r="r" b="b"/>
              <a:pathLst>
                <a:path w="1002" h="21116" extrusionOk="0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5"/>
            <p:cNvSpPr/>
            <p:nvPr/>
          </p:nvSpPr>
          <p:spPr>
            <a:xfrm>
              <a:off x="4738550" y="6664375"/>
              <a:ext cx="25050" cy="364450"/>
            </a:xfrm>
            <a:custGeom>
              <a:avLst/>
              <a:gdLst/>
              <a:ahLst/>
              <a:cxnLst/>
              <a:rect l="l" t="t" r="r" b="b"/>
              <a:pathLst>
                <a:path w="1002" h="14578" extrusionOk="0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5"/>
            <p:cNvSpPr/>
            <p:nvPr/>
          </p:nvSpPr>
          <p:spPr>
            <a:xfrm>
              <a:off x="6065325" y="7881925"/>
              <a:ext cx="269400" cy="69225"/>
            </a:xfrm>
            <a:custGeom>
              <a:avLst/>
              <a:gdLst/>
              <a:ahLst/>
              <a:cxnLst/>
              <a:rect l="l" t="t" r="r" b="b"/>
              <a:pathLst>
                <a:path w="10776" h="2769" extrusionOk="0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5"/>
            <p:cNvSpPr/>
            <p:nvPr/>
          </p:nvSpPr>
          <p:spPr>
            <a:xfrm>
              <a:off x="606700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5"/>
            <p:cNvSpPr/>
            <p:nvPr/>
          </p:nvSpPr>
          <p:spPr>
            <a:xfrm>
              <a:off x="4495050" y="7887750"/>
              <a:ext cx="268550" cy="73425"/>
            </a:xfrm>
            <a:custGeom>
              <a:avLst/>
              <a:gdLst/>
              <a:ahLst/>
              <a:cxnLst/>
              <a:rect l="l" t="t" r="r" b="b"/>
              <a:pathLst>
                <a:path w="10742" h="2937" extrusionOk="0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5"/>
            <p:cNvSpPr/>
            <p:nvPr/>
          </p:nvSpPr>
          <p:spPr>
            <a:xfrm>
              <a:off x="449505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5"/>
            <p:cNvSpPr/>
            <p:nvPr/>
          </p:nvSpPr>
          <p:spPr>
            <a:xfrm>
              <a:off x="5035425" y="5696175"/>
              <a:ext cx="783925" cy="52575"/>
            </a:xfrm>
            <a:custGeom>
              <a:avLst/>
              <a:gdLst/>
              <a:ahLst/>
              <a:cxnLst/>
              <a:rect l="l" t="t" r="r" b="b"/>
              <a:pathLst>
                <a:path w="31357" h="2103" extrusionOk="0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5"/>
            <p:cNvSpPr/>
            <p:nvPr/>
          </p:nvSpPr>
          <p:spPr>
            <a:xfrm>
              <a:off x="5032925" y="7077175"/>
              <a:ext cx="562925" cy="494550"/>
            </a:xfrm>
            <a:custGeom>
              <a:avLst/>
              <a:gdLst/>
              <a:ahLst/>
              <a:cxnLst/>
              <a:rect l="l" t="t" r="r" b="b"/>
              <a:pathLst>
                <a:path w="22517" h="19782" extrusionOk="0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5"/>
            <p:cNvSpPr/>
            <p:nvPr/>
          </p:nvSpPr>
          <p:spPr>
            <a:xfrm>
              <a:off x="5379000" y="7143900"/>
              <a:ext cx="427000" cy="427825"/>
            </a:xfrm>
            <a:custGeom>
              <a:avLst/>
              <a:gdLst/>
              <a:ahLst/>
              <a:cxnLst/>
              <a:rect l="l" t="t" r="r" b="b"/>
              <a:pathLst>
                <a:path w="17080" h="17113" extrusionOk="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5"/>
            <p:cNvSpPr/>
            <p:nvPr/>
          </p:nvSpPr>
          <p:spPr>
            <a:xfrm>
              <a:off x="5172200" y="7077175"/>
              <a:ext cx="551250" cy="494550"/>
            </a:xfrm>
            <a:custGeom>
              <a:avLst/>
              <a:gdLst/>
              <a:ahLst/>
              <a:cxnLst/>
              <a:rect l="l" t="t" r="r" b="b"/>
              <a:pathLst>
                <a:path w="22050" h="19782" extrusionOk="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5"/>
            <p:cNvSpPr/>
            <p:nvPr/>
          </p:nvSpPr>
          <p:spPr>
            <a:xfrm>
              <a:off x="4762750" y="8167125"/>
              <a:ext cx="80900" cy="221850"/>
            </a:xfrm>
            <a:custGeom>
              <a:avLst/>
              <a:gdLst/>
              <a:ahLst/>
              <a:cxnLst/>
              <a:rect l="l" t="t" r="r" b="b"/>
              <a:pathLst>
                <a:path w="3236" h="8874" extrusionOk="0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5"/>
            <p:cNvSpPr/>
            <p:nvPr/>
          </p:nvSpPr>
          <p:spPr>
            <a:xfrm>
              <a:off x="5281450" y="5707025"/>
              <a:ext cx="240200" cy="18375"/>
            </a:xfrm>
            <a:custGeom>
              <a:avLst/>
              <a:gdLst/>
              <a:ahLst/>
              <a:cxnLst/>
              <a:rect l="l" t="t" r="r" b="b"/>
              <a:pathLst>
                <a:path w="9608" h="735" extrusionOk="0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03" name="Google Shape;1503;p55"/>
          <p:cNvCxnSpPr/>
          <p:nvPr/>
        </p:nvCxnSpPr>
        <p:spPr>
          <a:xfrm>
            <a:off x="1039025" y="-25800"/>
            <a:ext cx="0" cy="51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4" name="Google Shape;1504;p55"/>
          <p:cNvCxnSpPr/>
          <p:nvPr/>
        </p:nvCxnSpPr>
        <p:spPr>
          <a:xfrm>
            <a:off x="0" y="2584675"/>
            <a:ext cx="104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5" name="Google Shape;1505;p55"/>
          <p:cNvCxnSpPr/>
          <p:nvPr/>
        </p:nvCxnSpPr>
        <p:spPr>
          <a:xfrm>
            <a:off x="0" y="551350"/>
            <a:ext cx="104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6" name="Google Shape;1506;p55"/>
          <p:cNvCxnSpPr/>
          <p:nvPr/>
        </p:nvCxnSpPr>
        <p:spPr>
          <a:xfrm>
            <a:off x="0" y="4616300"/>
            <a:ext cx="104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07" name="Google Shape;1507;p55"/>
          <p:cNvGrpSpPr/>
          <p:nvPr/>
        </p:nvGrpSpPr>
        <p:grpSpPr>
          <a:xfrm rot="10800000">
            <a:off x="8261184" y="1049258"/>
            <a:ext cx="843875" cy="1365276"/>
            <a:chOff x="4495050" y="5696175"/>
            <a:chExt cx="1966617" cy="3181720"/>
          </a:xfrm>
        </p:grpSpPr>
        <p:sp>
          <p:nvSpPr>
            <p:cNvPr id="1508" name="Google Shape;1508;p55"/>
            <p:cNvSpPr/>
            <p:nvPr/>
          </p:nvSpPr>
          <p:spPr>
            <a:xfrm>
              <a:off x="4575292" y="5724770"/>
              <a:ext cx="1886375" cy="3153125"/>
            </a:xfrm>
            <a:custGeom>
              <a:avLst/>
              <a:gdLst/>
              <a:ahLst/>
              <a:cxnLst/>
              <a:rect l="l" t="t" r="r" b="b"/>
              <a:pathLst>
                <a:path w="75455" h="126125" extrusionOk="0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5"/>
            <p:cNvSpPr/>
            <p:nvPr/>
          </p:nvSpPr>
          <p:spPr>
            <a:xfrm>
              <a:off x="6097850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5"/>
            <p:cNvSpPr/>
            <p:nvPr/>
          </p:nvSpPr>
          <p:spPr>
            <a:xfrm>
              <a:off x="5827675" y="8477350"/>
              <a:ext cx="289400" cy="276150"/>
            </a:xfrm>
            <a:custGeom>
              <a:avLst/>
              <a:gdLst/>
              <a:ahLst/>
              <a:cxnLst/>
              <a:rect l="l" t="t" r="r" b="b"/>
              <a:pathLst>
                <a:path w="11576" h="11046" extrusionOk="0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5"/>
            <p:cNvSpPr/>
            <p:nvPr/>
          </p:nvSpPr>
          <p:spPr>
            <a:xfrm>
              <a:off x="5777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5"/>
            <p:cNvSpPr/>
            <p:nvPr/>
          </p:nvSpPr>
          <p:spPr>
            <a:xfrm>
              <a:off x="5864350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5"/>
            <p:cNvSpPr/>
            <p:nvPr/>
          </p:nvSpPr>
          <p:spPr>
            <a:xfrm>
              <a:off x="4720200" y="8477350"/>
              <a:ext cx="288575" cy="276150"/>
            </a:xfrm>
            <a:custGeom>
              <a:avLst/>
              <a:gdLst/>
              <a:ahLst/>
              <a:cxnLst/>
              <a:rect l="l" t="t" r="r" b="b"/>
              <a:pathLst>
                <a:path w="11543" h="11046" extrusionOk="0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5"/>
            <p:cNvSpPr/>
            <p:nvPr/>
          </p:nvSpPr>
          <p:spPr>
            <a:xfrm>
              <a:off x="4843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5"/>
            <p:cNvSpPr/>
            <p:nvPr/>
          </p:nvSpPr>
          <p:spPr>
            <a:xfrm>
              <a:off x="4756075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5"/>
            <p:cNvSpPr/>
            <p:nvPr/>
          </p:nvSpPr>
          <p:spPr>
            <a:xfrm>
              <a:off x="4685175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5"/>
            <p:cNvSpPr/>
            <p:nvPr/>
          </p:nvSpPr>
          <p:spPr>
            <a:xfrm>
              <a:off x="4713525" y="6849500"/>
              <a:ext cx="1416050" cy="1918075"/>
            </a:xfrm>
            <a:custGeom>
              <a:avLst/>
              <a:gdLst/>
              <a:ahLst/>
              <a:cxnLst/>
              <a:rect l="l" t="t" r="r" b="b"/>
              <a:pathLst>
                <a:path w="56642" h="76723" extrusionOk="0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5"/>
            <p:cNvSpPr/>
            <p:nvPr/>
          </p:nvSpPr>
          <p:spPr>
            <a:xfrm>
              <a:off x="4711875" y="5732875"/>
              <a:ext cx="1416025" cy="1798825"/>
            </a:xfrm>
            <a:custGeom>
              <a:avLst/>
              <a:gdLst/>
              <a:ahLst/>
              <a:cxnLst/>
              <a:rect l="l" t="t" r="r" b="b"/>
              <a:pathLst>
                <a:path w="56641" h="71953" extrusionOk="0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5"/>
            <p:cNvSpPr/>
            <p:nvPr/>
          </p:nvSpPr>
          <p:spPr>
            <a:xfrm>
              <a:off x="4738550" y="5834625"/>
              <a:ext cx="73425" cy="148450"/>
            </a:xfrm>
            <a:custGeom>
              <a:avLst/>
              <a:gdLst/>
              <a:ahLst/>
              <a:cxnLst/>
              <a:rect l="l" t="t" r="r" b="b"/>
              <a:pathLst>
                <a:path w="2937" h="5938" extrusionOk="0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5"/>
            <p:cNvSpPr/>
            <p:nvPr/>
          </p:nvSpPr>
          <p:spPr>
            <a:xfrm>
              <a:off x="4809450" y="5733725"/>
              <a:ext cx="196825" cy="112600"/>
            </a:xfrm>
            <a:custGeom>
              <a:avLst/>
              <a:gdLst/>
              <a:ahLst/>
              <a:cxnLst/>
              <a:rect l="l" t="t" r="r" b="b"/>
              <a:pathLst>
                <a:path w="7873" h="4504" extrusionOk="0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5"/>
            <p:cNvSpPr/>
            <p:nvPr/>
          </p:nvSpPr>
          <p:spPr>
            <a:xfrm>
              <a:off x="6026975" y="5834625"/>
              <a:ext cx="73400" cy="148450"/>
            </a:xfrm>
            <a:custGeom>
              <a:avLst/>
              <a:gdLst/>
              <a:ahLst/>
              <a:cxnLst/>
              <a:rect l="l" t="t" r="r" b="b"/>
              <a:pathLst>
                <a:path w="2936" h="5938" extrusionOk="0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5"/>
            <p:cNvSpPr/>
            <p:nvPr/>
          </p:nvSpPr>
          <p:spPr>
            <a:xfrm>
              <a:off x="5831825" y="5733725"/>
              <a:ext cx="197675" cy="112600"/>
            </a:xfrm>
            <a:custGeom>
              <a:avLst/>
              <a:gdLst/>
              <a:ahLst/>
              <a:cxnLst/>
              <a:rect l="l" t="t" r="r" b="b"/>
              <a:pathLst>
                <a:path w="7907" h="4504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5"/>
            <p:cNvSpPr/>
            <p:nvPr/>
          </p:nvSpPr>
          <p:spPr>
            <a:xfrm>
              <a:off x="4856150" y="8025350"/>
              <a:ext cx="1129975" cy="743050"/>
            </a:xfrm>
            <a:custGeom>
              <a:avLst/>
              <a:gdLst/>
              <a:ahLst/>
              <a:cxnLst/>
              <a:rect l="l" t="t" r="r" b="b"/>
              <a:pathLst>
                <a:path w="45199" h="29722" extrusionOk="0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5"/>
            <p:cNvSpPr/>
            <p:nvPr/>
          </p:nvSpPr>
          <p:spPr>
            <a:xfrm>
              <a:off x="5020425" y="8025350"/>
              <a:ext cx="802250" cy="743050"/>
            </a:xfrm>
            <a:custGeom>
              <a:avLst/>
              <a:gdLst/>
              <a:ahLst/>
              <a:cxnLst/>
              <a:rect l="l" t="t" r="r" b="b"/>
              <a:pathLst>
                <a:path w="32090" h="29722" extrusionOk="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5"/>
            <p:cNvSpPr/>
            <p:nvPr/>
          </p:nvSpPr>
          <p:spPr>
            <a:xfrm>
              <a:off x="4834450" y="5869650"/>
              <a:ext cx="1168375" cy="2215575"/>
            </a:xfrm>
            <a:custGeom>
              <a:avLst/>
              <a:gdLst/>
              <a:ahLst/>
              <a:cxnLst/>
              <a:rect l="l" t="t" r="r" b="b"/>
              <a:pathLst>
                <a:path w="46735" h="88623" extrusionOk="0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5"/>
            <p:cNvSpPr/>
            <p:nvPr/>
          </p:nvSpPr>
          <p:spPr>
            <a:xfrm>
              <a:off x="4881150" y="5905500"/>
              <a:ext cx="81750" cy="222675"/>
            </a:xfrm>
            <a:custGeom>
              <a:avLst/>
              <a:gdLst/>
              <a:ahLst/>
              <a:cxnLst/>
              <a:rect l="l" t="t" r="r" b="b"/>
              <a:pathLst>
                <a:path w="3270" h="8907" extrusionOk="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5"/>
            <p:cNvSpPr/>
            <p:nvPr/>
          </p:nvSpPr>
          <p:spPr>
            <a:xfrm>
              <a:off x="4807775" y="6153175"/>
              <a:ext cx="1222550" cy="1955600"/>
            </a:xfrm>
            <a:custGeom>
              <a:avLst/>
              <a:gdLst/>
              <a:ahLst/>
              <a:cxnLst/>
              <a:rect l="l" t="t" r="r" b="b"/>
              <a:pathLst>
                <a:path w="48902" h="78224" extrusionOk="0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5"/>
            <p:cNvSpPr/>
            <p:nvPr/>
          </p:nvSpPr>
          <p:spPr>
            <a:xfrm>
              <a:off x="5228900" y="63041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5"/>
            <p:cNvSpPr/>
            <p:nvPr/>
          </p:nvSpPr>
          <p:spPr>
            <a:xfrm>
              <a:off x="5577475" y="6153175"/>
              <a:ext cx="340275" cy="272725"/>
            </a:xfrm>
            <a:custGeom>
              <a:avLst/>
              <a:gdLst/>
              <a:ahLst/>
              <a:cxnLst/>
              <a:rect l="l" t="t" r="r" b="b"/>
              <a:pathLst>
                <a:path w="13611" h="10909" extrusionOk="0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5"/>
            <p:cNvSpPr/>
            <p:nvPr/>
          </p:nvSpPr>
          <p:spPr>
            <a:xfrm>
              <a:off x="5400700" y="6153175"/>
              <a:ext cx="335250" cy="251875"/>
            </a:xfrm>
            <a:custGeom>
              <a:avLst/>
              <a:gdLst/>
              <a:ahLst/>
              <a:cxnLst/>
              <a:rect l="l" t="t" r="r" b="b"/>
              <a:pathLst>
                <a:path w="13410" h="10075" extrusionOk="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5"/>
            <p:cNvSpPr/>
            <p:nvPr/>
          </p:nvSpPr>
          <p:spPr>
            <a:xfrm>
              <a:off x="4922850" y="6391675"/>
              <a:ext cx="994075" cy="1417725"/>
            </a:xfrm>
            <a:custGeom>
              <a:avLst/>
              <a:gdLst/>
              <a:ahLst/>
              <a:cxnLst/>
              <a:rect l="l" t="t" r="r" b="b"/>
              <a:pathLst>
                <a:path w="39763" h="56709" extrusionOk="0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5"/>
            <p:cNvSpPr/>
            <p:nvPr/>
          </p:nvSpPr>
          <p:spPr>
            <a:xfrm>
              <a:off x="5032925" y="7077175"/>
              <a:ext cx="773075" cy="494550"/>
            </a:xfrm>
            <a:custGeom>
              <a:avLst/>
              <a:gdLst/>
              <a:ahLst/>
              <a:cxnLst/>
              <a:rect l="l" t="t" r="r" b="b"/>
              <a:pathLst>
                <a:path w="30923" h="19782" extrusionOk="0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5"/>
            <p:cNvSpPr/>
            <p:nvPr/>
          </p:nvSpPr>
          <p:spPr>
            <a:xfrm>
              <a:off x="4866150" y="7713650"/>
              <a:ext cx="1105800" cy="434725"/>
            </a:xfrm>
            <a:custGeom>
              <a:avLst/>
              <a:gdLst/>
              <a:ahLst/>
              <a:cxnLst/>
              <a:rect l="l" t="t" r="r" b="b"/>
              <a:pathLst>
                <a:path w="44232" h="17389" extrusionOk="0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5"/>
            <p:cNvSpPr/>
            <p:nvPr/>
          </p:nvSpPr>
          <p:spPr>
            <a:xfrm>
              <a:off x="5228900" y="77418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5"/>
            <p:cNvSpPr/>
            <p:nvPr/>
          </p:nvSpPr>
          <p:spPr>
            <a:xfrm>
              <a:off x="4972900" y="6153175"/>
              <a:ext cx="537075" cy="243525"/>
            </a:xfrm>
            <a:custGeom>
              <a:avLst/>
              <a:gdLst/>
              <a:ahLst/>
              <a:cxnLst/>
              <a:rect l="l" t="t" r="r" b="b"/>
              <a:pathLst>
                <a:path w="21483" h="9741" extrusionOk="0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5"/>
            <p:cNvSpPr/>
            <p:nvPr/>
          </p:nvSpPr>
          <p:spPr>
            <a:xfrm>
              <a:off x="5863525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5"/>
            <p:cNvSpPr/>
            <p:nvPr/>
          </p:nvSpPr>
          <p:spPr>
            <a:xfrm>
              <a:off x="5863525" y="6131925"/>
              <a:ext cx="192650" cy="349025"/>
            </a:xfrm>
            <a:custGeom>
              <a:avLst/>
              <a:gdLst/>
              <a:ahLst/>
              <a:cxnLst/>
              <a:rect l="l" t="t" r="r" b="b"/>
              <a:pathLst>
                <a:path w="7706" h="13961" extrusionOk="0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5"/>
            <p:cNvSpPr/>
            <p:nvPr/>
          </p:nvSpPr>
          <p:spPr>
            <a:xfrm>
              <a:off x="5866850" y="7027150"/>
              <a:ext cx="231875" cy="44200"/>
            </a:xfrm>
            <a:custGeom>
              <a:avLst/>
              <a:gdLst/>
              <a:ahLst/>
              <a:cxnLst/>
              <a:rect l="l" t="t" r="r" b="b"/>
              <a:pathLst>
                <a:path w="9275" h="1768" extrusionOk="0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5"/>
            <p:cNvSpPr/>
            <p:nvPr/>
          </p:nvSpPr>
          <p:spPr>
            <a:xfrm>
              <a:off x="4785250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5"/>
            <p:cNvSpPr/>
            <p:nvPr/>
          </p:nvSpPr>
          <p:spPr>
            <a:xfrm>
              <a:off x="4784425" y="6132050"/>
              <a:ext cx="192650" cy="348900"/>
            </a:xfrm>
            <a:custGeom>
              <a:avLst/>
              <a:gdLst/>
              <a:ahLst/>
              <a:cxnLst/>
              <a:rect l="l" t="t" r="r" b="b"/>
              <a:pathLst>
                <a:path w="7706" h="13956" extrusionOk="0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5"/>
            <p:cNvSpPr/>
            <p:nvPr/>
          </p:nvSpPr>
          <p:spPr>
            <a:xfrm>
              <a:off x="4741900" y="7027150"/>
              <a:ext cx="233525" cy="44200"/>
            </a:xfrm>
            <a:custGeom>
              <a:avLst/>
              <a:gdLst/>
              <a:ahLst/>
              <a:cxnLst/>
              <a:rect l="l" t="t" r="r" b="b"/>
              <a:pathLst>
                <a:path w="9341" h="1768" extrusionOk="0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5"/>
            <p:cNvSpPr/>
            <p:nvPr/>
          </p:nvSpPr>
          <p:spPr>
            <a:xfrm>
              <a:off x="5866850" y="6426700"/>
              <a:ext cx="231875" cy="44225"/>
            </a:xfrm>
            <a:custGeom>
              <a:avLst/>
              <a:gdLst/>
              <a:ahLst/>
              <a:cxnLst/>
              <a:rect l="l" t="t" r="r" b="b"/>
              <a:pathLst>
                <a:path w="9275" h="1769" extrusionOk="0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5"/>
            <p:cNvSpPr/>
            <p:nvPr/>
          </p:nvSpPr>
          <p:spPr>
            <a:xfrm>
              <a:off x="4741900" y="6426700"/>
              <a:ext cx="233525" cy="44225"/>
            </a:xfrm>
            <a:custGeom>
              <a:avLst/>
              <a:gdLst/>
              <a:ahLst/>
              <a:cxnLst/>
              <a:rect l="l" t="t" r="r" b="b"/>
              <a:pathLst>
                <a:path w="9341" h="1769" extrusionOk="0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5"/>
            <p:cNvSpPr/>
            <p:nvPr/>
          </p:nvSpPr>
          <p:spPr>
            <a:xfrm>
              <a:off x="4917025" y="7854400"/>
              <a:ext cx="559575" cy="293925"/>
            </a:xfrm>
            <a:custGeom>
              <a:avLst/>
              <a:gdLst/>
              <a:ahLst/>
              <a:cxnLst/>
              <a:rect l="l" t="t" r="r" b="b"/>
              <a:pathLst>
                <a:path w="22383" h="11757" extrusionOk="0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5"/>
            <p:cNvSpPr/>
            <p:nvPr/>
          </p:nvSpPr>
          <p:spPr>
            <a:xfrm>
              <a:off x="5393200" y="7715125"/>
              <a:ext cx="462850" cy="412825"/>
            </a:xfrm>
            <a:custGeom>
              <a:avLst/>
              <a:gdLst/>
              <a:ahLst/>
              <a:cxnLst/>
              <a:rect l="l" t="t" r="r" b="b"/>
              <a:pathLst>
                <a:path w="18514" h="16513" extrusionOk="0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5"/>
            <p:cNvSpPr/>
            <p:nvPr/>
          </p:nvSpPr>
          <p:spPr>
            <a:xfrm>
              <a:off x="4907850" y="7712225"/>
              <a:ext cx="740550" cy="434900"/>
            </a:xfrm>
            <a:custGeom>
              <a:avLst/>
              <a:gdLst/>
              <a:ahLst/>
              <a:cxnLst/>
              <a:rect l="l" t="t" r="r" b="b"/>
              <a:pathLst>
                <a:path w="29622" h="17396" extrusionOk="0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5"/>
            <p:cNvSpPr/>
            <p:nvPr/>
          </p:nvSpPr>
          <p:spPr>
            <a:xfrm>
              <a:off x="5575825" y="7716800"/>
              <a:ext cx="396975" cy="392800"/>
            </a:xfrm>
            <a:custGeom>
              <a:avLst/>
              <a:gdLst/>
              <a:ahLst/>
              <a:cxnLst/>
              <a:rect l="l" t="t" r="r" b="b"/>
              <a:pathLst>
                <a:path w="15879" h="15712" extrusionOk="0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5"/>
            <p:cNvSpPr/>
            <p:nvPr/>
          </p:nvSpPr>
          <p:spPr>
            <a:xfrm>
              <a:off x="6056175" y="7333200"/>
              <a:ext cx="20850" cy="110925"/>
            </a:xfrm>
            <a:custGeom>
              <a:avLst/>
              <a:gdLst/>
              <a:ahLst/>
              <a:cxnLst/>
              <a:rect l="l" t="t" r="r" b="b"/>
              <a:pathLst>
                <a:path w="834" h="4437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5"/>
            <p:cNvSpPr/>
            <p:nvPr/>
          </p:nvSpPr>
          <p:spPr>
            <a:xfrm>
              <a:off x="6056175" y="6483425"/>
              <a:ext cx="20850" cy="111775"/>
            </a:xfrm>
            <a:custGeom>
              <a:avLst/>
              <a:gdLst/>
              <a:ahLst/>
              <a:cxnLst/>
              <a:rect l="l" t="t" r="r" b="b"/>
              <a:pathLst>
                <a:path w="834" h="4471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5"/>
            <p:cNvSpPr/>
            <p:nvPr/>
          </p:nvSpPr>
          <p:spPr>
            <a:xfrm>
              <a:off x="4764400" y="7333200"/>
              <a:ext cx="20875" cy="110925"/>
            </a:xfrm>
            <a:custGeom>
              <a:avLst/>
              <a:gdLst/>
              <a:ahLst/>
              <a:cxnLst/>
              <a:rect l="l" t="t" r="r" b="b"/>
              <a:pathLst>
                <a:path w="835" h="4437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5"/>
            <p:cNvSpPr/>
            <p:nvPr/>
          </p:nvSpPr>
          <p:spPr>
            <a:xfrm>
              <a:off x="4764400" y="6483425"/>
              <a:ext cx="20875" cy="111775"/>
            </a:xfrm>
            <a:custGeom>
              <a:avLst/>
              <a:gdLst/>
              <a:ahLst/>
              <a:cxnLst/>
              <a:rect l="l" t="t" r="r" b="b"/>
              <a:pathLst>
                <a:path w="835" h="4471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5"/>
            <p:cNvSpPr/>
            <p:nvPr/>
          </p:nvSpPr>
          <p:spPr>
            <a:xfrm>
              <a:off x="5006250" y="6528450"/>
              <a:ext cx="81750" cy="743050"/>
            </a:xfrm>
            <a:custGeom>
              <a:avLst/>
              <a:gdLst/>
              <a:ahLst/>
              <a:cxnLst/>
              <a:rect l="l" t="t" r="r" b="b"/>
              <a:pathLst>
                <a:path w="3270" h="29722" extrusionOk="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5"/>
            <p:cNvSpPr/>
            <p:nvPr/>
          </p:nvSpPr>
          <p:spPr>
            <a:xfrm>
              <a:off x="5006250" y="7334025"/>
              <a:ext cx="81750" cy="221025"/>
            </a:xfrm>
            <a:custGeom>
              <a:avLst/>
              <a:gdLst/>
              <a:ahLst/>
              <a:cxnLst/>
              <a:rect l="l" t="t" r="r" b="b"/>
              <a:pathLst>
                <a:path w="3270" h="8841" extrusionOk="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5"/>
            <p:cNvSpPr/>
            <p:nvPr/>
          </p:nvSpPr>
          <p:spPr>
            <a:xfrm>
              <a:off x="4919525" y="7766100"/>
              <a:ext cx="101750" cy="245000"/>
            </a:xfrm>
            <a:custGeom>
              <a:avLst/>
              <a:gdLst/>
              <a:ahLst/>
              <a:cxnLst/>
              <a:rect l="l" t="t" r="r" b="b"/>
              <a:pathLst>
                <a:path w="4070" h="9800" extrusionOk="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5"/>
            <p:cNvSpPr/>
            <p:nvPr/>
          </p:nvSpPr>
          <p:spPr>
            <a:xfrm>
              <a:off x="4897000" y="8021275"/>
              <a:ext cx="60900" cy="74050"/>
            </a:xfrm>
            <a:custGeom>
              <a:avLst/>
              <a:gdLst/>
              <a:ahLst/>
              <a:cxnLst/>
              <a:rect l="l" t="t" r="r" b="b"/>
              <a:pathLst>
                <a:path w="2436" h="2962" extrusionOk="0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5"/>
            <p:cNvSpPr/>
            <p:nvPr/>
          </p:nvSpPr>
          <p:spPr>
            <a:xfrm>
              <a:off x="4738550" y="7531675"/>
              <a:ext cx="25050" cy="527900"/>
            </a:xfrm>
            <a:custGeom>
              <a:avLst/>
              <a:gdLst/>
              <a:ahLst/>
              <a:cxnLst/>
              <a:rect l="l" t="t" r="r" b="b"/>
              <a:pathLst>
                <a:path w="1002" h="21116" extrusionOk="0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5"/>
            <p:cNvSpPr/>
            <p:nvPr/>
          </p:nvSpPr>
          <p:spPr>
            <a:xfrm>
              <a:off x="4738550" y="6664375"/>
              <a:ext cx="25050" cy="364450"/>
            </a:xfrm>
            <a:custGeom>
              <a:avLst/>
              <a:gdLst/>
              <a:ahLst/>
              <a:cxnLst/>
              <a:rect l="l" t="t" r="r" b="b"/>
              <a:pathLst>
                <a:path w="1002" h="14578" extrusionOk="0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5"/>
            <p:cNvSpPr/>
            <p:nvPr/>
          </p:nvSpPr>
          <p:spPr>
            <a:xfrm>
              <a:off x="6065325" y="7881925"/>
              <a:ext cx="269400" cy="69225"/>
            </a:xfrm>
            <a:custGeom>
              <a:avLst/>
              <a:gdLst/>
              <a:ahLst/>
              <a:cxnLst/>
              <a:rect l="l" t="t" r="r" b="b"/>
              <a:pathLst>
                <a:path w="10776" h="2769" extrusionOk="0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5"/>
            <p:cNvSpPr/>
            <p:nvPr/>
          </p:nvSpPr>
          <p:spPr>
            <a:xfrm>
              <a:off x="606700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5"/>
            <p:cNvSpPr/>
            <p:nvPr/>
          </p:nvSpPr>
          <p:spPr>
            <a:xfrm>
              <a:off x="4495050" y="7887750"/>
              <a:ext cx="268550" cy="73425"/>
            </a:xfrm>
            <a:custGeom>
              <a:avLst/>
              <a:gdLst/>
              <a:ahLst/>
              <a:cxnLst/>
              <a:rect l="l" t="t" r="r" b="b"/>
              <a:pathLst>
                <a:path w="10742" h="2937" extrusionOk="0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5"/>
            <p:cNvSpPr/>
            <p:nvPr/>
          </p:nvSpPr>
          <p:spPr>
            <a:xfrm>
              <a:off x="449505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5"/>
            <p:cNvSpPr/>
            <p:nvPr/>
          </p:nvSpPr>
          <p:spPr>
            <a:xfrm>
              <a:off x="5035425" y="5696175"/>
              <a:ext cx="783925" cy="52575"/>
            </a:xfrm>
            <a:custGeom>
              <a:avLst/>
              <a:gdLst/>
              <a:ahLst/>
              <a:cxnLst/>
              <a:rect l="l" t="t" r="r" b="b"/>
              <a:pathLst>
                <a:path w="31357" h="2103" extrusionOk="0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5"/>
            <p:cNvSpPr/>
            <p:nvPr/>
          </p:nvSpPr>
          <p:spPr>
            <a:xfrm>
              <a:off x="5032925" y="7077175"/>
              <a:ext cx="562925" cy="494550"/>
            </a:xfrm>
            <a:custGeom>
              <a:avLst/>
              <a:gdLst/>
              <a:ahLst/>
              <a:cxnLst/>
              <a:rect l="l" t="t" r="r" b="b"/>
              <a:pathLst>
                <a:path w="22517" h="19782" extrusionOk="0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5"/>
            <p:cNvSpPr/>
            <p:nvPr/>
          </p:nvSpPr>
          <p:spPr>
            <a:xfrm>
              <a:off x="5379000" y="7143900"/>
              <a:ext cx="427000" cy="427825"/>
            </a:xfrm>
            <a:custGeom>
              <a:avLst/>
              <a:gdLst/>
              <a:ahLst/>
              <a:cxnLst/>
              <a:rect l="l" t="t" r="r" b="b"/>
              <a:pathLst>
                <a:path w="17080" h="17113" extrusionOk="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5"/>
            <p:cNvSpPr/>
            <p:nvPr/>
          </p:nvSpPr>
          <p:spPr>
            <a:xfrm>
              <a:off x="5172200" y="7077175"/>
              <a:ext cx="551250" cy="494550"/>
            </a:xfrm>
            <a:custGeom>
              <a:avLst/>
              <a:gdLst/>
              <a:ahLst/>
              <a:cxnLst/>
              <a:rect l="l" t="t" r="r" b="b"/>
              <a:pathLst>
                <a:path w="22050" h="19782" extrusionOk="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5"/>
            <p:cNvSpPr/>
            <p:nvPr/>
          </p:nvSpPr>
          <p:spPr>
            <a:xfrm>
              <a:off x="4762750" y="8167125"/>
              <a:ext cx="80900" cy="221850"/>
            </a:xfrm>
            <a:custGeom>
              <a:avLst/>
              <a:gdLst/>
              <a:ahLst/>
              <a:cxnLst/>
              <a:rect l="l" t="t" r="r" b="b"/>
              <a:pathLst>
                <a:path w="3236" h="8874" extrusionOk="0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5"/>
            <p:cNvSpPr/>
            <p:nvPr/>
          </p:nvSpPr>
          <p:spPr>
            <a:xfrm>
              <a:off x="5281450" y="5707025"/>
              <a:ext cx="240200" cy="18375"/>
            </a:xfrm>
            <a:custGeom>
              <a:avLst/>
              <a:gdLst/>
              <a:ahLst/>
              <a:cxnLst/>
              <a:rect l="l" t="t" r="r" b="b"/>
              <a:pathLst>
                <a:path w="9608" h="735" extrusionOk="0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68" name="Google Shape;1568;p55"/>
          <p:cNvCxnSpPr/>
          <p:nvPr/>
        </p:nvCxnSpPr>
        <p:spPr>
          <a:xfrm rot="10800000">
            <a:off x="8104975" y="152400"/>
            <a:ext cx="0" cy="51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9" name="Google Shape;1569;p55"/>
          <p:cNvCxnSpPr/>
          <p:nvPr/>
        </p:nvCxnSpPr>
        <p:spPr>
          <a:xfrm rot="10800000">
            <a:off x="8098500" y="2737025"/>
            <a:ext cx="104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0" name="Google Shape;1570;p55"/>
          <p:cNvCxnSpPr/>
          <p:nvPr/>
        </p:nvCxnSpPr>
        <p:spPr>
          <a:xfrm rot="10800000">
            <a:off x="8098500" y="4770350"/>
            <a:ext cx="104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1" name="Google Shape;1571;p55"/>
          <p:cNvCxnSpPr/>
          <p:nvPr/>
        </p:nvCxnSpPr>
        <p:spPr>
          <a:xfrm rot="10800000">
            <a:off x="8098500" y="705400"/>
            <a:ext cx="104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72" name="Google Shape;1572;p55"/>
          <p:cNvGrpSpPr/>
          <p:nvPr/>
        </p:nvGrpSpPr>
        <p:grpSpPr>
          <a:xfrm rot="10800000">
            <a:off x="8478709" y="3453061"/>
            <a:ext cx="408800" cy="447140"/>
            <a:chOff x="-991575" y="941475"/>
            <a:chExt cx="1147025" cy="1254250"/>
          </a:xfrm>
        </p:grpSpPr>
        <p:sp>
          <p:nvSpPr>
            <p:cNvPr id="1573" name="Google Shape;1573;p55"/>
            <p:cNvSpPr/>
            <p:nvPr/>
          </p:nvSpPr>
          <p:spPr>
            <a:xfrm>
              <a:off x="-991575" y="1105850"/>
              <a:ext cx="823550" cy="843100"/>
            </a:xfrm>
            <a:custGeom>
              <a:avLst/>
              <a:gdLst/>
              <a:ahLst/>
              <a:cxnLst/>
              <a:rect l="l" t="t" r="r" b="b"/>
              <a:pathLst>
                <a:path w="32942" h="33724" extrusionOk="0">
                  <a:moveTo>
                    <a:pt x="2868" y="1"/>
                  </a:moveTo>
                  <a:cubicBezTo>
                    <a:pt x="2342" y="1"/>
                    <a:pt x="1813" y="161"/>
                    <a:pt x="1368" y="487"/>
                  </a:cubicBezTo>
                  <a:cubicBezTo>
                    <a:pt x="259" y="1337"/>
                    <a:pt x="0" y="2964"/>
                    <a:pt x="814" y="4073"/>
                  </a:cubicBezTo>
                  <a:lnTo>
                    <a:pt x="10759" y="17494"/>
                  </a:lnTo>
                  <a:lnTo>
                    <a:pt x="11017" y="17937"/>
                  </a:lnTo>
                  <a:cubicBezTo>
                    <a:pt x="11535" y="18640"/>
                    <a:pt x="12348" y="19009"/>
                    <a:pt x="13199" y="19009"/>
                  </a:cubicBezTo>
                  <a:lnTo>
                    <a:pt x="23772" y="19009"/>
                  </a:lnTo>
                  <a:lnTo>
                    <a:pt x="23772" y="26625"/>
                  </a:lnTo>
                  <a:lnTo>
                    <a:pt x="18190" y="26625"/>
                  </a:lnTo>
                  <a:cubicBezTo>
                    <a:pt x="17118" y="26625"/>
                    <a:pt x="16267" y="27513"/>
                    <a:pt x="16267" y="28548"/>
                  </a:cubicBezTo>
                  <a:cubicBezTo>
                    <a:pt x="16267" y="29620"/>
                    <a:pt x="17155" y="30507"/>
                    <a:pt x="18190" y="30507"/>
                  </a:cubicBezTo>
                  <a:lnTo>
                    <a:pt x="23772" y="30507"/>
                  </a:lnTo>
                  <a:cubicBezTo>
                    <a:pt x="23772" y="32282"/>
                    <a:pt x="25214" y="33724"/>
                    <a:pt x="26989" y="33724"/>
                  </a:cubicBezTo>
                  <a:lnTo>
                    <a:pt x="29688" y="33724"/>
                  </a:lnTo>
                  <a:cubicBezTo>
                    <a:pt x="31499" y="33724"/>
                    <a:pt x="32941" y="32282"/>
                    <a:pt x="32941" y="30507"/>
                  </a:cubicBezTo>
                  <a:lnTo>
                    <a:pt x="32941" y="19046"/>
                  </a:lnTo>
                  <a:lnTo>
                    <a:pt x="32941" y="17679"/>
                  </a:lnTo>
                  <a:cubicBezTo>
                    <a:pt x="32941" y="14721"/>
                    <a:pt x="30538" y="12392"/>
                    <a:pt x="27580" y="12392"/>
                  </a:cubicBezTo>
                  <a:lnTo>
                    <a:pt x="14271" y="12392"/>
                  </a:lnTo>
                  <a:cubicBezTo>
                    <a:pt x="13679" y="12392"/>
                    <a:pt x="13051" y="12059"/>
                    <a:pt x="12681" y="11578"/>
                  </a:cubicBezTo>
                  <a:lnTo>
                    <a:pt x="4917" y="1042"/>
                  </a:lnTo>
                  <a:cubicBezTo>
                    <a:pt x="4430" y="356"/>
                    <a:pt x="3652" y="1"/>
                    <a:pt x="2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5"/>
            <p:cNvSpPr/>
            <p:nvPr/>
          </p:nvSpPr>
          <p:spPr>
            <a:xfrm>
              <a:off x="-374175" y="2003475"/>
              <a:ext cx="192275" cy="192250"/>
            </a:xfrm>
            <a:custGeom>
              <a:avLst/>
              <a:gdLst/>
              <a:ahLst/>
              <a:cxnLst/>
              <a:rect l="l" t="t" r="r" b="b"/>
              <a:pathLst>
                <a:path w="7691" h="7690" extrusionOk="0">
                  <a:moveTo>
                    <a:pt x="3846" y="0"/>
                  </a:moveTo>
                  <a:cubicBezTo>
                    <a:pt x="1738" y="0"/>
                    <a:pt x="1" y="1701"/>
                    <a:pt x="1" y="3845"/>
                  </a:cubicBezTo>
                  <a:cubicBezTo>
                    <a:pt x="1" y="5952"/>
                    <a:pt x="1738" y="7690"/>
                    <a:pt x="3846" y="7690"/>
                  </a:cubicBezTo>
                  <a:cubicBezTo>
                    <a:pt x="5990" y="7690"/>
                    <a:pt x="7690" y="5952"/>
                    <a:pt x="7690" y="3845"/>
                  </a:cubicBezTo>
                  <a:cubicBezTo>
                    <a:pt x="7690" y="1701"/>
                    <a:pt x="5990" y="0"/>
                    <a:pt x="3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5"/>
            <p:cNvSpPr/>
            <p:nvPr/>
          </p:nvSpPr>
          <p:spPr>
            <a:xfrm>
              <a:off x="-679725" y="941475"/>
              <a:ext cx="835175" cy="732450"/>
            </a:xfrm>
            <a:custGeom>
              <a:avLst/>
              <a:gdLst/>
              <a:ahLst/>
              <a:cxnLst/>
              <a:rect l="l" t="t" r="r" b="b"/>
              <a:pathLst>
                <a:path w="33407" h="29298" extrusionOk="0">
                  <a:moveTo>
                    <a:pt x="14663" y="1"/>
                  </a:moveTo>
                  <a:cubicBezTo>
                    <a:pt x="9302" y="1"/>
                    <a:pt x="4607" y="2219"/>
                    <a:pt x="1279" y="5731"/>
                  </a:cubicBezTo>
                  <a:cubicBezTo>
                    <a:pt x="0" y="7117"/>
                    <a:pt x="1009" y="9254"/>
                    <a:pt x="2829" y="9254"/>
                  </a:cubicBezTo>
                  <a:cubicBezTo>
                    <a:pt x="2903" y="9254"/>
                    <a:pt x="2978" y="9251"/>
                    <a:pt x="3054" y="9243"/>
                  </a:cubicBezTo>
                  <a:lnTo>
                    <a:pt x="3424" y="9206"/>
                  </a:lnTo>
                  <a:cubicBezTo>
                    <a:pt x="3904" y="9169"/>
                    <a:pt x="4422" y="8948"/>
                    <a:pt x="4755" y="8578"/>
                  </a:cubicBezTo>
                  <a:cubicBezTo>
                    <a:pt x="7206" y="6056"/>
                    <a:pt x="10653" y="4497"/>
                    <a:pt x="14530" y="4497"/>
                  </a:cubicBezTo>
                  <a:cubicBezTo>
                    <a:pt x="14746" y="4497"/>
                    <a:pt x="14962" y="4501"/>
                    <a:pt x="15180" y="4511"/>
                  </a:cubicBezTo>
                  <a:cubicBezTo>
                    <a:pt x="21206" y="4770"/>
                    <a:pt x="26456" y="9059"/>
                    <a:pt x="27898" y="14900"/>
                  </a:cubicBezTo>
                  <a:cubicBezTo>
                    <a:pt x="28859" y="18856"/>
                    <a:pt x="28083" y="22701"/>
                    <a:pt x="26050" y="25806"/>
                  </a:cubicBezTo>
                  <a:cubicBezTo>
                    <a:pt x="25791" y="26250"/>
                    <a:pt x="25643" y="26768"/>
                    <a:pt x="25680" y="27285"/>
                  </a:cubicBezTo>
                  <a:cubicBezTo>
                    <a:pt x="25791" y="28552"/>
                    <a:pt x="26837" y="29297"/>
                    <a:pt x="27903" y="29297"/>
                  </a:cubicBezTo>
                  <a:cubicBezTo>
                    <a:pt x="28610" y="29297"/>
                    <a:pt x="29326" y="28969"/>
                    <a:pt x="29784" y="28246"/>
                  </a:cubicBezTo>
                  <a:cubicBezTo>
                    <a:pt x="32298" y="24401"/>
                    <a:pt x="33407" y="19558"/>
                    <a:pt x="32372" y="14567"/>
                  </a:cubicBezTo>
                  <a:cubicBezTo>
                    <a:pt x="30671" y="6212"/>
                    <a:pt x="23203" y="75"/>
                    <a:pt x="14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2" name="Google Shape;2932;p69"/>
          <p:cNvSpPr txBox="1">
            <a:spLocks noGrp="1"/>
          </p:cNvSpPr>
          <p:nvPr>
            <p:ph type="title"/>
          </p:nvPr>
        </p:nvSpPr>
        <p:spPr>
          <a:xfrm>
            <a:off x="5010150" y="3401275"/>
            <a:ext cx="2933700" cy="1202100"/>
          </a:xfrm>
          <a:prstGeom prst="rect">
            <a:avLst/>
          </a:prstGeom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ublic Parking Area Consulting by Slidesgo">
  <a:themeElements>
    <a:clrScheme name="Simple Light">
      <a:dk1>
        <a:srgbClr val="003A4E"/>
      </a:dk1>
      <a:lt1>
        <a:srgbClr val="FFFFFF"/>
      </a:lt1>
      <a:dk2>
        <a:srgbClr val="E42121"/>
      </a:dk2>
      <a:lt2>
        <a:srgbClr val="CCCCCC"/>
      </a:lt2>
      <a:accent1>
        <a:srgbClr val="B7B7B7"/>
      </a:accent1>
      <a:accent2>
        <a:srgbClr val="99999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3A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539</Words>
  <Application>Microsoft Office PowerPoint</Application>
  <PresentationFormat>On-screen Show (16:9)</PresentationFormat>
  <Paragraphs>108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Public Parking Area Consulting by Slidesgo</vt:lpstr>
      <vt:lpstr>SMART PARKING</vt:lpstr>
      <vt:lpstr>TABLE OF CONTENTS</vt:lpstr>
      <vt:lpstr>INTRODUCTION</vt:lpstr>
      <vt:lpstr>INTRODUCTION</vt:lpstr>
      <vt:lpstr>OBJECTIVES</vt:lpstr>
      <vt:lpstr>PROJECT DEFINATION</vt:lpstr>
      <vt:lpstr>PowerPoint Presentation</vt:lpstr>
      <vt:lpstr>PROJECT DEFINATION</vt:lpstr>
      <vt:lpstr>A PICTURE IS WORTH A THOUSAND WORDS</vt:lpstr>
      <vt:lpstr>DESIGN  THINKING</vt:lpstr>
      <vt:lpstr>DESIGN THINKING</vt:lpstr>
      <vt:lpstr>PowerPoint Presentation</vt:lpstr>
      <vt:lpstr>PowerPoint Presentation</vt:lpstr>
      <vt:lpstr>PowerPoint Presentation</vt:lpstr>
      <vt:lpstr>PowerPoint Presentation</vt:lpstr>
      <vt:lpstr>CONCLUSION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PARKING</dc:title>
  <dc:creator>MAHESWARAN 21EC23</dc:creator>
  <cp:lastModifiedBy>mahasaravanan188@gmail.com</cp:lastModifiedBy>
  <cp:revision>15</cp:revision>
  <dcterms:modified xsi:type="dcterms:W3CDTF">2023-10-11T06:08:14Z</dcterms:modified>
</cp:coreProperties>
</file>