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39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D1B5-F98B-421B-8971-0947662D0B16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04186-074E-4CBD-A79E-1D79EB4FCE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D1B5-F98B-421B-8971-0947662D0B16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04186-074E-4CBD-A79E-1D79EB4FCE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D1B5-F98B-421B-8971-0947662D0B16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04186-074E-4CBD-A79E-1D79EB4FCE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D1B5-F98B-421B-8971-0947662D0B16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04186-074E-4CBD-A79E-1D79EB4FCE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D1B5-F98B-421B-8971-0947662D0B16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04186-074E-4CBD-A79E-1D79EB4FCE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D1B5-F98B-421B-8971-0947662D0B16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04186-074E-4CBD-A79E-1D79EB4FCE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D1B5-F98B-421B-8971-0947662D0B16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04186-074E-4CBD-A79E-1D79EB4FCE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D1B5-F98B-421B-8971-0947662D0B16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04186-074E-4CBD-A79E-1D79EB4FCE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D1B5-F98B-421B-8971-0947662D0B16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04186-074E-4CBD-A79E-1D79EB4FCE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D1B5-F98B-421B-8971-0947662D0B16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04186-074E-4CBD-A79E-1D79EB4FCE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D1B5-F98B-421B-8971-0947662D0B16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04186-074E-4CBD-A79E-1D79EB4FCE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DD1B5-F98B-421B-8971-0947662D0B16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04186-074E-4CBD-A79E-1D79EB4FCE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AND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1"/>
            <a:ext cx="8229600" cy="1981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3000" dirty="0"/>
              <a:t>• Project</a:t>
            </a:r>
            <a:r>
              <a:rPr lang="en-US" sz="3000" dirty="0"/>
              <a:t> Domain : Mobile Application for Android</a:t>
            </a:r>
          </a:p>
          <a:p>
            <a:pPr marL="0" indent="0">
              <a:buNone/>
            </a:pPr>
            <a:endParaRPr lang="en-IN" sz="3000" dirty="0"/>
          </a:p>
          <a:p>
            <a:pPr marL="0" indent="0">
              <a:buNone/>
            </a:pPr>
            <a:r>
              <a:rPr lang="en-IN" sz="3000" dirty="0"/>
              <a:t>• Title</a:t>
            </a:r>
            <a:r>
              <a:rPr lang="en-US" sz="3000" dirty="0"/>
              <a:t>                     : </a:t>
            </a:r>
            <a:r>
              <a:rPr lang="en-US" sz="3000" dirty="0" err="1"/>
              <a:t>Cibil</a:t>
            </a:r>
            <a:r>
              <a:rPr lang="en-US" sz="3000" dirty="0"/>
              <a:t> Score Management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   The </a:t>
            </a:r>
            <a:r>
              <a:rPr lang="en-US" dirty="0" err="1"/>
              <a:t>Cibil</a:t>
            </a:r>
            <a:r>
              <a:rPr lang="en-US" dirty="0"/>
              <a:t> score management is a mobile application that keeps track of people's credit scores and dues. The system is similar to the real </a:t>
            </a:r>
            <a:r>
              <a:rPr lang="en-US" dirty="0" err="1"/>
              <a:t>cibil</a:t>
            </a:r>
            <a:r>
              <a:rPr lang="en-US" dirty="0"/>
              <a:t> system with an enhancement. The interesting feature is that any defaulter can view his status and can apply for improvement by good behavior.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Processor : Intel® core ™ i3-2100 CPU</a:t>
            </a:r>
          </a:p>
          <a:p>
            <a:r>
              <a:rPr lang="en-US" dirty="0"/>
              <a:t>Hard Disk  : 5 GB</a:t>
            </a:r>
          </a:p>
          <a:p>
            <a:r>
              <a:rPr lang="en-US" dirty="0"/>
              <a:t>Memory    : 1 GB RAM</a:t>
            </a:r>
          </a:p>
          <a:p>
            <a:r>
              <a:rPr lang="en-US" dirty="0"/>
              <a:t>Speed         :  3.10 GHZ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• Language – JAVA</a:t>
            </a:r>
          </a:p>
          <a:p>
            <a:pPr marL="0" indent="0">
              <a:buNone/>
            </a:pPr>
            <a:r>
              <a:rPr lang="en-IN" dirty="0"/>
              <a:t>• Database – SQLite</a:t>
            </a:r>
          </a:p>
          <a:p>
            <a:pPr marL="0" indent="0">
              <a:buNone/>
            </a:pPr>
            <a:r>
              <a:rPr lang="en-IN" dirty="0"/>
              <a:t>• IDE – Android</a:t>
            </a:r>
            <a:r>
              <a:rPr lang="en-US" dirty="0"/>
              <a:t>d Studio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• Design Language - XML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784" y="1351393"/>
            <a:ext cx="8028432" cy="41552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• </a:t>
            </a:r>
            <a:r>
              <a:rPr lang="en-US" dirty="0"/>
              <a:t>User Registration/Login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• Cibil Associate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• Admin</a:t>
            </a:r>
            <a:r>
              <a:rPr lang="en-US" dirty="0"/>
              <a:t> Login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Individuals can view their credit ratings without going to the company for enquiry.</a:t>
            </a:r>
          </a:p>
          <a:p>
            <a:pPr lvl="0"/>
            <a:r>
              <a:rPr lang="en-US" dirty="0"/>
              <a:t>Individuals can even apply for improvement online.</a:t>
            </a:r>
          </a:p>
          <a:p>
            <a:pPr lvl="0"/>
            <a:r>
              <a:rPr lang="en-US" dirty="0"/>
              <a:t>Saves user time and money.</a:t>
            </a:r>
          </a:p>
          <a:p>
            <a:pPr lvl="0"/>
            <a:r>
              <a:rPr lang="en-US" dirty="0"/>
              <a:t>Automates the process of credit score calculation.</a:t>
            </a:r>
          </a:p>
          <a:p>
            <a:pPr lvl="0"/>
            <a:r>
              <a:rPr lang="en-US" dirty="0"/>
              <a:t>Saves organization resources and efforts.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001000" cy="121919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200"/>
          </a:xfrm>
        </p:spPr>
        <p:txBody>
          <a:bodyPr>
            <a:normAutofit/>
          </a:bodyPr>
          <a:lstStyle/>
          <a:p>
            <a:r>
              <a:rPr lang="en-US" dirty="0"/>
              <a:t>No human interaction.</a:t>
            </a:r>
          </a:p>
          <a:p>
            <a:pPr lvl="0"/>
            <a:r>
              <a:rPr lang="en-US" dirty="0"/>
              <a:t>Requires internet connection.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533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DISADVANTAGES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4419601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4419600"/>
            <a:ext cx="82296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/>
              <a:t>The system can be used by any Credit Information Company(CIC).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400"/>
          </a:xfrm>
        </p:spPr>
        <p:txBody>
          <a:bodyPr/>
          <a:lstStyle/>
          <a:p>
            <a:pPr>
              <a:buNone/>
            </a:pPr>
            <a:r>
              <a:rPr lang="en-US" dirty="0"/>
              <a:t>            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3600" dirty="0"/>
              <a:t>                             THANK YOU!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194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PROJECT PRESENTATION</vt:lpstr>
      <vt:lpstr>DOMAIN AND TITLE</vt:lpstr>
      <vt:lpstr>ABSTRACTION</vt:lpstr>
      <vt:lpstr>HARDWARE CONFIGURATION</vt:lpstr>
      <vt:lpstr>SOFTWARE CONFIGURATION</vt:lpstr>
      <vt:lpstr>MODULES</vt:lpstr>
      <vt:lpstr>ADVANTAGES</vt:lpstr>
      <vt:lpstr> APPLICATIONS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student</dc:creator>
  <cp:lastModifiedBy>reethikapsss2000@gmail.com</cp:lastModifiedBy>
  <cp:revision>7</cp:revision>
  <dcterms:created xsi:type="dcterms:W3CDTF">2019-08-30T06:28:38Z</dcterms:created>
  <dcterms:modified xsi:type="dcterms:W3CDTF">2019-08-30T14:40:39Z</dcterms:modified>
</cp:coreProperties>
</file>