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5D931-64C4-45E3-8D5D-27058732C3B3}" type="datetimeFigureOut">
              <a:rPr lang="fr-FR" smtClean="0"/>
              <a:t>12/03/2019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DBE68-CB2B-49A7-88B2-D12685E768D0}" type="slidenum">
              <a:rPr lang="fr-FR" smtClean="0"/>
              <a:t>‹N°›</a:t>
            </a:fld>
            <a:endParaRPr lang="fr-FR"/>
          </a:p>
        </p:txBody>
      </p:sp>
    </p:spTree>
    <p:extLst>
      <p:ext uri="{BB962C8B-B14F-4D97-AF65-F5344CB8AC3E}">
        <p14:creationId xmlns:p14="http://schemas.microsoft.com/office/powerpoint/2010/main" val="1464525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425554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44C7EDF-EE8D-4C7B-995C-B9734B8F8157}" type="datetimeFigureOut">
              <a:rPr lang="fr-FR" smtClean="0"/>
              <a:t>12/03/2019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292043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63049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1340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1740108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3553578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55751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3415346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361293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188150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27867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44C7EDF-EE8D-4C7B-995C-B9734B8F8157}" type="datetimeFigureOut">
              <a:rPr lang="fr-FR" smtClean="0"/>
              <a:t>12/03/2019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110511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44C7EDF-EE8D-4C7B-995C-B9734B8F8157}" type="datetimeFigureOut">
              <a:rPr lang="fr-FR" smtClean="0"/>
              <a:t>12/03/2019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240147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308934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335173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A44C7EDF-EE8D-4C7B-995C-B9734B8F8157}" type="datetimeFigureOut">
              <a:rPr lang="fr-FR" smtClean="0"/>
              <a:t>12/03/2019</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180084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44C7EDF-EE8D-4C7B-995C-B9734B8F8157}" type="datetimeFigureOut">
              <a:rPr lang="fr-FR" smtClean="0"/>
              <a:t>12/03/2019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867E19-4405-48EC-B060-40E893DB4B70}" type="slidenum">
              <a:rPr lang="fr-FR" smtClean="0"/>
              <a:t>‹N°›</a:t>
            </a:fld>
            <a:endParaRPr lang="fr-FR"/>
          </a:p>
        </p:txBody>
      </p:sp>
    </p:spTree>
    <p:extLst>
      <p:ext uri="{BB962C8B-B14F-4D97-AF65-F5344CB8AC3E}">
        <p14:creationId xmlns:p14="http://schemas.microsoft.com/office/powerpoint/2010/main" val="119417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4C7EDF-EE8D-4C7B-995C-B9734B8F8157}" type="datetimeFigureOut">
              <a:rPr lang="fr-FR" smtClean="0"/>
              <a:t>12/03/2019</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867E19-4405-48EC-B060-40E893DB4B70}" type="slidenum">
              <a:rPr lang="fr-FR" smtClean="0"/>
              <a:t>‹N°›</a:t>
            </a:fld>
            <a:endParaRPr lang="fr-FR"/>
          </a:p>
        </p:txBody>
      </p:sp>
    </p:spTree>
    <p:extLst>
      <p:ext uri="{BB962C8B-B14F-4D97-AF65-F5344CB8AC3E}">
        <p14:creationId xmlns:p14="http://schemas.microsoft.com/office/powerpoint/2010/main" val="74543440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9C244FD-C569-4FBE-B5E5-7FE65655DD77}"/>
              </a:ext>
            </a:extLst>
          </p:cNvPr>
          <p:cNvPicPr>
            <a:picLocks noChangeAspect="1"/>
          </p:cNvPicPr>
          <p:nvPr/>
        </p:nvPicPr>
        <p:blipFill>
          <a:blip r:embed="rId2"/>
          <a:stretch>
            <a:fillRect/>
          </a:stretch>
        </p:blipFill>
        <p:spPr>
          <a:xfrm>
            <a:off x="3914042" y="1798913"/>
            <a:ext cx="3752850" cy="3991325"/>
          </a:xfrm>
          <a:prstGeom prst="rect">
            <a:avLst/>
          </a:prstGeom>
        </p:spPr>
      </p:pic>
      <p:sp>
        <p:nvSpPr>
          <p:cNvPr id="5" name="ZoneTexte 4">
            <a:extLst>
              <a:ext uri="{FF2B5EF4-FFF2-40B4-BE49-F238E27FC236}">
                <a16:creationId xmlns:a16="http://schemas.microsoft.com/office/drawing/2014/main" id="{D3D8A29E-1851-44BD-A72F-C22AE98E8CBE}"/>
              </a:ext>
            </a:extLst>
          </p:cNvPr>
          <p:cNvSpPr txBox="1"/>
          <p:nvPr/>
        </p:nvSpPr>
        <p:spPr>
          <a:xfrm>
            <a:off x="1266825" y="641248"/>
            <a:ext cx="9515475" cy="584775"/>
          </a:xfrm>
          <a:prstGeom prst="rect">
            <a:avLst/>
          </a:prstGeom>
          <a:noFill/>
        </p:spPr>
        <p:txBody>
          <a:bodyPr wrap="square" rtlCol="0">
            <a:spAutoFit/>
          </a:bodyPr>
          <a:lstStyle/>
          <a:p>
            <a:r>
              <a:rPr lang="fr-FR" sz="3200" dirty="0"/>
              <a:t>Soutenance projet n°2 :  Aidez </a:t>
            </a:r>
            <a:r>
              <a:rPr lang="fr-FR" sz="3200" dirty="0" err="1"/>
              <a:t>MacGyver</a:t>
            </a:r>
            <a:r>
              <a:rPr lang="fr-FR" sz="3200" dirty="0"/>
              <a:t> à s’échapper !</a:t>
            </a:r>
          </a:p>
        </p:txBody>
      </p:sp>
      <p:sp>
        <p:nvSpPr>
          <p:cNvPr id="6" name="ZoneTexte 5">
            <a:extLst>
              <a:ext uri="{FF2B5EF4-FFF2-40B4-BE49-F238E27FC236}">
                <a16:creationId xmlns:a16="http://schemas.microsoft.com/office/drawing/2014/main" id="{7DF31687-B373-4B5E-95DF-C8688642EF37}"/>
              </a:ext>
            </a:extLst>
          </p:cNvPr>
          <p:cNvSpPr txBox="1"/>
          <p:nvPr/>
        </p:nvSpPr>
        <p:spPr>
          <a:xfrm>
            <a:off x="304800" y="6238875"/>
            <a:ext cx="4648200" cy="369332"/>
          </a:xfrm>
          <a:prstGeom prst="rect">
            <a:avLst/>
          </a:prstGeom>
          <a:noFill/>
        </p:spPr>
        <p:txBody>
          <a:bodyPr wrap="square" rtlCol="0">
            <a:spAutoFit/>
          </a:bodyPr>
          <a:lstStyle/>
          <a:p>
            <a:r>
              <a:rPr lang="fr-FR" dirty="0"/>
              <a:t>Yohan Grassano</a:t>
            </a:r>
          </a:p>
        </p:txBody>
      </p:sp>
      <p:sp>
        <p:nvSpPr>
          <p:cNvPr id="7" name="ZoneTexte 6">
            <a:extLst>
              <a:ext uri="{FF2B5EF4-FFF2-40B4-BE49-F238E27FC236}">
                <a16:creationId xmlns:a16="http://schemas.microsoft.com/office/drawing/2014/main" id="{6DDF2094-7F00-450E-A115-2B93E2901468}"/>
              </a:ext>
            </a:extLst>
          </p:cNvPr>
          <p:cNvSpPr txBox="1"/>
          <p:nvPr/>
        </p:nvSpPr>
        <p:spPr>
          <a:xfrm>
            <a:off x="9944100" y="6238875"/>
            <a:ext cx="1676400" cy="369332"/>
          </a:xfrm>
          <a:prstGeom prst="rect">
            <a:avLst/>
          </a:prstGeom>
          <a:noFill/>
        </p:spPr>
        <p:txBody>
          <a:bodyPr wrap="square" rtlCol="0">
            <a:spAutoFit/>
          </a:bodyPr>
          <a:lstStyle/>
          <a:p>
            <a:r>
              <a:rPr lang="fr-FR" dirty="0"/>
              <a:t>12/03/2019</a:t>
            </a:r>
          </a:p>
        </p:txBody>
      </p:sp>
      <p:sp>
        <p:nvSpPr>
          <p:cNvPr id="8" name="ZoneTexte 7">
            <a:extLst>
              <a:ext uri="{FF2B5EF4-FFF2-40B4-BE49-F238E27FC236}">
                <a16:creationId xmlns:a16="http://schemas.microsoft.com/office/drawing/2014/main" id="{0E6A80F3-A88A-4BDE-92E6-73DFE87147D7}"/>
              </a:ext>
            </a:extLst>
          </p:cNvPr>
          <p:cNvSpPr txBox="1"/>
          <p:nvPr/>
        </p:nvSpPr>
        <p:spPr>
          <a:xfrm>
            <a:off x="3577003" y="5854754"/>
            <a:ext cx="5037993" cy="338554"/>
          </a:xfrm>
          <a:prstGeom prst="rect">
            <a:avLst/>
          </a:prstGeom>
          <a:noFill/>
        </p:spPr>
        <p:txBody>
          <a:bodyPr wrap="square" rtlCol="0">
            <a:spAutoFit/>
          </a:bodyPr>
          <a:lstStyle/>
          <a:p>
            <a:r>
              <a:rPr lang="fr-FR" sz="1600" dirty="0"/>
              <a:t>https://github.com/Subarin38/MacGyver.git</a:t>
            </a:r>
          </a:p>
        </p:txBody>
      </p:sp>
    </p:spTree>
    <p:extLst>
      <p:ext uri="{BB962C8B-B14F-4D97-AF65-F5344CB8AC3E}">
        <p14:creationId xmlns:p14="http://schemas.microsoft.com/office/powerpoint/2010/main" val="162832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82789-403C-4F44-B6F4-E624143CC552}"/>
              </a:ext>
            </a:extLst>
          </p:cNvPr>
          <p:cNvSpPr>
            <a:spLocks noGrp="1"/>
          </p:cNvSpPr>
          <p:nvPr>
            <p:ph type="title"/>
          </p:nvPr>
        </p:nvSpPr>
        <p:spPr/>
        <p:txBody>
          <a:bodyPr/>
          <a:lstStyle/>
          <a:p>
            <a:r>
              <a:rPr lang="fr-FR" dirty="0"/>
              <a:t>4. Gagner</a:t>
            </a:r>
          </a:p>
        </p:txBody>
      </p:sp>
      <p:sp>
        <p:nvSpPr>
          <p:cNvPr id="3" name="Espace réservé du contenu 2">
            <a:extLst>
              <a:ext uri="{FF2B5EF4-FFF2-40B4-BE49-F238E27FC236}">
                <a16:creationId xmlns:a16="http://schemas.microsoft.com/office/drawing/2014/main" id="{7DC480D1-5867-4DA8-A64D-E9F86BFFEE8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9174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398010-6D5C-481B-9B79-5A5AF69B9C9D}"/>
              </a:ext>
            </a:extLst>
          </p:cNvPr>
          <p:cNvSpPr>
            <a:spLocks noGrp="1"/>
          </p:cNvSpPr>
          <p:nvPr>
            <p:ph type="title"/>
          </p:nvPr>
        </p:nvSpPr>
        <p:spPr/>
        <p:txBody>
          <a:bodyPr/>
          <a:lstStyle/>
          <a:p>
            <a:r>
              <a:rPr lang="fr-FR" sz="3600" dirty="0"/>
              <a:t>Compétences évaluées :</a:t>
            </a:r>
          </a:p>
        </p:txBody>
      </p:sp>
      <p:sp>
        <p:nvSpPr>
          <p:cNvPr id="3" name="Espace réservé du contenu 2">
            <a:extLst>
              <a:ext uri="{FF2B5EF4-FFF2-40B4-BE49-F238E27FC236}">
                <a16:creationId xmlns:a16="http://schemas.microsoft.com/office/drawing/2014/main" id="{F3FF2289-F811-413C-BBA7-3611C2209296}"/>
              </a:ext>
            </a:extLst>
          </p:cNvPr>
          <p:cNvSpPr>
            <a:spLocks noGrp="1"/>
          </p:cNvSpPr>
          <p:nvPr>
            <p:ph idx="1"/>
          </p:nvPr>
        </p:nvSpPr>
        <p:spPr/>
        <p:txBody>
          <a:bodyPr/>
          <a:lstStyle/>
          <a:p>
            <a:pPr>
              <a:buFont typeface="Wingdings" panose="05000000000000000000" pitchFamily="2" charset="2"/>
              <a:buChar char="v"/>
            </a:pPr>
            <a:r>
              <a:rPr lang="fr-FR" dirty="0"/>
              <a:t>Lire et comprendre une documentation de module</a:t>
            </a:r>
          </a:p>
          <a:p>
            <a:pPr>
              <a:buFont typeface="Wingdings" panose="05000000000000000000" pitchFamily="2" charset="2"/>
              <a:buChar char="v"/>
            </a:pPr>
            <a:r>
              <a:rPr lang="fr-FR" dirty="0"/>
              <a:t>Gérer les différentes versions de Python et ses modules en fonction des projets</a:t>
            </a:r>
          </a:p>
          <a:p>
            <a:pPr>
              <a:buFont typeface="Wingdings" panose="05000000000000000000" pitchFamily="2" charset="2"/>
              <a:buChar char="v"/>
            </a:pPr>
            <a:r>
              <a:rPr lang="fr-FR" dirty="0"/>
              <a:t>Gérer des scripts pour le web en utilisant Python</a:t>
            </a:r>
          </a:p>
          <a:p>
            <a:pPr>
              <a:buFont typeface="Wingdings" panose="05000000000000000000" pitchFamily="2" charset="2"/>
              <a:buChar char="v"/>
            </a:pPr>
            <a:r>
              <a:rPr lang="fr-FR" dirty="0"/>
              <a:t>Utiliser un algorithme pour résoudre un besoin technique</a:t>
            </a:r>
          </a:p>
          <a:p>
            <a:pPr>
              <a:buFont typeface="Wingdings" panose="05000000000000000000" pitchFamily="2" charset="2"/>
              <a:buChar char="v"/>
            </a:pPr>
            <a:r>
              <a:rPr lang="fr-FR" dirty="0"/>
              <a:t>Coder efficacement en utilisant des outils adéquats</a:t>
            </a:r>
          </a:p>
          <a:p>
            <a:pPr>
              <a:buFont typeface="Wingdings" panose="05000000000000000000" pitchFamily="2" charset="2"/>
              <a:buChar char="v"/>
            </a:pPr>
            <a:r>
              <a:rPr lang="fr-FR" dirty="0"/>
              <a:t>Conceptualiser l’ensemble de son application en décrivant sa structure (Entités/Domain </a:t>
            </a:r>
            <a:r>
              <a:rPr lang="fr-FR" dirty="0" err="1"/>
              <a:t>objects</a:t>
            </a:r>
            <a:r>
              <a:rPr lang="fr-FR" dirty="0"/>
              <a:t>)</a:t>
            </a:r>
          </a:p>
        </p:txBody>
      </p:sp>
    </p:spTree>
    <p:extLst>
      <p:ext uri="{BB962C8B-B14F-4D97-AF65-F5344CB8AC3E}">
        <p14:creationId xmlns:p14="http://schemas.microsoft.com/office/powerpoint/2010/main" val="253540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EA9B8-FC10-4444-9377-A915362EC040}"/>
              </a:ext>
            </a:extLst>
          </p:cNvPr>
          <p:cNvSpPr>
            <a:spLocks noGrp="1"/>
          </p:cNvSpPr>
          <p:nvPr>
            <p:ph type="title"/>
          </p:nvPr>
        </p:nvSpPr>
        <p:spPr/>
        <p:txBody>
          <a:bodyPr/>
          <a:lstStyle/>
          <a:p>
            <a:r>
              <a:rPr lang="fr-FR" dirty="0"/>
              <a:t>Les différentes étapes de création :</a:t>
            </a:r>
            <a:br>
              <a:rPr lang="fr-FR" dirty="0"/>
            </a:br>
            <a:endParaRPr lang="fr-FR" dirty="0"/>
          </a:p>
        </p:txBody>
      </p:sp>
      <p:sp>
        <p:nvSpPr>
          <p:cNvPr id="3" name="Espace réservé du contenu 2">
            <a:extLst>
              <a:ext uri="{FF2B5EF4-FFF2-40B4-BE49-F238E27FC236}">
                <a16:creationId xmlns:a16="http://schemas.microsoft.com/office/drawing/2014/main" id="{8408302E-0A6B-46B1-9F79-F5E5DFEDA751}"/>
              </a:ext>
            </a:extLst>
          </p:cNvPr>
          <p:cNvSpPr>
            <a:spLocks noGrp="1"/>
          </p:cNvSpPr>
          <p:nvPr>
            <p:ph idx="1"/>
          </p:nvPr>
        </p:nvSpPr>
        <p:spPr/>
        <p:txBody>
          <a:bodyPr/>
          <a:lstStyle/>
          <a:p>
            <a:r>
              <a:rPr lang="fr-FR" dirty="0"/>
              <a:t>1. Créer le cadre de départ</a:t>
            </a:r>
          </a:p>
          <a:p>
            <a:r>
              <a:rPr lang="fr-FR" dirty="0"/>
              <a:t>2. Animer le personnage</a:t>
            </a:r>
          </a:p>
          <a:p>
            <a:r>
              <a:rPr lang="fr-FR" dirty="0"/>
              <a:t>3. Récupérer les objets</a:t>
            </a:r>
          </a:p>
          <a:p>
            <a:r>
              <a:rPr lang="fr-FR" dirty="0"/>
              <a:t>4. Gagner</a:t>
            </a:r>
          </a:p>
        </p:txBody>
      </p:sp>
    </p:spTree>
    <p:extLst>
      <p:ext uri="{BB962C8B-B14F-4D97-AF65-F5344CB8AC3E}">
        <p14:creationId xmlns:p14="http://schemas.microsoft.com/office/powerpoint/2010/main" val="59900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5C554-D578-4892-A0B0-F56439138551}"/>
              </a:ext>
            </a:extLst>
          </p:cNvPr>
          <p:cNvSpPr>
            <a:spLocks noGrp="1"/>
          </p:cNvSpPr>
          <p:nvPr>
            <p:ph type="title"/>
          </p:nvPr>
        </p:nvSpPr>
        <p:spPr/>
        <p:txBody>
          <a:bodyPr/>
          <a:lstStyle/>
          <a:p>
            <a:r>
              <a:rPr lang="fr-FR" dirty="0"/>
              <a:t>1. Créer le cadre de départ</a:t>
            </a:r>
          </a:p>
        </p:txBody>
      </p:sp>
      <p:pic>
        <p:nvPicPr>
          <p:cNvPr id="4" name="Image 3">
            <a:extLst>
              <a:ext uri="{FF2B5EF4-FFF2-40B4-BE49-F238E27FC236}">
                <a16:creationId xmlns:a16="http://schemas.microsoft.com/office/drawing/2014/main" id="{49E87012-85A3-4718-A1E2-61B1AD2C2281}"/>
              </a:ext>
            </a:extLst>
          </p:cNvPr>
          <p:cNvPicPr>
            <a:picLocks noChangeAspect="1"/>
          </p:cNvPicPr>
          <p:nvPr/>
        </p:nvPicPr>
        <p:blipFill>
          <a:blip r:embed="rId2"/>
          <a:stretch>
            <a:fillRect/>
          </a:stretch>
        </p:blipFill>
        <p:spPr>
          <a:xfrm>
            <a:off x="1304193" y="1643062"/>
            <a:ext cx="2514600" cy="3571875"/>
          </a:xfrm>
          <a:prstGeom prst="rect">
            <a:avLst/>
          </a:prstGeom>
        </p:spPr>
      </p:pic>
      <p:pic>
        <p:nvPicPr>
          <p:cNvPr id="5" name="Image 4">
            <a:extLst>
              <a:ext uri="{FF2B5EF4-FFF2-40B4-BE49-F238E27FC236}">
                <a16:creationId xmlns:a16="http://schemas.microsoft.com/office/drawing/2014/main" id="{9F14AD11-8ED8-4340-B1B6-A28A849763E5}"/>
              </a:ext>
            </a:extLst>
          </p:cNvPr>
          <p:cNvPicPr>
            <a:picLocks noChangeAspect="1"/>
          </p:cNvPicPr>
          <p:nvPr/>
        </p:nvPicPr>
        <p:blipFill>
          <a:blip r:embed="rId3"/>
          <a:stretch>
            <a:fillRect/>
          </a:stretch>
        </p:blipFill>
        <p:spPr>
          <a:xfrm>
            <a:off x="6318513" y="1643062"/>
            <a:ext cx="3106841" cy="4630124"/>
          </a:xfrm>
          <a:prstGeom prst="rect">
            <a:avLst/>
          </a:prstGeom>
        </p:spPr>
      </p:pic>
      <p:sp>
        <p:nvSpPr>
          <p:cNvPr id="6" name="ZoneTexte 5">
            <a:extLst>
              <a:ext uri="{FF2B5EF4-FFF2-40B4-BE49-F238E27FC236}">
                <a16:creationId xmlns:a16="http://schemas.microsoft.com/office/drawing/2014/main" id="{745D02F6-4504-4751-B95A-8004F8972C4C}"/>
              </a:ext>
            </a:extLst>
          </p:cNvPr>
          <p:cNvSpPr txBox="1"/>
          <p:nvPr/>
        </p:nvSpPr>
        <p:spPr>
          <a:xfrm>
            <a:off x="1184031" y="1366063"/>
            <a:ext cx="1582615" cy="276999"/>
          </a:xfrm>
          <a:prstGeom prst="rect">
            <a:avLst/>
          </a:prstGeom>
          <a:noFill/>
        </p:spPr>
        <p:txBody>
          <a:bodyPr wrap="square" rtlCol="0">
            <a:spAutoFit/>
          </a:bodyPr>
          <a:lstStyle/>
          <a:p>
            <a:r>
              <a:rPr lang="fr-FR" sz="1200" dirty="0">
                <a:solidFill>
                  <a:schemeClr val="tx2">
                    <a:lumMod val="50000"/>
                  </a:schemeClr>
                </a:solidFill>
              </a:rPr>
              <a:t>Map1.txt</a:t>
            </a:r>
          </a:p>
        </p:txBody>
      </p:sp>
      <p:sp>
        <p:nvSpPr>
          <p:cNvPr id="7" name="ZoneTexte 6">
            <a:extLst>
              <a:ext uri="{FF2B5EF4-FFF2-40B4-BE49-F238E27FC236}">
                <a16:creationId xmlns:a16="http://schemas.microsoft.com/office/drawing/2014/main" id="{C641124C-0E78-4859-88FF-4131D4DD51F9}"/>
              </a:ext>
            </a:extLst>
          </p:cNvPr>
          <p:cNvSpPr txBox="1"/>
          <p:nvPr/>
        </p:nvSpPr>
        <p:spPr>
          <a:xfrm>
            <a:off x="6318513" y="1350673"/>
            <a:ext cx="3396987" cy="276999"/>
          </a:xfrm>
          <a:prstGeom prst="rect">
            <a:avLst/>
          </a:prstGeom>
          <a:noFill/>
        </p:spPr>
        <p:txBody>
          <a:bodyPr wrap="square" rtlCol="0">
            <a:spAutoFit/>
          </a:bodyPr>
          <a:lstStyle/>
          <a:p>
            <a:r>
              <a:rPr lang="fr-FR" sz="1200" dirty="0">
                <a:solidFill>
                  <a:schemeClr val="tx2">
                    <a:lumMod val="50000"/>
                  </a:schemeClr>
                </a:solidFill>
              </a:rPr>
              <a:t>My_labyrinthe.py</a:t>
            </a:r>
          </a:p>
        </p:txBody>
      </p:sp>
    </p:spTree>
    <p:extLst>
      <p:ext uri="{BB962C8B-B14F-4D97-AF65-F5344CB8AC3E}">
        <p14:creationId xmlns:p14="http://schemas.microsoft.com/office/powerpoint/2010/main" val="66073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4E029C-5EDB-496C-84E5-CFA59D0051B9}"/>
              </a:ext>
            </a:extLst>
          </p:cNvPr>
          <p:cNvSpPr txBox="1"/>
          <p:nvPr/>
        </p:nvSpPr>
        <p:spPr>
          <a:xfrm>
            <a:off x="808892" y="729762"/>
            <a:ext cx="9319846" cy="5909310"/>
          </a:xfrm>
          <a:prstGeom prst="rect">
            <a:avLst/>
          </a:prstGeom>
          <a:noFill/>
        </p:spPr>
        <p:txBody>
          <a:bodyPr wrap="square" rtlCol="0">
            <a:spAutoFit/>
          </a:bodyPr>
          <a:lstStyle/>
          <a:p>
            <a:r>
              <a:rPr lang="fr-FR" dirty="0"/>
              <a:t>Pour la création de ce programme, après avoir suivi les cours du module, j’ai du en premier lieu créer ma </a:t>
            </a:r>
            <a:r>
              <a:rPr lang="fr-FR" dirty="0" err="1"/>
              <a:t>map</a:t>
            </a:r>
            <a:r>
              <a:rPr lang="fr-FR" dirty="0"/>
              <a:t>. Pour cela j’ai du comprendre que je devais tout d’abord créer un fichier texte pour ensuite extraire dans une liste à l’aide d’une méthode les éléments de ce fichier pour pouvoir les réutiliser plus tard. J’ai eu quelques difficultés tout au long de ce module avec l’orienté objet, je comprenais ce qu’on attendait de moi mais je ne savais pas comment le mettre en place. J’ai du chercher sur internet quelles étaient les fonctions dont je pouvais avoir besoin et ensuite comprendre comment les utiliser dans mon cas. Jusqu’à la fin du projet je reconnais avoir eu du mal à bien différencier comment se codaient les objets, les attributs de classe et comment faire interagir plusieurs éléments entre eux.</a:t>
            </a:r>
          </a:p>
          <a:p>
            <a:endParaRPr lang="fr-FR" dirty="0"/>
          </a:p>
          <a:p>
            <a:r>
              <a:rPr lang="fr-FR" dirty="0"/>
              <a:t>Dans cette première partie j’ai donc décider de tout récupérer sous forme de liste puis en fonction de ce que ma méthode trouvait comme </a:t>
            </a:r>
            <a:r>
              <a:rPr lang="fr-FR" dirty="0" err="1"/>
              <a:t>element</a:t>
            </a:r>
            <a:r>
              <a:rPr lang="fr-FR" dirty="0"/>
              <a:t> d’en faire apparaitre à ces coordonnées l’image correspondante qui se trouve dans mes constantes.</a:t>
            </a:r>
          </a:p>
          <a:p>
            <a:endParaRPr lang="fr-FR" dirty="0"/>
          </a:p>
          <a:p>
            <a:r>
              <a:rPr lang="fr-FR" dirty="0"/>
              <a:t>N’ayant jamais fait de programmation j’ai mis du temps à prendre le réflexe de mettre les « : » à la fin de la ligne de mes </a:t>
            </a:r>
            <a:r>
              <a:rPr lang="fr-FR" dirty="0" err="1"/>
              <a:t>loops</a:t>
            </a:r>
            <a:r>
              <a:rPr lang="fr-FR" dirty="0"/>
              <a:t> et à bien indenter mon programme mais avec de le temps je m’y suis habitué.</a:t>
            </a:r>
          </a:p>
          <a:p>
            <a:endParaRPr lang="fr-FR" dirty="0"/>
          </a:p>
        </p:txBody>
      </p:sp>
    </p:spTree>
    <p:extLst>
      <p:ext uri="{BB962C8B-B14F-4D97-AF65-F5344CB8AC3E}">
        <p14:creationId xmlns:p14="http://schemas.microsoft.com/office/powerpoint/2010/main" val="173659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BE70C-6B99-45D7-A627-8074360DD06F}"/>
              </a:ext>
            </a:extLst>
          </p:cNvPr>
          <p:cNvSpPr>
            <a:spLocks noGrp="1"/>
          </p:cNvSpPr>
          <p:nvPr>
            <p:ph type="title"/>
          </p:nvPr>
        </p:nvSpPr>
        <p:spPr/>
        <p:txBody>
          <a:bodyPr/>
          <a:lstStyle/>
          <a:p>
            <a:r>
              <a:rPr lang="fr-FR" dirty="0"/>
              <a:t>2. Animer le personnage</a:t>
            </a:r>
          </a:p>
        </p:txBody>
      </p:sp>
      <p:pic>
        <p:nvPicPr>
          <p:cNvPr id="4" name="Image 3">
            <a:extLst>
              <a:ext uri="{FF2B5EF4-FFF2-40B4-BE49-F238E27FC236}">
                <a16:creationId xmlns:a16="http://schemas.microsoft.com/office/drawing/2014/main" id="{3D0C3817-EF3D-49D6-A0A1-64DCA2729AB4}"/>
              </a:ext>
            </a:extLst>
          </p:cNvPr>
          <p:cNvPicPr>
            <a:picLocks noChangeAspect="1"/>
          </p:cNvPicPr>
          <p:nvPr/>
        </p:nvPicPr>
        <p:blipFill>
          <a:blip r:embed="rId2"/>
          <a:stretch>
            <a:fillRect/>
          </a:stretch>
        </p:blipFill>
        <p:spPr>
          <a:xfrm>
            <a:off x="576262" y="2357071"/>
            <a:ext cx="5519738" cy="3190875"/>
          </a:xfrm>
          <a:prstGeom prst="rect">
            <a:avLst/>
          </a:prstGeom>
        </p:spPr>
      </p:pic>
      <p:pic>
        <p:nvPicPr>
          <p:cNvPr id="5" name="Image 4">
            <a:extLst>
              <a:ext uri="{FF2B5EF4-FFF2-40B4-BE49-F238E27FC236}">
                <a16:creationId xmlns:a16="http://schemas.microsoft.com/office/drawing/2014/main" id="{906E24A9-E336-4A36-AFA6-D87414434D57}"/>
              </a:ext>
            </a:extLst>
          </p:cNvPr>
          <p:cNvPicPr>
            <a:picLocks noChangeAspect="1"/>
          </p:cNvPicPr>
          <p:nvPr/>
        </p:nvPicPr>
        <p:blipFill>
          <a:blip r:embed="rId3"/>
          <a:stretch>
            <a:fillRect/>
          </a:stretch>
        </p:blipFill>
        <p:spPr>
          <a:xfrm>
            <a:off x="7019193" y="2633028"/>
            <a:ext cx="3215053" cy="2084761"/>
          </a:xfrm>
          <a:prstGeom prst="rect">
            <a:avLst/>
          </a:prstGeom>
        </p:spPr>
      </p:pic>
    </p:spTree>
    <p:extLst>
      <p:ext uri="{BB962C8B-B14F-4D97-AF65-F5344CB8AC3E}">
        <p14:creationId xmlns:p14="http://schemas.microsoft.com/office/powerpoint/2010/main" val="118958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DE2A298-8127-49BB-88D9-973128E1DDB2}"/>
              </a:ext>
            </a:extLst>
          </p:cNvPr>
          <p:cNvSpPr txBox="1"/>
          <p:nvPr/>
        </p:nvSpPr>
        <p:spPr>
          <a:xfrm>
            <a:off x="457200" y="501162"/>
            <a:ext cx="10040815" cy="3139321"/>
          </a:xfrm>
          <a:prstGeom prst="rect">
            <a:avLst/>
          </a:prstGeom>
          <a:noFill/>
        </p:spPr>
        <p:txBody>
          <a:bodyPr wrap="square" rtlCol="0">
            <a:spAutoFit/>
          </a:bodyPr>
          <a:lstStyle/>
          <a:p>
            <a:r>
              <a:rPr lang="fr-FR" dirty="0"/>
              <a:t>Comme dit précédemment, j’ai eu des difficultés à coder comment faire interagir plusieurs attributs ou objets entre eux et s’est évidemment ressorti quand j’ai du comparer la position de </a:t>
            </a:r>
            <a:r>
              <a:rPr lang="fr-FR" dirty="0" err="1"/>
              <a:t>MacGyver</a:t>
            </a:r>
            <a:r>
              <a:rPr lang="fr-FR" dirty="0"/>
              <a:t> avec les éléments du plateau pour savoir s’il pouvait se déplacer. Une fois que j’ai compris que je devais créer uns instance de classe pour pouvoir interagir avec le plateau j’ai pu avancer. </a:t>
            </a:r>
          </a:p>
          <a:p>
            <a:endParaRPr lang="fr-FR" dirty="0"/>
          </a:p>
          <a:p>
            <a:r>
              <a:rPr lang="fr-FR" dirty="0"/>
              <a:t>J’avais une erreur qui revenait régulièrement quand j’ai voulu coder cette partie et nous avons mis du temps à en trouver la cause : le message « </a:t>
            </a:r>
            <a:r>
              <a:rPr lang="fr-FR" dirty="0" err="1"/>
              <a:t>list</a:t>
            </a:r>
            <a:r>
              <a:rPr lang="fr-FR" dirty="0"/>
              <a:t> out of rang »  s’affichait quand je cherchais à me déplacer en dehors du labyrinthe plutôt que de me bloquer dessus. Pour la corriger il a fallu que je me mette une condition pour que l’</a:t>
            </a:r>
            <a:r>
              <a:rPr lang="fr-FR" dirty="0" err="1"/>
              <a:t>element</a:t>
            </a:r>
            <a:r>
              <a:rPr lang="fr-FR" dirty="0"/>
              <a:t> que la position de l’</a:t>
            </a:r>
            <a:r>
              <a:rPr lang="fr-FR" dirty="0" err="1"/>
              <a:t>element</a:t>
            </a:r>
            <a:r>
              <a:rPr lang="fr-FR" dirty="0"/>
              <a:t> que je cherche à vérifier soit bien dans ma liste.</a:t>
            </a:r>
          </a:p>
        </p:txBody>
      </p:sp>
    </p:spTree>
    <p:extLst>
      <p:ext uri="{BB962C8B-B14F-4D97-AF65-F5344CB8AC3E}">
        <p14:creationId xmlns:p14="http://schemas.microsoft.com/office/powerpoint/2010/main" val="119020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EA652-768E-40D3-BEA5-974B5876862C}"/>
              </a:ext>
            </a:extLst>
          </p:cNvPr>
          <p:cNvSpPr>
            <a:spLocks noGrp="1"/>
          </p:cNvSpPr>
          <p:nvPr>
            <p:ph type="title"/>
          </p:nvPr>
        </p:nvSpPr>
        <p:spPr/>
        <p:txBody>
          <a:bodyPr/>
          <a:lstStyle/>
          <a:p>
            <a:r>
              <a:rPr lang="fr-FR" dirty="0"/>
              <a:t>3. Récupérer les objets</a:t>
            </a:r>
          </a:p>
        </p:txBody>
      </p:sp>
      <p:sp>
        <p:nvSpPr>
          <p:cNvPr id="3" name="Espace réservé du contenu 2">
            <a:extLst>
              <a:ext uri="{FF2B5EF4-FFF2-40B4-BE49-F238E27FC236}">
                <a16:creationId xmlns:a16="http://schemas.microsoft.com/office/drawing/2014/main" id="{707BAF92-5037-4ABB-9250-CF6E4A8023E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79903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51689E2-7320-451B-B935-5679CFC9BD89}"/>
              </a:ext>
            </a:extLst>
          </p:cNvPr>
          <p:cNvSpPr txBox="1"/>
          <p:nvPr/>
        </p:nvSpPr>
        <p:spPr>
          <a:xfrm>
            <a:off x="395654" y="597877"/>
            <a:ext cx="11245361" cy="923330"/>
          </a:xfrm>
          <a:prstGeom prst="rect">
            <a:avLst/>
          </a:prstGeom>
          <a:noFill/>
        </p:spPr>
        <p:txBody>
          <a:bodyPr wrap="square" rtlCol="0">
            <a:spAutoFit/>
          </a:bodyPr>
          <a:lstStyle/>
          <a:p>
            <a:r>
              <a:rPr lang="fr-FR" dirty="0"/>
              <a:t>C’est en voulant trouver une méthode pour vérifier que la position des 3 objets que je créé n’est pas la même que je me suis rendu compte que je n’étais pas capable de créer une liste comportant mes 3 objets avec leurs attributs</a:t>
            </a:r>
          </a:p>
        </p:txBody>
      </p:sp>
    </p:spTree>
    <p:extLst>
      <p:ext uri="{BB962C8B-B14F-4D97-AF65-F5344CB8AC3E}">
        <p14:creationId xmlns:p14="http://schemas.microsoft.com/office/powerpoint/2010/main" val="2776123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199</TotalTime>
  <Words>483</Words>
  <Application>Microsoft Office PowerPoint</Application>
  <PresentationFormat>Grand écran</PresentationFormat>
  <Paragraphs>31</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Century Gothic</vt:lpstr>
      <vt:lpstr>Wingdings</vt:lpstr>
      <vt:lpstr>Wingdings 3</vt:lpstr>
      <vt:lpstr>Ion</vt:lpstr>
      <vt:lpstr>Présentation PowerPoint</vt:lpstr>
      <vt:lpstr>Compétences évaluées :</vt:lpstr>
      <vt:lpstr>Les différentes étapes de création : </vt:lpstr>
      <vt:lpstr>1. Créer le cadre de départ</vt:lpstr>
      <vt:lpstr>Présentation PowerPoint</vt:lpstr>
      <vt:lpstr>2. Animer le personnage</vt:lpstr>
      <vt:lpstr>Présentation PowerPoint</vt:lpstr>
      <vt:lpstr>3. Récupérer les objets</vt:lpstr>
      <vt:lpstr>Présentation PowerPoint</vt:lpstr>
      <vt:lpstr>4. Gagner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yohan grassano</dc:creator>
  <cp:lastModifiedBy>yohan grassano</cp:lastModifiedBy>
  <cp:revision>11</cp:revision>
  <dcterms:created xsi:type="dcterms:W3CDTF">2019-03-12T14:02:10Z</dcterms:created>
  <dcterms:modified xsi:type="dcterms:W3CDTF">2019-03-12T17:21:35Z</dcterms:modified>
</cp:coreProperties>
</file>