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C1DFB9-4B67-5C59-B8F8-DC1910FFDE70}" v="495" dt="2024-11-20T11:04:53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96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92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18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336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24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1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333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99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86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90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71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8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EAE061-4AFE-4B3A-8FA1-FC5953E7E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0398FB-7D27-4C59-A68B-663AE7A37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n-GB" sz="3600" b="1" dirty="0">
                <a:latin typeface="Times New Roman"/>
                <a:ea typeface="Calibri"/>
                <a:cs typeface="Arial"/>
              </a:rPr>
              <a:t>Movie Ticket Booking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3520" y="5224338"/>
            <a:ext cx="6589707" cy="995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GB" dirty="0">
                <a:latin typeface="Times New Roman"/>
                <a:cs typeface="Times New Roman"/>
              </a:rPr>
              <a:t>Presented </a:t>
            </a:r>
            <a:r>
              <a:rPr lang="en-GB" err="1">
                <a:latin typeface="Times New Roman"/>
                <a:cs typeface="Times New Roman"/>
              </a:rPr>
              <a:t>by:Subarna</a:t>
            </a:r>
            <a:r>
              <a:rPr lang="en-GB" dirty="0">
                <a:latin typeface="Times New Roman"/>
                <a:cs typeface="Times New Roman"/>
              </a:rPr>
              <a:t> Shri Devi 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DEE8134-8942-423C-9EAA-0110FCA11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638B-7DAA-5732-104A-7DCEB9197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2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SQL: Bookings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CD1AC-E3FE-F4F3-E48A-38878D9BC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4" y="1248204"/>
            <a:ext cx="5108530" cy="24267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56E912-992E-1B2D-84A4-FFDA6E164619}"/>
              </a:ext>
            </a:extLst>
          </p:cNvPr>
          <p:cNvSpPr txBox="1"/>
          <p:nvPr/>
        </p:nvSpPr>
        <p:spPr>
          <a:xfrm>
            <a:off x="89133" y="3674938"/>
            <a:ext cx="51085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booking details.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Fields: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(Primary Key)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(Foreign Key from users table)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(Foreign Key from shows table)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number_of_tickets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(Tickets booked)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payment_status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(Pending or Paid)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FB676-6838-9479-4014-57FC6FA55D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862" y="1325563"/>
            <a:ext cx="6463004" cy="23186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D2B4B6-3F67-61A0-E521-E08CDB753EF0}"/>
              </a:ext>
            </a:extLst>
          </p:cNvPr>
          <p:cNvSpPr txBox="1"/>
          <p:nvPr/>
        </p:nvSpPr>
        <p:spPr>
          <a:xfrm>
            <a:off x="8005665" y="3760236"/>
            <a:ext cx="1418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726186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17B0-6B18-6D83-D5BB-93F77D1C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Sample Data Insertions (Movies)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D56B2D-FA23-3086-AB2E-9FFECEEEF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877" y="1811043"/>
            <a:ext cx="5746539" cy="17311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6F4784-E477-AC68-BE78-D5C5358535B3}"/>
              </a:ext>
            </a:extLst>
          </p:cNvPr>
          <p:cNvSpPr txBox="1"/>
          <p:nvPr/>
        </p:nvSpPr>
        <p:spPr>
          <a:xfrm>
            <a:off x="3667080" y="3429000"/>
            <a:ext cx="45712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Sample movie data.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Each movie includes title, genre, duration, and rating.</a:t>
            </a:r>
          </a:p>
        </p:txBody>
      </p:sp>
    </p:spTree>
    <p:extLst>
      <p:ext uri="{BB962C8B-B14F-4D97-AF65-F5344CB8AC3E}">
        <p14:creationId xmlns:p14="http://schemas.microsoft.com/office/powerpoint/2010/main" val="66971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018F-390F-9A98-897B-5373500D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Sample Data Insertions (Theaters)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2BAA36-B78A-BE55-BFD4-DEF29D61F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851" y="1690688"/>
            <a:ext cx="7249357" cy="18712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BFDCC6-A2C9-0C67-6CC4-C06E9846707B}"/>
              </a:ext>
            </a:extLst>
          </p:cNvPr>
          <p:cNvSpPr txBox="1"/>
          <p:nvPr/>
        </p:nvSpPr>
        <p:spPr>
          <a:xfrm>
            <a:off x="3311371" y="3561928"/>
            <a:ext cx="51756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Sample theater data.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Includes theater name and location.</a:t>
            </a:r>
          </a:p>
        </p:txBody>
      </p:sp>
    </p:spTree>
    <p:extLst>
      <p:ext uri="{BB962C8B-B14F-4D97-AF65-F5344CB8AC3E}">
        <p14:creationId xmlns:p14="http://schemas.microsoft.com/office/powerpoint/2010/main" val="434207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4367-4CF9-68C4-41EE-D9CC4A8B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Sample Data Insertions (Shows)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67A84D-3491-05C7-1991-0E1F06B27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893" y="1538057"/>
            <a:ext cx="6565179" cy="16382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D66C83-0987-E188-27C9-09661E8A8FC7}"/>
              </a:ext>
            </a:extLst>
          </p:cNvPr>
          <p:cNvSpPr txBox="1"/>
          <p:nvPr/>
        </p:nvSpPr>
        <p:spPr>
          <a:xfrm>
            <a:off x="3133818" y="3755253"/>
            <a:ext cx="45631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show data for each movie in theaters with available seats.</a:t>
            </a:r>
          </a:p>
        </p:txBody>
      </p:sp>
    </p:spTree>
    <p:extLst>
      <p:ext uri="{BB962C8B-B14F-4D97-AF65-F5344CB8AC3E}">
        <p14:creationId xmlns:p14="http://schemas.microsoft.com/office/powerpoint/2010/main" val="1978750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F159-88FF-3148-6603-32A17E75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Python: MySQL Connection Setup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0E2ED9-0B70-EDB9-5DBC-F52D2142F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278" y="1928263"/>
            <a:ext cx="3824178" cy="21212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3DD287-5315-08D4-308A-D2E825E7EEB0}"/>
              </a:ext>
            </a:extLst>
          </p:cNvPr>
          <p:cNvSpPr txBox="1"/>
          <p:nvPr/>
        </p:nvSpPr>
        <p:spPr>
          <a:xfrm>
            <a:off x="3275046" y="4478694"/>
            <a:ext cx="5486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a connection to the MySQL database.</a:t>
            </a:r>
          </a:p>
        </p:txBody>
      </p:sp>
    </p:spTree>
    <p:extLst>
      <p:ext uri="{BB962C8B-B14F-4D97-AF65-F5344CB8AC3E}">
        <p14:creationId xmlns:p14="http://schemas.microsoft.com/office/powerpoint/2010/main" val="321898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49F2-2465-033F-56DA-B8CA73D5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Fetching Movies in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D4E301-46E4-0283-6598-CA8F0D235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56" y="1601692"/>
            <a:ext cx="5298537" cy="24712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51B0E7-39C4-A987-A135-96370446BADB}"/>
              </a:ext>
            </a:extLst>
          </p:cNvPr>
          <p:cNvSpPr txBox="1"/>
          <p:nvPr/>
        </p:nvSpPr>
        <p:spPr>
          <a:xfrm>
            <a:off x="3959290" y="4455524"/>
            <a:ext cx="42734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list of movies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775615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F6A3-CE45-42EB-2C95-C4860E02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Login Function in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E0B10B-9F31-6CCB-4284-A32DEB1F9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61" y="1690688"/>
            <a:ext cx="8567057" cy="21685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327FF4-03A9-20C5-2E88-ADA27BFC4210}"/>
              </a:ext>
            </a:extLst>
          </p:cNvPr>
          <p:cNvSpPr txBox="1"/>
          <p:nvPr/>
        </p:nvSpPr>
        <p:spPr>
          <a:xfrm>
            <a:off x="3881535" y="4329405"/>
            <a:ext cx="5756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user login credentials.</a:t>
            </a:r>
          </a:p>
        </p:txBody>
      </p:sp>
    </p:spTree>
    <p:extLst>
      <p:ext uri="{BB962C8B-B14F-4D97-AF65-F5344CB8AC3E}">
        <p14:creationId xmlns:p14="http://schemas.microsoft.com/office/powerpoint/2010/main" val="2093337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1456-6B2E-9805-6158-D39FD693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Booking Function in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E859B7-D70D-46C4-55A0-0B5ED68BA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051" y="1686639"/>
            <a:ext cx="4931598" cy="26430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B99A00-972B-02D9-048E-0224727D5F73}"/>
              </a:ext>
            </a:extLst>
          </p:cNvPr>
          <p:cNvSpPr txBox="1"/>
          <p:nvPr/>
        </p:nvSpPr>
        <p:spPr>
          <a:xfrm>
            <a:off x="3754016" y="4739952"/>
            <a:ext cx="4683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ticket booking, updates seats, and stores booking details.</a:t>
            </a:r>
          </a:p>
        </p:txBody>
      </p:sp>
    </p:spTree>
    <p:extLst>
      <p:ext uri="{BB962C8B-B14F-4D97-AF65-F5344CB8AC3E}">
        <p14:creationId xmlns:p14="http://schemas.microsoft.com/office/powerpoint/2010/main" val="825725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B9CA-E930-0AB2-4686-8EB27A5B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GUI: Main Class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2EF4E-D922-A6FD-A4B6-1081195B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GUI class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MovieTicketBookingApp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manages the user interface.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- Login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- Movie selection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- Show selection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- Ticket booking</a:t>
            </a:r>
          </a:p>
        </p:txBody>
      </p:sp>
    </p:spTree>
    <p:extLst>
      <p:ext uri="{BB962C8B-B14F-4D97-AF65-F5344CB8AC3E}">
        <p14:creationId xmlns:p14="http://schemas.microsoft.com/office/powerpoint/2010/main" val="1099660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E80C-ECE1-B258-D232-0C1D86DA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GUI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95437-A0DF-F1C4-1643-65D1D83FE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Window: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enter credentials.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 Movie Selection: Shows available movies.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 Show Selection: Select a show based on the chosen movie.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 Ticket Booking: Enter the number of tickets and complete the booking.</a:t>
            </a:r>
          </a:p>
        </p:txBody>
      </p:sp>
    </p:spTree>
    <p:extLst>
      <p:ext uri="{BB962C8B-B14F-4D97-AF65-F5344CB8AC3E}">
        <p14:creationId xmlns:p14="http://schemas.microsoft.com/office/powerpoint/2010/main" val="206859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7972-9CDA-0E67-AAE8-C1ED6C44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Times New Roman"/>
                <a:cs typeface="Times New Roman"/>
              </a:rPr>
              <a:t>                               Title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6858E-F048-81D0-3F11-577F21E81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04400" cy="18582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latin typeface="Times New Roman"/>
                <a:cs typeface="Times New Roman"/>
              </a:rPr>
              <a:t>Title: </a:t>
            </a:r>
            <a:r>
              <a:rPr lang="en-GB" dirty="0">
                <a:latin typeface="Times New Roman"/>
                <a:cs typeface="Times New Roman"/>
              </a:rPr>
              <a:t>Movie Ticket Booking System</a:t>
            </a:r>
          </a:p>
          <a:p>
            <a:r>
              <a:rPr lang="en-GB" b="1" dirty="0">
                <a:latin typeface="Times New Roman"/>
                <a:cs typeface="Times New Roman"/>
              </a:rPr>
              <a:t>Subtitle: </a:t>
            </a:r>
            <a:r>
              <a:rPr lang="en-GB" dirty="0">
                <a:latin typeface="Times New Roman"/>
                <a:cs typeface="Times New Roman"/>
              </a:rPr>
              <a:t>Explanation of the program using </a:t>
            </a:r>
            <a:r>
              <a:rPr lang="en-GB" dirty="0" err="1">
                <a:latin typeface="Times New Roman"/>
                <a:cs typeface="Times New Roman"/>
              </a:rPr>
              <a:t>SQL,TKinter</a:t>
            </a:r>
            <a:r>
              <a:rPr lang="en-GB" dirty="0">
                <a:latin typeface="Times New Roman"/>
                <a:cs typeface="Times New Roman"/>
              </a:rPr>
              <a:t> and Python</a:t>
            </a:r>
          </a:p>
          <a:p>
            <a:pPr marL="0" indent="0">
              <a:buNone/>
            </a:pPr>
            <a:endParaRPr lang="en-GB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9556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7632-D4C6-A118-F9D2-6A2AD2F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5" y="9360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Program Output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D2F103-DAE3-861A-8554-475CF31D0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12" y="1674884"/>
            <a:ext cx="3903305" cy="22091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EC266E-1968-7760-B28D-F502B39007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463" y="1212980"/>
            <a:ext cx="3120801" cy="2544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A97290-F3AD-63FF-16DD-682CF45F3B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973" y="3429000"/>
            <a:ext cx="2450456" cy="26726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B9B0D7-149E-CC53-50A4-94302A21755E}"/>
              </a:ext>
            </a:extLst>
          </p:cNvPr>
          <p:cNvSpPr txBox="1"/>
          <p:nvPr/>
        </p:nvSpPr>
        <p:spPr>
          <a:xfrm>
            <a:off x="1759599" y="4016829"/>
            <a:ext cx="16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EBC972-6CE2-EE85-BFFD-9E11FB050320}"/>
              </a:ext>
            </a:extLst>
          </p:cNvPr>
          <p:cNvSpPr txBox="1"/>
          <p:nvPr/>
        </p:nvSpPr>
        <p:spPr>
          <a:xfrm>
            <a:off x="8724317" y="3884072"/>
            <a:ext cx="312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entering username &amp; password ,select a movie and view shows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D4BAA8-5C88-C790-7A4B-C0B26A53FA1B}"/>
              </a:ext>
            </a:extLst>
          </p:cNvPr>
          <p:cNvSpPr txBox="1"/>
          <p:nvPr/>
        </p:nvSpPr>
        <p:spPr>
          <a:xfrm>
            <a:off x="4981575" y="6200487"/>
            <a:ext cx="3267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shows available then the Ticket is booked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3488341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54EE-D794-9FEF-CC1D-C3E83577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BEEFC-3F89-0F99-A1ED-99BB94D00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A user-friendly movie ticket booking system.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Efficient database management using SQL.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Interactive GUI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easy ticket booking.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Payment gateway integration.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Enhanced user interface design.</a:t>
            </a:r>
          </a:p>
        </p:txBody>
      </p:sp>
    </p:spTree>
    <p:extLst>
      <p:ext uri="{BB962C8B-B14F-4D97-AF65-F5344CB8AC3E}">
        <p14:creationId xmlns:p14="http://schemas.microsoft.com/office/powerpoint/2010/main" val="150180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A661-1270-138D-F07D-627925C2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Times New Roman"/>
                <a:cs typeface="Times New Roman"/>
              </a:rPr>
              <a:t>                                    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86293-54AC-6F3B-9E46-1CCE409BF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latin typeface="Times New Roman"/>
                <a:cs typeface="Times New Roman"/>
              </a:rPr>
              <a:t>Intoduction</a:t>
            </a:r>
            <a:r>
              <a:rPr lang="en-GB" dirty="0">
                <a:latin typeface="Times New Roman"/>
                <a:cs typeface="Times New Roman"/>
              </a:rPr>
              <a:t> to the project</a:t>
            </a:r>
          </a:p>
          <a:p>
            <a:r>
              <a:rPr lang="en-GB" dirty="0">
                <a:latin typeface="Times New Roman"/>
                <a:cs typeface="Times New Roman"/>
              </a:rPr>
              <a:t>SQL Database Design</a:t>
            </a:r>
          </a:p>
          <a:p>
            <a:r>
              <a:rPr lang="en-GB" dirty="0">
                <a:latin typeface="Times New Roman"/>
                <a:cs typeface="Times New Roman"/>
              </a:rPr>
              <a:t>Python code breakdown</a:t>
            </a:r>
          </a:p>
          <a:p>
            <a:r>
              <a:rPr lang="en-GB" dirty="0" err="1">
                <a:latin typeface="Times New Roman"/>
                <a:cs typeface="Times New Roman"/>
              </a:rPr>
              <a:t>Tkinter</a:t>
            </a:r>
            <a:r>
              <a:rPr lang="en-GB" dirty="0">
                <a:latin typeface="Times New Roman"/>
                <a:cs typeface="Times New Roman"/>
              </a:rPr>
              <a:t> GUI Design</a:t>
            </a:r>
          </a:p>
          <a:p>
            <a:r>
              <a:rPr lang="en-GB" dirty="0">
                <a:latin typeface="Times New Roman"/>
                <a:cs typeface="Times New Roman"/>
              </a:rPr>
              <a:t>System Flow</a:t>
            </a:r>
          </a:p>
          <a:p>
            <a:r>
              <a:rPr lang="en-GB" dirty="0">
                <a:latin typeface="Times New Roman"/>
                <a:cs typeface="Times New Roman"/>
              </a:rPr>
              <a:t>Program Execution and Output</a:t>
            </a:r>
          </a:p>
        </p:txBody>
      </p:sp>
    </p:spTree>
    <p:extLst>
      <p:ext uri="{BB962C8B-B14F-4D97-AF65-F5344CB8AC3E}">
        <p14:creationId xmlns:p14="http://schemas.microsoft.com/office/powerpoint/2010/main" val="28574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1FFF-E4C6-415B-FA0E-8CF3BED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latin typeface="Times New Roman"/>
                <a:ea typeface="+mj-lt"/>
                <a:cs typeface="+mj-lt"/>
              </a:rPr>
              <a:t>                                 Introduction</a:t>
            </a:r>
            <a:endParaRPr lang="en-US" sz="3600" b="1" dirty="0">
              <a:latin typeface="Times New Roman"/>
            </a:endParaRP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62CB5-9BED-A9C4-A90E-9B4B28123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dirty="0">
                <a:ea typeface="+mn-lt"/>
                <a:cs typeface="+mn-lt"/>
              </a:rPr>
              <a:t> </a:t>
            </a:r>
            <a:r>
              <a:rPr lang="en-GB" b="1" dirty="0">
                <a:latin typeface="Times New Roman"/>
                <a:ea typeface="+mn-lt"/>
                <a:cs typeface="+mn-lt"/>
              </a:rPr>
              <a:t>Overview of the Movie Ticket Booking System</a:t>
            </a:r>
            <a:endParaRPr lang="en-GB" b="1">
              <a:latin typeface="Times New Roman"/>
              <a:cs typeface="Times New Roman"/>
            </a:endParaRPr>
          </a:p>
          <a:p>
            <a:pPr algn="just"/>
            <a:r>
              <a:rPr lang="en-GB" dirty="0">
                <a:latin typeface="Times New Roman"/>
                <a:ea typeface="+mn-lt"/>
                <a:cs typeface="+mn-lt"/>
              </a:rPr>
              <a:t>  Purpose: Allows users to book movie tickets online.</a:t>
            </a:r>
            <a:endParaRPr lang="en-GB">
              <a:latin typeface="Times New Roman"/>
              <a:cs typeface="Times New Roman"/>
            </a:endParaRPr>
          </a:p>
          <a:p>
            <a:pPr algn="just"/>
            <a:r>
              <a:rPr lang="en-GB" dirty="0">
                <a:latin typeface="Times New Roman"/>
                <a:ea typeface="+mn-lt"/>
                <a:cs typeface="+mn-lt"/>
              </a:rPr>
              <a:t>  </a:t>
            </a:r>
            <a:r>
              <a:rPr lang="en-GB" b="1" dirty="0">
                <a:latin typeface="Times New Roman"/>
                <a:ea typeface="+mn-lt"/>
                <a:cs typeface="+mn-lt"/>
              </a:rPr>
              <a:t>Technology Used</a:t>
            </a:r>
            <a:r>
              <a:rPr lang="en-GB" dirty="0">
                <a:latin typeface="Times New Roman"/>
                <a:ea typeface="+mn-lt"/>
                <a:cs typeface="+mn-lt"/>
              </a:rPr>
              <a:t>:</a:t>
            </a:r>
            <a:endParaRPr lang="en-GB" dirty="0">
              <a:latin typeface="Times New Roman"/>
              <a:cs typeface="Times New Roman"/>
            </a:endParaRPr>
          </a:p>
          <a:p>
            <a:pPr algn="just"/>
            <a:r>
              <a:rPr lang="en-GB" dirty="0">
                <a:latin typeface="Times New Roman"/>
                <a:ea typeface="+mn-lt"/>
                <a:cs typeface="+mn-lt"/>
              </a:rPr>
              <a:t>  </a:t>
            </a:r>
            <a:r>
              <a:rPr lang="en-GB" dirty="0" err="1">
                <a:latin typeface="Times New Roman"/>
                <a:ea typeface="+mn-lt"/>
                <a:cs typeface="+mn-lt"/>
              </a:rPr>
              <a:t>Backend:SQL</a:t>
            </a:r>
            <a:r>
              <a:rPr lang="en-GB" dirty="0">
                <a:latin typeface="Times New Roman"/>
                <a:ea typeface="+mn-lt"/>
                <a:cs typeface="+mn-lt"/>
              </a:rPr>
              <a:t> (MySQL for database management)</a:t>
            </a:r>
            <a:endParaRPr lang="en-GB">
              <a:latin typeface="Times New Roman"/>
              <a:cs typeface="Times New Roman"/>
            </a:endParaRPr>
          </a:p>
          <a:p>
            <a:pPr algn="just"/>
            <a:r>
              <a:rPr lang="en-GB" dirty="0">
                <a:latin typeface="Times New Roman"/>
                <a:ea typeface="+mn-lt"/>
                <a:cs typeface="+mn-lt"/>
              </a:rPr>
              <a:t>  Frontend: </a:t>
            </a:r>
            <a:r>
              <a:rPr lang="en-GB" dirty="0" err="1">
                <a:latin typeface="Times New Roman"/>
                <a:ea typeface="+mn-lt"/>
                <a:cs typeface="+mn-lt"/>
              </a:rPr>
              <a:t>Tkinter</a:t>
            </a:r>
            <a:r>
              <a:rPr lang="en-GB" dirty="0">
                <a:latin typeface="Times New Roman"/>
                <a:ea typeface="+mn-lt"/>
                <a:cs typeface="+mn-lt"/>
              </a:rPr>
              <a:t> (for GUI)</a:t>
            </a:r>
            <a:endParaRPr lang="en-GB">
              <a:latin typeface="Times New Roman"/>
              <a:cs typeface="Times New Roman"/>
            </a:endParaRPr>
          </a:p>
          <a:p>
            <a:pPr algn="just"/>
            <a:r>
              <a:rPr lang="en-GB" dirty="0">
                <a:latin typeface="Times New Roman"/>
                <a:ea typeface="+mn-lt"/>
                <a:cs typeface="+mn-lt"/>
              </a:rPr>
              <a:t>  Programming Language: Python</a:t>
            </a:r>
            <a:endParaRPr lang="en-GB" dirty="0">
              <a:latin typeface="Times New Roman"/>
            </a:endParaRP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67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268A-02FB-FA8E-EDBF-5422AD4D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Times New Roman"/>
                <a:ea typeface="+mj-lt"/>
                <a:cs typeface="+mj-lt"/>
              </a:rPr>
              <a:t>                  Database Design (Overview)</a:t>
            </a:r>
            <a:endParaRPr lang="en-US" sz="3600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4C0F3-BF83-AE0E-2642-9B24907A3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473200"/>
            <a:ext cx="10906125" cy="425026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en-GB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b="1" dirty="0">
                <a:latin typeface="Times New Roman"/>
                <a:ea typeface="+mn-lt"/>
                <a:cs typeface="+mn-lt"/>
              </a:rPr>
              <a:t>Entities:</a:t>
            </a:r>
            <a:endParaRPr lang="en-GB" b="1" dirty="0">
              <a:latin typeface="Times New Roman"/>
              <a:cs typeface="Times New Roman"/>
            </a:endParaRPr>
          </a:p>
          <a:p>
            <a:r>
              <a:rPr lang="en-GB" dirty="0">
                <a:latin typeface="Times New Roman"/>
                <a:ea typeface="+mn-lt"/>
                <a:cs typeface="+mn-lt"/>
              </a:rPr>
              <a:t>   Users</a:t>
            </a:r>
            <a:endParaRPr lang="en-GB" dirty="0">
              <a:latin typeface="Times New Roman"/>
              <a:cs typeface="Times New Roman"/>
            </a:endParaRPr>
          </a:p>
          <a:p>
            <a:r>
              <a:rPr lang="en-GB" dirty="0">
                <a:latin typeface="Times New Roman"/>
                <a:ea typeface="+mn-lt"/>
                <a:cs typeface="+mn-lt"/>
              </a:rPr>
              <a:t>   Movies</a:t>
            </a:r>
            <a:endParaRPr lang="en-GB">
              <a:latin typeface="Times New Roman"/>
              <a:cs typeface="Times New Roman"/>
            </a:endParaRPr>
          </a:p>
          <a:p>
            <a:r>
              <a:rPr lang="en-GB" dirty="0">
                <a:latin typeface="Times New Roman"/>
                <a:ea typeface="+mn-lt"/>
                <a:cs typeface="+mn-lt"/>
              </a:rPr>
              <a:t>   </a:t>
            </a:r>
            <a:r>
              <a:rPr lang="en-GB" err="1">
                <a:latin typeface="Times New Roman"/>
                <a:ea typeface="+mn-lt"/>
                <a:cs typeface="+mn-lt"/>
              </a:rPr>
              <a:t>Theaters</a:t>
            </a:r>
            <a:endParaRPr lang="en-GB">
              <a:latin typeface="Times New Roman"/>
              <a:cs typeface="Times New Roman"/>
            </a:endParaRPr>
          </a:p>
          <a:p>
            <a:r>
              <a:rPr lang="en-GB" dirty="0">
                <a:latin typeface="Times New Roman"/>
                <a:ea typeface="+mn-lt"/>
                <a:cs typeface="+mn-lt"/>
              </a:rPr>
              <a:t>   Shows</a:t>
            </a:r>
            <a:endParaRPr lang="en-GB">
              <a:latin typeface="Times New Roman"/>
              <a:cs typeface="Times New Roman"/>
            </a:endParaRPr>
          </a:p>
          <a:p>
            <a:r>
              <a:rPr lang="en-GB" dirty="0">
                <a:latin typeface="Times New Roman"/>
                <a:ea typeface="+mn-lt"/>
                <a:cs typeface="+mn-lt"/>
              </a:rPr>
              <a:t>   Bookings</a:t>
            </a:r>
            <a:endParaRPr lang="en-GB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b="1" dirty="0">
                <a:latin typeface="Times New Roman"/>
                <a:ea typeface="+mn-lt"/>
                <a:cs typeface="+mn-lt"/>
              </a:rPr>
              <a:t>Relationships:</a:t>
            </a:r>
            <a:endParaRPr lang="en-GB" b="1">
              <a:latin typeface="Times New Roman"/>
              <a:cs typeface="Times New Roman"/>
            </a:endParaRPr>
          </a:p>
          <a:p>
            <a:r>
              <a:rPr lang="en-GB" dirty="0">
                <a:latin typeface="Times New Roman"/>
                <a:ea typeface="+mn-lt"/>
                <a:cs typeface="+mn-lt"/>
              </a:rPr>
              <a:t>   Users can book tickets for shows</a:t>
            </a:r>
            <a:endParaRPr lang="en-GB">
              <a:latin typeface="Times New Roman"/>
              <a:cs typeface="Times New Roman"/>
            </a:endParaRPr>
          </a:p>
          <a:p>
            <a:r>
              <a:rPr lang="en-GB" dirty="0">
                <a:latin typeface="Times New Roman"/>
                <a:ea typeface="+mn-lt"/>
                <a:cs typeface="+mn-lt"/>
              </a:rPr>
              <a:t>   Shows are specific to movies and </a:t>
            </a:r>
            <a:r>
              <a:rPr lang="en-GB" err="1">
                <a:latin typeface="Times New Roman"/>
                <a:ea typeface="+mn-lt"/>
                <a:cs typeface="+mn-lt"/>
              </a:rPr>
              <a:t>theaters</a:t>
            </a:r>
            <a:endParaRPr lang="en-GB" err="1">
              <a:latin typeface="Times New Roman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68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A68E-7C48-0415-380C-FBF7968A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latin typeface="Times New Roman"/>
                <a:ea typeface="+mj-lt"/>
                <a:cs typeface="+mj-lt"/>
              </a:rPr>
              <a:t>                             SQL: Users Table</a:t>
            </a:r>
            <a:endParaRPr lang="en-US" sz="3600" b="1" dirty="0">
              <a:latin typeface="Times New Roman"/>
            </a:endParaRPr>
          </a:p>
          <a:p>
            <a:endParaRPr lang="en-GB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848EDAE-8AEA-CD67-746E-CECDC1C85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406" y="1296955"/>
            <a:ext cx="4475397" cy="216943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184B6-A966-BDB0-168B-A4283A14534C}"/>
              </a:ext>
            </a:extLst>
          </p:cNvPr>
          <p:cNvSpPr txBox="1"/>
          <p:nvPr/>
        </p:nvSpPr>
        <p:spPr>
          <a:xfrm>
            <a:off x="768406" y="3495794"/>
            <a:ext cx="493385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Times New Roman"/>
                <a:ea typeface="+mn-lt"/>
                <a:cs typeface="+mn-lt"/>
              </a:rPr>
              <a:t>Purpose:  </a:t>
            </a:r>
            <a:r>
              <a:rPr lang="en-GB" sz="2000" dirty="0">
                <a:latin typeface="Times New Roman"/>
                <a:ea typeface="+mn-lt"/>
                <a:cs typeface="+mn-lt"/>
              </a:rPr>
              <a:t>Stores user information (username, password, and email).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b="1" dirty="0">
                <a:latin typeface="Times New Roman"/>
                <a:ea typeface="+mn-lt"/>
                <a:cs typeface="+mn-lt"/>
              </a:rPr>
              <a:t>Key Fields:</a:t>
            </a:r>
            <a:endParaRPr lang="en-GB" sz="2000" dirty="0">
              <a:latin typeface="Times New Roman"/>
              <a:ea typeface="+mn-lt"/>
              <a:cs typeface="Times New Roman"/>
            </a:endParaRPr>
          </a:p>
          <a:p>
            <a:r>
              <a:rPr lang="en-GB" sz="2000" dirty="0">
                <a:latin typeface="Times New Roman"/>
                <a:ea typeface="+mn-lt"/>
                <a:cs typeface="+mn-lt"/>
              </a:rPr>
              <a:t>    * 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user_id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(Primary Key)</a:t>
            </a:r>
            <a:endParaRPr lang="en-GB" sz="2000" dirty="0">
              <a:latin typeface="Times New Roman"/>
              <a:cs typeface="Times New Roman"/>
            </a:endParaRPr>
          </a:p>
          <a:p>
            <a:r>
              <a:rPr lang="en-GB" sz="2000" dirty="0">
                <a:latin typeface="Times New Roman"/>
                <a:ea typeface="+mn-lt"/>
                <a:cs typeface="+mn-lt"/>
              </a:rPr>
              <a:t>    * username (Unique)</a:t>
            </a:r>
            <a:endParaRPr lang="en-GB" sz="2000" dirty="0">
              <a:latin typeface="Times New Roman"/>
              <a:cs typeface="Times New Roman"/>
            </a:endParaRPr>
          </a:p>
          <a:p>
            <a:r>
              <a:rPr lang="en-GB" sz="2000" dirty="0">
                <a:latin typeface="Times New Roman"/>
                <a:ea typeface="+mn-lt"/>
                <a:cs typeface="+mn-lt"/>
              </a:rPr>
              <a:t>    * password</a:t>
            </a:r>
            <a:endParaRPr lang="en-GB" sz="2000" dirty="0">
              <a:latin typeface="Times New Roman"/>
              <a:cs typeface="Times New Roman"/>
            </a:endParaRPr>
          </a:p>
          <a:p>
            <a:r>
              <a:rPr lang="en-GB" sz="2000" dirty="0">
                <a:latin typeface="Times New Roman"/>
                <a:ea typeface="+mn-lt"/>
                <a:cs typeface="+mn-lt"/>
              </a:rPr>
              <a:t>    * email</a:t>
            </a:r>
            <a:endParaRPr lang="en-GB" sz="2000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23865-25F2-1D0E-39B2-D1C2510A8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148" y="1368767"/>
            <a:ext cx="5335557" cy="22467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2215CF-9368-0A3D-12AC-47E43AE53E68}"/>
              </a:ext>
            </a:extLst>
          </p:cNvPr>
          <p:cNvSpPr txBox="1"/>
          <p:nvPr/>
        </p:nvSpPr>
        <p:spPr>
          <a:xfrm>
            <a:off x="8668137" y="3713873"/>
            <a:ext cx="1763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02916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ED60-87A1-2E27-91B9-482F3F78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SQL: Movies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0306A9-1DCE-28A7-8B90-C6B2D0874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9" y="1690688"/>
            <a:ext cx="4985570" cy="210718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10B166-B2F5-7358-5905-482ABD67AC01}"/>
              </a:ext>
            </a:extLst>
          </p:cNvPr>
          <p:cNvSpPr txBox="1"/>
          <p:nvPr/>
        </p:nvSpPr>
        <p:spPr>
          <a:xfrm>
            <a:off x="800773" y="3797870"/>
            <a:ext cx="53118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movie details.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Fields: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(Primary Key)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title (Movie name)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genre (Genre of the movie)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duration (Duration in minutes)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rating (Movie rating)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3C878A-CCFF-84ED-1E0C-4962CD2985DB}"/>
              </a:ext>
            </a:extLst>
          </p:cNvPr>
          <p:cNvSpPr txBox="1"/>
          <p:nvPr/>
        </p:nvSpPr>
        <p:spPr>
          <a:xfrm>
            <a:off x="8136294" y="3797870"/>
            <a:ext cx="3368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E67623-4981-5E93-5848-D2DAEF65B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579" y="1789781"/>
            <a:ext cx="5759372" cy="19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5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1BD1-79B1-7A93-56A6-7EF629C9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SQL: Theaters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3628A1-BA76-4896-FBE8-3F8ADBF7C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28" y="1477856"/>
            <a:ext cx="4820050" cy="18319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1FA4FA-F63A-7BB6-3E4F-181816AF83A0}"/>
              </a:ext>
            </a:extLst>
          </p:cNvPr>
          <p:cNvSpPr txBox="1"/>
          <p:nvPr/>
        </p:nvSpPr>
        <p:spPr>
          <a:xfrm>
            <a:off x="446828" y="3429000"/>
            <a:ext cx="53887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theater details.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Fields: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theater_id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(Primary Key)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name (Theater name)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location (Theater address)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34693-1E24-DD45-0076-A6D2908280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3" y="1614836"/>
            <a:ext cx="5576595" cy="1694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007275-36A3-0515-8DC8-A8064E1D573B}"/>
              </a:ext>
            </a:extLst>
          </p:cNvPr>
          <p:cNvSpPr txBox="1"/>
          <p:nvPr/>
        </p:nvSpPr>
        <p:spPr>
          <a:xfrm>
            <a:off x="8192277" y="3429000"/>
            <a:ext cx="1315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71131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FBB2-EAB8-D65A-933B-79E3361B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SQL: Shows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6A2EC1-5640-80A2-A51D-DD73BE764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91" y="1605565"/>
            <a:ext cx="4411097" cy="205391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DBAB77-E5F5-639F-B269-96CFEA4D4183}"/>
              </a:ext>
            </a:extLst>
          </p:cNvPr>
          <p:cNvSpPr txBox="1"/>
          <p:nvPr/>
        </p:nvSpPr>
        <p:spPr>
          <a:xfrm>
            <a:off x="147961" y="3622649"/>
            <a:ext cx="59480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show details for each movie in a theater.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Fields: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(Primary Key)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(Foreign Key from movies          table)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theater_id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(Foreign Key from theaters table)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show_time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(Showtime of the movie)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seats_available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(Seats remaining for the show)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28B132-68FE-61D8-3BA7-8D8A1AF11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53" y="1605566"/>
            <a:ext cx="6053785" cy="2080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EA4578-FF64-FB6D-37EE-806CCF774BDE}"/>
              </a:ext>
            </a:extLst>
          </p:cNvPr>
          <p:cNvSpPr txBox="1"/>
          <p:nvPr/>
        </p:nvSpPr>
        <p:spPr>
          <a:xfrm>
            <a:off x="8252035" y="3686555"/>
            <a:ext cx="1530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0114960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1156</TotalTime>
  <Words>705</Words>
  <Application>Microsoft Office PowerPoint</Application>
  <PresentationFormat>Widescreen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Avenir Next LT Pro</vt:lpstr>
      <vt:lpstr>Calibri</vt:lpstr>
      <vt:lpstr>Times New Roman</vt:lpstr>
      <vt:lpstr>Tw Cen MT</vt:lpstr>
      <vt:lpstr>ShapesVTI</vt:lpstr>
      <vt:lpstr>Movie Ticket Booking System</vt:lpstr>
      <vt:lpstr>                               Title Slide</vt:lpstr>
      <vt:lpstr>                                     Agenda</vt:lpstr>
      <vt:lpstr>                                 Introduction </vt:lpstr>
      <vt:lpstr>                  Database Design (Overview)</vt:lpstr>
      <vt:lpstr>                             SQL: Users Table </vt:lpstr>
      <vt:lpstr>                           SQL: Movies Table</vt:lpstr>
      <vt:lpstr>                         SQL: Theaters Table</vt:lpstr>
      <vt:lpstr>                             SQL: Shows Table</vt:lpstr>
      <vt:lpstr>                         SQL: Bookings Table</vt:lpstr>
      <vt:lpstr>             Sample Data Insertions (Movies)</vt:lpstr>
      <vt:lpstr>             Sample Data Insertions (Theaters)</vt:lpstr>
      <vt:lpstr>              Sample Data Insertions (Shows)</vt:lpstr>
      <vt:lpstr>          Python: MySQL Connection Setup python</vt:lpstr>
      <vt:lpstr>                      Fetching Movies in Python</vt:lpstr>
      <vt:lpstr>                         Login Function in Python</vt:lpstr>
      <vt:lpstr>                 Booking Function in Python</vt:lpstr>
      <vt:lpstr>                Tkinter GUI: Main Class Structure</vt:lpstr>
      <vt:lpstr>                                   GUI Flow</vt:lpstr>
      <vt:lpstr>                           Program Output </vt:lpstr>
      <vt:lpstr>                                   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Subarna Shri Devi R</cp:lastModifiedBy>
  <cp:revision>179</cp:revision>
  <dcterms:created xsi:type="dcterms:W3CDTF">2024-11-20T10:03:37Z</dcterms:created>
  <dcterms:modified xsi:type="dcterms:W3CDTF">2024-11-22T14:59:58Z</dcterms:modified>
</cp:coreProperties>
</file>