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3" r:id="rId5"/>
    <p:sldId id="272" r:id="rId6"/>
    <p:sldId id="269" r:id="rId7"/>
    <p:sldId id="262" r:id="rId8"/>
    <p:sldId id="259" r:id="rId9"/>
    <p:sldId id="260" r:id="rId10"/>
    <p:sldId id="270" r:id="rId11"/>
    <p:sldId id="266" r:id="rId12"/>
    <p:sldId id="273" r:id="rId13"/>
    <p:sldId id="267" r:id="rId14"/>
    <p:sldId id="268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37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1DAA1-35C1-432D-8F47-8EA0891824E0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7166D-E569-487C-9DC3-F60BAFCF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27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7166D-E569-487C-9DC3-F60BAFCF14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37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3E07-EDA5-4249-B1B2-5CCB19BF3EB6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899B-C3C8-4075-B006-66F3D9AD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75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3E07-EDA5-4249-B1B2-5CCB19BF3EB6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899B-C3C8-4075-B006-66F3D9AD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1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3E07-EDA5-4249-B1B2-5CCB19BF3EB6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899B-C3C8-4075-B006-66F3D9AD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3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3E07-EDA5-4249-B1B2-5CCB19BF3EB6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899B-C3C8-4075-B006-66F3D9AD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8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3E07-EDA5-4249-B1B2-5CCB19BF3EB6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899B-C3C8-4075-B006-66F3D9AD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9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3E07-EDA5-4249-B1B2-5CCB19BF3EB6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899B-C3C8-4075-B006-66F3D9AD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8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3E07-EDA5-4249-B1B2-5CCB19BF3EB6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899B-C3C8-4075-B006-66F3D9AD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4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3E07-EDA5-4249-B1B2-5CCB19BF3EB6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899B-C3C8-4075-B006-66F3D9AD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5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3E07-EDA5-4249-B1B2-5CCB19BF3EB6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899B-C3C8-4075-B006-66F3D9AD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8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3E07-EDA5-4249-B1B2-5CCB19BF3EB6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899B-C3C8-4075-B006-66F3D9AD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4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3E07-EDA5-4249-B1B2-5CCB19BF3EB6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899B-C3C8-4075-B006-66F3D9AD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34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53E07-EDA5-4249-B1B2-5CCB19BF3EB6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899B-C3C8-4075-B006-66F3D9AD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9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fs.ipmu.jp/munin/index.html" TargetMode="External"/><Relationship Id="rId2" Type="http://schemas.openxmlformats.org/officeDocument/2006/relationships/hyperlink" Target="https://pfs.ipmu.jp/wiki/Syste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pfs@pfs.ipmu.jp" TargetMode="External"/><Relationship Id="rId4" Type="http://schemas.openxmlformats.org/officeDocument/2006/relationships/hyperlink" Target="http://himor.in/munin-cgi/ipmu.jp/index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fs.ipmu.jp/wiki/System/install/linux-ba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pfs.ipmu.jp internal design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Atsushi </a:t>
            </a:r>
            <a:r>
              <a:rPr lang="en-US" dirty="0" err="1" smtClean="0"/>
              <a:t>Shimono</a:t>
            </a:r>
            <a:endParaRPr lang="en-US" dirty="0"/>
          </a:p>
          <a:p>
            <a:r>
              <a:rPr lang="en-US" dirty="0" smtClean="0"/>
              <a:t>(on behalf of admin team)</a:t>
            </a:r>
          </a:p>
          <a:p>
            <a:r>
              <a:rPr lang="en-US" altLang="ja-JP" dirty="0"/>
              <a:t>a</a:t>
            </a:r>
            <a:r>
              <a:rPr lang="en-US" altLang="ja-JP" dirty="0" smtClean="0"/>
              <a:t>s</a:t>
            </a:r>
            <a:r>
              <a:rPr lang="ja-JP" altLang="en-US" dirty="0" smtClean="0"/>
              <a:t> </a:t>
            </a:r>
            <a:r>
              <a:rPr lang="en-US" altLang="ja-JP" dirty="0" smtClean="0"/>
              <a:t>of</a:t>
            </a:r>
            <a:r>
              <a:rPr lang="ja-JP" altLang="en-US" dirty="0" smtClean="0"/>
              <a:t> </a:t>
            </a:r>
            <a:r>
              <a:rPr lang="en-US" altLang="ja-JP" dirty="0" smtClean="0"/>
              <a:t>2016/10/02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148064" y="250775"/>
            <a:ext cx="38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PFS IPMU internal note– </a:t>
            </a:r>
            <a:r>
              <a:rPr lang="en-US" sz="1400" dirty="0" smtClean="0"/>
              <a:t>PFS-IPMU-00001-00</a:t>
            </a:r>
            <a:r>
              <a:rPr lang="en-US" altLang="ja-JP" sz="1400" dirty="0" smtClean="0"/>
              <a:t>8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12519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service management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Both </a:t>
            </a:r>
            <a:r>
              <a:rPr lang="en-US" dirty="0" err="1" smtClean="0"/>
              <a:t>pfs</a:t>
            </a:r>
            <a:r>
              <a:rPr lang="en-US" dirty="0" smtClean="0"/>
              <a:t>(</a:t>
            </a:r>
            <a:r>
              <a:rPr lang="en-US" dirty="0" err="1" smtClean="0"/>
              <a:t>srv</a:t>
            </a:r>
            <a:r>
              <a:rPr lang="en-US" dirty="0" smtClean="0"/>
              <a:t>) and </a:t>
            </a:r>
            <a:r>
              <a:rPr lang="en-US" dirty="0" err="1" smtClean="0"/>
              <a:t>pfspipe</a:t>
            </a:r>
            <a:r>
              <a:rPr lang="en-US" dirty="0" smtClean="0"/>
              <a:t> is on VM, rely on external services from VMs</a:t>
            </a:r>
          </a:p>
          <a:p>
            <a:r>
              <a:rPr lang="en-US" dirty="0" smtClean="0"/>
              <a:t>Storage for server services at </a:t>
            </a:r>
            <a:r>
              <a:rPr lang="en-US" dirty="0" err="1" smtClean="0"/>
              <a:t>pfsdisk</a:t>
            </a:r>
            <a:r>
              <a:rPr lang="en-US" dirty="0" smtClean="0"/>
              <a:t>:/server</a:t>
            </a:r>
          </a:p>
          <a:p>
            <a:pPr lvl="1"/>
            <a:r>
              <a:rPr lang="en-US" dirty="0" smtClean="0"/>
              <a:t>admin: administrative files (incl. backup)</a:t>
            </a:r>
          </a:p>
          <a:p>
            <a:pPr lvl="1"/>
            <a:r>
              <a:rPr lang="en-US" dirty="0" smtClean="0"/>
              <a:t>archive: archive of download or old data</a:t>
            </a:r>
          </a:p>
          <a:p>
            <a:pPr lvl="1"/>
            <a:r>
              <a:rPr lang="en-US" dirty="0" smtClean="0"/>
              <a:t>backup: backup of </a:t>
            </a:r>
            <a:r>
              <a:rPr lang="en-US" dirty="0" err="1" smtClean="0"/>
              <a:t>ldap</a:t>
            </a:r>
            <a:r>
              <a:rPr lang="en-US" dirty="0" smtClean="0"/>
              <a:t>, </a:t>
            </a:r>
            <a:r>
              <a:rPr lang="en-US" dirty="0" err="1" smtClean="0"/>
              <a:t>mysql</a:t>
            </a:r>
            <a:r>
              <a:rPr lang="en-US" dirty="0" smtClean="0"/>
              <a:t>, </a:t>
            </a:r>
            <a:r>
              <a:rPr lang="en-US" dirty="0" err="1" smtClean="0"/>
              <a:t>pgsql</a:t>
            </a:r>
            <a:endParaRPr lang="en-US" dirty="0" smtClean="0"/>
          </a:p>
          <a:p>
            <a:pPr lvl="1"/>
            <a:r>
              <a:rPr lang="en-US" dirty="0" smtClean="0"/>
              <a:t>home: to be mounted as /home</a:t>
            </a:r>
          </a:p>
          <a:p>
            <a:pPr lvl="1"/>
            <a:r>
              <a:rPr lang="en-US" dirty="0" err="1" smtClean="0"/>
              <a:t>httpd</a:t>
            </a:r>
            <a:r>
              <a:rPr lang="en-US" dirty="0" smtClean="0"/>
              <a:t>: web storage</a:t>
            </a:r>
          </a:p>
          <a:p>
            <a:pPr lvl="2"/>
            <a:r>
              <a:rPr lang="en-US" dirty="0" smtClean="0"/>
              <a:t>http-*, https-* : mostly mounted as web</a:t>
            </a:r>
          </a:p>
          <a:p>
            <a:pPr lvl="1"/>
            <a:r>
              <a:rPr lang="en-US" dirty="0" smtClean="0"/>
              <a:t>services: storage for services</a:t>
            </a:r>
          </a:p>
          <a:p>
            <a:pPr lvl="2"/>
            <a:r>
              <a:rPr lang="en-US" dirty="0" err="1" smtClean="0"/>
              <a:t>gitolite</a:t>
            </a:r>
            <a:endParaRPr lang="en-US" dirty="0"/>
          </a:p>
          <a:p>
            <a:pPr lvl="2"/>
            <a:r>
              <a:rPr lang="en-US" dirty="0" err="1" smtClean="0"/>
              <a:t>jira</a:t>
            </a:r>
            <a:r>
              <a:rPr lang="en-US" dirty="0" smtClean="0"/>
              <a:t>, </a:t>
            </a:r>
            <a:r>
              <a:rPr lang="en-US" dirty="0" err="1" smtClean="0"/>
              <a:t>jira</a:t>
            </a:r>
            <a:r>
              <a:rPr lang="en-US" dirty="0" smtClean="0"/>
              <a:t>-pipe</a:t>
            </a:r>
          </a:p>
          <a:p>
            <a:pPr lvl="2"/>
            <a:r>
              <a:rPr lang="en-US" dirty="0" smtClean="0"/>
              <a:t>mailman</a:t>
            </a:r>
          </a:p>
          <a:p>
            <a:pPr lvl="2"/>
            <a:r>
              <a:rPr lang="en-US" dirty="0" err="1" smtClean="0"/>
              <a:t>munin</a:t>
            </a:r>
            <a:endParaRPr lang="en-US" dirty="0" smtClean="0"/>
          </a:p>
          <a:p>
            <a:pPr lvl="2"/>
            <a:r>
              <a:rPr lang="en-US" dirty="0" err="1" smtClean="0"/>
              <a:t>mysql</a:t>
            </a:r>
            <a:r>
              <a:rPr lang="en-US" dirty="0" smtClean="0"/>
              <a:t>, </a:t>
            </a:r>
            <a:r>
              <a:rPr lang="en-US" dirty="0" err="1" smtClean="0"/>
              <a:t>postgresql</a:t>
            </a:r>
            <a:endParaRPr lang="en-US" dirty="0" smtClean="0"/>
          </a:p>
          <a:p>
            <a:pPr lvl="1"/>
            <a:r>
              <a:rPr lang="en-US" dirty="0" smtClean="0"/>
              <a:t>storage: to be open as https://pfs.ipmu.jp/*</a:t>
            </a:r>
          </a:p>
          <a:p>
            <a:pPr lvl="2"/>
            <a:r>
              <a:rPr lang="en-US" dirty="0" err="1" smtClean="0"/>
              <a:t>dd</a:t>
            </a:r>
            <a:r>
              <a:rPr lang="en-US" dirty="0" smtClean="0"/>
              <a:t>-images, </a:t>
            </a:r>
            <a:r>
              <a:rPr lang="en-US" dirty="0" err="1" smtClean="0"/>
              <a:t>ms-vl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subversion: subversion repositories</a:t>
            </a:r>
          </a:p>
        </p:txBody>
      </p:sp>
    </p:spTree>
    <p:extLst>
      <p:ext uri="{BB962C8B-B14F-4D97-AF65-F5344CB8AC3E}">
        <p14:creationId xmlns:p14="http://schemas.microsoft.com/office/powerpoint/2010/main" val="4193247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Mgmt-dhcp</a:t>
            </a:r>
            <a:r>
              <a:rPr lang="en-US" dirty="0" smtClean="0"/>
              <a:t> (.1)</a:t>
            </a:r>
          </a:p>
          <a:p>
            <a:pPr lvl="1"/>
            <a:r>
              <a:rPr lang="en-US" dirty="0" err="1" smtClean="0"/>
              <a:t>dnsmasq</a:t>
            </a:r>
            <a:r>
              <a:rPr lang="en-US" dirty="0" smtClean="0"/>
              <a:t> (</a:t>
            </a:r>
            <a:r>
              <a:rPr lang="en-US" dirty="0" err="1" smtClean="0"/>
              <a:t>dhcp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mgmt</a:t>
            </a:r>
            <a:r>
              <a:rPr lang="en-US" dirty="0" smtClean="0"/>
              <a:t> (.7)</a:t>
            </a:r>
          </a:p>
          <a:p>
            <a:pPr lvl="1"/>
            <a:r>
              <a:rPr lang="en-US" dirty="0" err="1" smtClean="0"/>
              <a:t>Munin</a:t>
            </a:r>
            <a:r>
              <a:rPr lang="en-US" dirty="0" smtClean="0"/>
              <a:t> for external view</a:t>
            </a:r>
          </a:p>
          <a:p>
            <a:r>
              <a:rPr lang="en-US" dirty="0" err="1" smtClean="0"/>
              <a:t>pfsdisk</a:t>
            </a:r>
            <a:r>
              <a:rPr lang="en-US" dirty="0" smtClean="0"/>
              <a:t> (.3)</a:t>
            </a:r>
          </a:p>
          <a:p>
            <a:pPr lvl="1"/>
            <a:r>
              <a:rPr lang="en-US" dirty="0" smtClean="0"/>
              <a:t>RAID 1 storage server (3TB x3, 1S)</a:t>
            </a:r>
          </a:p>
          <a:p>
            <a:pPr lvl="2"/>
            <a:r>
              <a:rPr lang="en-US" dirty="0" smtClean="0"/>
              <a:t>/server : external server data, /home</a:t>
            </a:r>
          </a:p>
          <a:p>
            <a:pPr lvl="2"/>
            <a:r>
              <a:rPr lang="en-US" dirty="0" smtClean="0"/>
              <a:t>/</a:t>
            </a:r>
            <a:r>
              <a:rPr lang="en-US" dirty="0" err="1" smtClean="0"/>
              <a:t>virt</a:t>
            </a:r>
            <a:r>
              <a:rPr lang="en-US" dirty="0" smtClean="0"/>
              <a:t> : VM images</a:t>
            </a:r>
          </a:p>
          <a:p>
            <a:pPr lvl="2"/>
            <a:r>
              <a:rPr lang="en-US" dirty="0" smtClean="0"/>
              <a:t>/</a:t>
            </a:r>
            <a:r>
              <a:rPr lang="en-US" dirty="0" err="1" smtClean="0"/>
              <a:t>simdata</a:t>
            </a:r>
            <a:r>
              <a:rPr lang="en-US" dirty="0" smtClean="0"/>
              <a:t> : data storage for simulators</a:t>
            </a:r>
          </a:p>
          <a:p>
            <a:r>
              <a:rPr lang="en-US" dirty="0" smtClean="0"/>
              <a:t>pfscalc3 (.6)</a:t>
            </a:r>
          </a:p>
          <a:p>
            <a:pPr lvl="1"/>
            <a:r>
              <a:rPr lang="en-US" dirty="0" smtClean="0"/>
              <a:t>RAID 1 storage for /</a:t>
            </a:r>
            <a:r>
              <a:rPr lang="en-US" dirty="0" err="1" smtClean="0"/>
              <a:t>virt</a:t>
            </a:r>
            <a:r>
              <a:rPr lang="en-US" dirty="0" smtClean="0"/>
              <a:t>-win, Windows VM host</a:t>
            </a:r>
          </a:p>
          <a:p>
            <a:r>
              <a:rPr lang="en-US" dirty="0"/>
              <a:t>l</a:t>
            </a:r>
            <a:r>
              <a:rPr lang="en-US" dirty="0" smtClean="0"/>
              <a:t>andfill (.32)</a:t>
            </a:r>
          </a:p>
          <a:p>
            <a:pPr lvl="1"/>
            <a:r>
              <a:rPr lang="en-US" dirty="0" smtClean="0"/>
              <a:t>landfill services</a:t>
            </a:r>
          </a:p>
          <a:p>
            <a:r>
              <a:rPr lang="en-US" dirty="0" smtClean="0"/>
              <a:t>.</a:t>
            </a:r>
            <a:r>
              <a:rPr lang="en-US" dirty="0" smtClean="0"/>
              <a:t>db2 (.37; </a:t>
            </a:r>
            <a:r>
              <a:rPr lang="en-US" dirty="0" err="1" smtClean="0"/>
              <a:t>jessie</a:t>
            </a:r>
            <a:r>
              <a:rPr lang="en-US" dirty="0" smtClean="0"/>
              <a:t>)</a:t>
            </a:r>
          </a:p>
          <a:p>
            <a:pPr lvl="1"/>
            <a:r>
              <a:rPr lang="en-US" altLang="ja-JP" dirty="0" err="1" smtClean="0"/>
              <a:t>P</a:t>
            </a:r>
            <a:r>
              <a:rPr lang="en-US" dirty="0" err="1" smtClean="0"/>
              <a:t>gsql</a:t>
            </a:r>
            <a:r>
              <a:rPr lang="en-US" altLang="ja-JP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mysql</a:t>
            </a:r>
            <a:r>
              <a:rPr lang="ja-JP" altLang="en-US" dirty="0" smtClean="0"/>
              <a:t> </a:t>
            </a:r>
            <a:r>
              <a:rPr lang="en-US" dirty="0" smtClean="0"/>
              <a:t>database service</a:t>
            </a:r>
            <a:endParaRPr lang="en-US" dirty="0"/>
          </a:p>
          <a:p>
            <a:pPr lvl="1"/>
            <a:r>
              <a:rPr lang="en-US" altLang="ja-JP" dirty="0" smtClean="0"/>
              <a:t>Daily</a:t>
            </a:r>
            <a:r>
              <a:rPr lang="ja-JP" altLang="en-US" dirty="0" smtClean="0"/>
              <a:t> </a:t>
            </a:r>
            <a:r>
              <a:rPr lang="en-US" altLang="ja-JP" dirty="0" smtClean="0"/>
              <a:t>backup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every</a:t>
            </a:r>
            <a:r>
              <a:rPr lang="ja-JP" altLang="en-US" dirty="0" smtClean="0"/>
              <a:t> </a:t>
            </a:r>
            <a:r>
              <a:rPr lang="en-US" altLang="ja-JP" dirty="0" smtClean="0"/>
              <a:t>databases</a:t>
            </a:r>
            <a:endParaRPr lang="en-US" dirty="0" smtClean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Internal operational service management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62196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startup procedure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06916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Power on, wait for startup of network switch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Power on </a:t>
            </a:r>
            <a:r>
              <a:rPr lang="en-US" dirty="0" err="1" smtClean="0"/>
              <a:t>pfsdisk</a:t>
            </a:r>
            <a:r>
              <a:rPr lang="en-US" dirty="0" smtClean="0"/>
              <a:t>, system health check (KVM)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Power on extvm2, system health check (KVM)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Power on </a:t>
            </a:r>
            <a:r>
              <a:rPr lang="en-US" dirty="0" err="1" smtClean="0"/>
              <a:t>mgmt-dhcp</a:t>
            </a:r>
            <a:r>
              <a:rPr lang="en-US" dirty="0" smtClean="0"/>
              <a:t>, </a:t>
            </a:r>
            <a:r>
              <a:rPr lang="en-US" dirty="0" err="1" smtClean="0"/>
              <a:t>pfssrv</a:t>
            </a:r>
            <a:r>
              <a:rPr lang="en-US" altLang="ja-JP" dirty="0" smtClean="0"/>
              <a:t>,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pfspipe</a:t>
            </a:r>
            <a:r>
              <a:rPr lang="en-US" dirty="0" smtClean="0"/>
              <a:t> </a:t>
            </a:r>
            <a:r>
              <a:rPr lang="en-US" dirty="0" smtClean="0"/>
              <a:t>on </a:t>
            </a:r>
            <a:r>
              <a:rPr lang="en-US" dirty="0" smtClean="0"/>
              <a:t>extvm2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ja-JP" dirty="0" smtClean="0"/>
              <a:t>Check</a:t>
            </a:r>
            <a:r>
              <a:rPr lang="ja-JP" altLang="en-US" dirty="0" smtClean="0"/>
              <a:t> </a:t>
            </a:r>
            <a:r>
              <a:rPr lang="en-US" altLang="ja-JP" dirty="0" smtClean="0"/>
              <a:t>services</a:t>
            </a:r>
            <a:r>
              <a:rPr lang="ja-JP" altLang="en-US" dirty="0" smtClean="0"/>
              <a:t> </a:t>
            </a:r>
            <a:r>
              <a:rPr lang="en-US" altLang="ja-JP" dirty="0" smtClean="0"/>
              <a:t>(apache,</a:t>
            </a:r>
            <a:r>
              <a:rPr lang="ja-JP" altLang="en-US" dirty="0" smtClean="0"/>
              <a:t> </a:t>
            </a:r>
            <a:r>
              <a:rPr lang="en-US" altLang="ja-JP" dirty="0" smtClean="0"/>
              <a:t>mailman)</a:t>
            </a:r>
            <a:r>
              <a:rPr lang="ja-JP" altLang="en-US" dirty="0" smtClean="0"/>
              <a:t> </a:t>
            </a:r>
            <a:r>
              <a:rPr lang="en-US" altLang="ja-JP" dirty="0" smtClean="0"/>
              <a:t>on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pfssrv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Restart </a:t>
            </a:r>
            <a:r>
              <a:rPr lang="en-US" dirty="0" err="1" smtClean="0"/>
              <a:t>ntp</a:t>
            </a:r>
            <a:r>
              <a:rPr lang="en-US" dirty="0" smtClean="0"/>
              <a:t> service on </a:t>
            </a:r>
            <a:r>
              <a:rPr lang="en-US" dirty="0" err="1" smtClean="0"/>
              <a:t>pfsdisk</a:t>
            </a:r>
            <a:r>
              <a:rPr lang="en-US" dirty="0" smtClean="0"/>
              <a:t>, extvm2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LDAP loading on </a:t>
            </a:r>
            <a:r>
              <a:rPr lang="en-US" dirty="0" err="1" smtClean="0"/>
              <a:t>pfsdisk</a:t>
            </a:r>
            <a:r>
              <a:rPr lang="ja-JP" altLang="en-US" dirty="0" smtClean="0"/>
              <a:t> </a:t>
            </a:r>
            <a:r>
              <a:rPr lang="en-US" altLang="ja-JP" dirty="0" smtClean="0"/>
              <a:t>(LDAP</a:t>
            </a:r>
            <a:r>
              <a:rPr lang="ja-JP" altLang="en-US" dirty="0" smtClean="0"/>
              <a:t> </a:t>
            </a:r>
            <a:r>
              <a:rPr lang="en-US" altLang="ja-JP" dirty="0" smtClean="0"/>
              <a:t>server</a:t>
            </a:r>
            <a:r>
              <a:rPr lang="ja-JP" altLang="en-US" dirty="0" smtClean="0"/>
              <a:t> </a:t>
            </a:r>
            <a:r>
              <a:rPr lang="en-US" altLang="ja-JP" dirty="0" smtClean="0"/>
              <a:t>=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pfssrv</a:t>
            </a:r>
            <a:r>
              <a:rPr lang="en-US" altLang="ja-JP" dirty="0" smtClean="0"/>
              <a:t>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Power on </a:t>
            </a:r>
            <a:r>
              <a:rPr lang="en-US" dirty="0" err="1" smtClean="0"/>
              <a:t>pfscalc</a:t>
            </a:r>
            <a:r>
              <a:rPr lang="en-US" dirty="0" smtClean="0"/>
              <a:t>, check eth are 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Power on VM host servers (no order)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Bootup</a:t>
            </a:r>
            <a:r>
              <a:rPr lang="en-US" dirty="0" smtClean="0"/>
              <a:t> service VMs </a:t>
            </a:r>
            <a:r>
              <a:rPr lang="en-US" dirty="0" smtClean="0"/>
              <a:t>(</a:t>
            </a:r>
            <a:r>
              <a:rPr lang="en-US" altLang="ja-JP" dirty="0" smtClean="0"/>
              <a:t>mostly</a:t>
            </a:r>
            <a:r>
              <a:rPr lang="ja-JP" altLang="en-US" dirty="0" smtClean="0"/>
              <a:t> </a:t>
            </a:r>
            <a:r>
              <a:rPr lang="en-US" dirty="0" smtClean="0"/>
              <a:t>no </a:t>
            </a:r>
            <a:r>
              <a:rPr lang="en-US" dirty="0" smtClean="0"/>
              <a:t>order</a:t>
            </a:r>
            <a:r>
              <a:rPr lang="en-US" dirty="0" smtClean="0"/>
              <a:t>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ja-JP" dirty="0" smtClean="0"/>
              <a:t>Services</a:t>
            </a:r>
            <a:r>
              <a:rPr lang="ja-JP" altLang="en-US" dirty="0" smtClean="0"/>
              <a:t> </a:t>
            </a:r>
            <a:r>
              <a:rPr lang="en-US" altLang="ja-JP" dirty="0" smtClean="0"/>
              <a:t>rely</a:t>
            </a:r>
            <a:r>
              <a:rPr lang="ja-JP" altLang="en-US" dirty="0" smtClean="0"/>
              <a:t> </a:t>
            </a:r>
            <a:r>
              <a:rPr lang="en-US" altLang="ja-JP" dirty="0" smtClean="0"/>
              <a:t>on</a:t>
            </a:r>
            <a:r>
              <a:rPr lang="ja-JP" altLang="en-US" dirty="0" smtClean="0"/>
              <a:t> </a:t>
            </a:r>
            <a:r>
              <a:rPr lang="en-US" altLang="ja-JP" dirty="0" smtClean="0"/>
              <a:t>DB</a:t>
            </a:r>
            <a:r>
              <a:rPr lang="ja-JP" altLang="en-US" dirty="0" smtClean="0"/>
              <a:t> </a:t>
            </a:r>
            <a:r>
              <a:rPr lang="en-US" altLang="ja-JP" dirty="0" smtClean="0"/>
              <a:t>will</a:t>
            </a:r>
            <a:r>
              <a:rPr lang="ja-JP" altLang="en-US" dirty="0" smtClean="0"/>
              <a:t> </a:t>
            </a:r>
            <a:r>
              <a:rPr lang="en-US" altLang="ja-JP" dirty="0" smtClean="0"/>
              <a:t>resume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their</a:t>
            </a:r>
            <a:r>
              <a:rPr lang="ja-JP" altLang="en-US" dirty="0" smtClean="0"/>
              <a:t> </a:t>
            </a:r>
            <a:r>
              <a:rPr lang="en-US" altLang="ja-JP" dirty="0" smtClean="0"/>
              <a:t>connection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on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db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startedup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6905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PFS</a:t>
            </a:r>
            <a:r>
              <a:rPr lang="ja-JP" altLang="en-US" dirty="0" smtClean="0"/>
              <a:t> </a:t>
            </a:r>
            <a:r>
              <a:rPr lang="en-US" altLang="ja-JP" dirty="0" smtClean="0"/>
              <a:t>Simulators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069160"/>
          </a:xfrm>
        </p:spPr>
        <p:txBody>
          <a:bodyPr>
            <a:normAutofit fontScale="55000" lnSpcReduction="20000"/>
          </a:bodyPr>
          <a:lstStyle/>
          <a:p>
            <a:r>
              <a:rPr lang="en-US" altLang="ja-JP" dirty="0" smtClean="0"/>
              <a:t>~100TB</a:t>
            </a:r>
            <a:r>
              <a:rPr lang="ja-JP" altLang="en-US" dirty="0" smtClean="0"/>
              <a:t> </a:t>
            </a:r>
            <a:r>
              <a:rPr lang="en-US" altLang="ja-JP" dirty="0" smtClean="0"/>
              <a:t>RAID6</a:t>
            </a:r>
            <a:r>
              <a:rPr lang="ja-JP" altLang="en-US" dirty="0" smtClean="0"/>
              <a:t> </a:t>
            </a:r>
            <a:r>
              <a:rPr lang="en-US" altLang="ja-JP" dirty="0" smtClean="0"/>
              <a:t>iSCSI</a:t>
            </a:r>
            <a:r>
              <a:rPr lang="ja-JP" altLang="en-US" dirty="0" smtClean="0"/>
              <a:t> </a:t>
            </a:r>
            <a:r>
              <a:rPr lang="en-US" altLang="ja-JP" dirty="0" smtClean="0"/>
              <a:t>storage</a:t>
            </a:r>
            <a:r>
              <a:rPr lang="ja-JP" altLang="en-US" dirty="0" smtClean="0"/>
              <a:t> </a:t>
            </a:r>
            <a:r>
              <a:rPr lang="en-US" altLang="ja-JP" dirty="0" smtClean="0"/>
              <a:t>server</a:t>
            </a:r>
            <a:r>
              <a:rPr lang="ja-JP" altLang="en-US" dirty="0" smtClean="0"/>
              <a:t> </a:t>
            </a:r>
            <a:r>
              <a:rPr lang="en-US" altLang="ja-JP" dirty="0" smtClean="0"/>
              <a:t>(10.100.200.170-179)</a:t>
            </a:r>
          </a:p>
          <a:p>
            <a:pPr lvl="1"/>
            <a:r>
              <a:rPr lang="en-US" altLang="ja-JP" dirty="0" smtClean="0"/>
              <a:t>iSCSI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device</a:t>
            </a:r>
            <a:r>
              <a:rPr lang="ja-JP" altLang="en-US" dirty="0" smtClean="0"/>
              <a:t> </a:t>
            </a:r>
            <a:r>
              <a:rPr lang="en-US" altLang="ja-JP" dirty="0" smtClean="0"/>
              <a:t>multipath</a:t>
            </a:r>
            <a:r>
              <a:rPr lang="ja-JP" altLang="en-US" dirty="0" smtClean="0"/>
              <a:t> </a:t>
            </a:r>
            <a:r>
              <a:rPr lang="en-US" altLang="ja-JP" dirty="0" smtClean="0"/>
              <a:t>:</a:t>
            </a:r>
            <a:r>
              <a:rPr lang="ja-JP" altLang="en-US" dirty="0" smtClean="0"/>
              <a:t> </a:t>
            </a:r>
            <a:r>
              <a:rPr lang="en-US" altLang="ja-JP" dirty="0" smtClean="0"/>
              <a:t>10.100.200.170-177</a:t>
            </a:r>
          </a:p>
          <a:p>
            <a:pPr lvl="1"/>
            <a:r>
              <a:rPr lang="en-US" altLang="ja-JP" dirty="0" smtClean="0"/>
              <a:t>Server</a:t>
            </a:r>
            <a:r>
              <a:rPr lang="ja-JP" altLang="en-US" dirty="0" smtClean="0"/>
              <a:t> </a:t>
            </a:r>
            <a:r>
              <a:rPr lang="en-US" altLang="ja-JP" dirty="0" smtClean="0"/>
              <a:t>admin</a:t>
            </a:r>
            <a:r>
              <a:rPr lang="ja-JP" altLang="en-US" dirty="0" smtClean="0"/>
              <a:t> </a:t>
            </a:r>
            <a:r>
              <a:rPr lang="en-US" altLang="ja-JP" dirty="0" smtClean="0"/>
              <a:t>IF</a:t>
            </a:r>
            <a:r>
              <a:rPr lang="ja-JP" altLang="en-US" dirty="0" smtClean="0"/>
              <a:t> </a:t>
            </a:r>
            <a:r>
              <a:rPr lang="en-US" altLang="ja-JP" dirty="0" smtClean="0"/>
              <a:t>:</a:t>
            </a:r>
            <a:r>
              <a:rPr lang="ja-JP" altLang="en-US" dirty="0" smtClean="0"/>
              <a:t> </a:t>
            </a:r>
            <a:r>
              <a:rPr lang="en-US" altLang="ja-JP" dirty="0" smtClean="0"/>
              <a:t>10.100.200.178-179</a:t>
            </a:r>
          </a:p>
          <a:p>
            <a:r>
              <a:rPr lang="en-US" altLang="ja-JP" dirty="0" smtClean="0"/>
              <a:t>Axis</a:t>
            </a:r>
            <a:r>
              <a:rPr lang="ja-JP" altLang="en-US" dirty="0" smtClean="0"/>
              <a:t> </a:t>
            </a:r>
            <a:r>
              <a:rPr lang="en-US" altLang="ja-JP" dirty="0" smtClean="0"/>
              <a:t>PTZ</a:t>
            </a:r>
            <a:r>
              <a:rPr lang="ja-JP" altLang="en-US" dirty="0" smtClean="0"/>
              <a:t> </a:t>
            </a:r>
            <a:r>
              <a:rPr lang="en-US" altLang="ja-JP" dirty="0" smtClean="0"/>
              <a:t>surveillance</a:t>
            </a:r>
            <a:r>
              <a:rPr lang="ja-JP" altLang="en-US" dirty="0" smtClean="0"/>
              <a:t> </a:t>
            </a:r>
            <a:r>
              <a:rPr lang="en-US" altLang="ja-JP" dirty="0" smtClean="0"/>
              <a:t>camera</a:t>
            </a:r>
            <a:r>
              <a:rPr lang="ja-JP" altLang="en-US" dirty="0" smtClean="0"/>
              <a:t> </a:t>
            </a:r>
            <a:r>
              <a:rPr lang="en-US" altLang="ja-JP" dirty="0" smtClean="0"/>
              <a:t>(10.100.200.180)</a:t>
            </a:r>
          </a:p>
          <a:p>
            <a:r>
              <a:rPr lang="en-US" altLang="ja-JP" dirty="0" smtClean="0"/>
              <a:t>Cisco</a:t>
            </a:r>
            <a:r>
              <a:rPr lang="ja-JP" altLang="en-US" dirty="0" smtClean="0"/>
              <a:t> </a:t>
            </a:r>
            <a:r>
              <a:rPr lang="en-US" altLang="ja-JP" dirty="0" smtClean="0"/>
              <a:t>switch</a:t>
            </a:r>
          </a:p>
          <a:p>
            <a:pPr lvl="1"/>
            <a:r>
              <a:rPr lang="en-US" altLang="ja-JP" dirty="0" smtClean="0"/>
              <a:t>Cs</a:t>
            </a:r>
            <a:r>
              <a:rPr lang="ja-JP" altLang="en-US" dirty="0" smtClean="0"/>
              <a:t> </a:t>
            </a:r>
            <a:r>
              <a:rPr lang="en-US" altLang="ja-JP" dirty="0" smtClean="0"/>
              <a:t>(8port)</a:t>
            </a:r>
            <a:r>
              <a:rPr lang="ja-JP" altLang="en-US" dirty="0" smtClean="0"/>
              <a:t> </a:t>
            </a:r>
            <a:r>
              <a:rPr lang="en-US" altLang="ja-JP" dirty="0" smtClean="0"/>
              <a:t>:</a:t>
            </a:r>
            <a:r>
              <a:rPr lang="ja-JP" altLang="en-US" dirty="0" smtClean="0"/>
              <a:t> </a:t>
            </a:r>
            <a:r>
              <a:rPr lang="en-US" altLang="ja-JP" dirty="0" smtClean="0"/>
              <a:t>10.100.200.190</a:t>
            </a:r>
          </a:p>
          <a:p>
            <a:pPr lvl="1"/>
            <a:r>
              <a:rPr lang="en-US" altLang="ja-JP" dirty="0" smtClean="0"/>
              <a:t>CB2F</a:t>
            </a:r>
            <a:r>
              <a:rPr lang="ja-JP" altLang="en-US" dirty="0" smtClean="0"/>
              <a:t> </a:t>
            </a:r>
            <a:r>
              <a:rPr lang="en-US" altLang="ja-JP" dirty="0" smtClean="0"/>
              <a:t>(24port</a:t>
            </a:r>
            <a:r>
              <a:rPr lang="ja-JP" altLang="en-US" dirty="0" smtClean="0"/>
              <a:t> </a:t>
            </a:r>
            <a:r>
              <a:rPr lang="en-US" altLang="ja-JP" dirty="0" smtClean="0"/>
              <a:t>x2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FlexStack</a:t>
            </a:r>
            <a:r>
              <a:rPr lang="en-US" altLang="ja-JP" dirty="0" smtClean="0"/>
              <a:t>)</a:t>
            </a:r>
            <a:r>
              <a:rPr lang="ja-JP" altLang="en-US" dirty="0" smtClean="0"/>
              <a:t> </a:t>
            </a:r>
            <a:r>
              <a:rPr lang="en-US" altLang="ja-JP" dirty="0" smtClean="0"/>
              <a:t>:</a:t>
            </a:r>
            <a:r>
              <a:rPr lang="ja-JP" altLang="en-US" dirty="0" smtClean="0"/>
              <a:t> </a:t>
            </a:r>
            <a:r>
              <a:rPr lang="en-US" altLang="ja-JP" dirty="0" smtClean="0"/>
              <a:t>10.100.200.191-192</a:t>
            </a:r>
          </a:p>
          <a:p>
            <a:pPr lvl="1"/>
            <a:r>
              <a:rPr lang="en-US" altLang="ja-JP" dirty="0" err="1" smtClean="0"/>
              <a:t>SpS</a:t>
            </a:r>
            <a:r>
              <a:rPr lang="ja-JP" altLang="en-US" dirty="0" smtClean="0"/>
              <a:t> </a:t>
            </a:r>
            <a:r>
              <a:rPr lang="en-US" altLang="ja-JP" dirty="0" smtClean="0"/>
              <a:t>(24port)</a:t>
            </a:r>
            <a:r>
              <a:rPr lang="ja-JP" altLang="en-US" dirty="0" smtClean="0"/>
              <a:t> </a:t>
            </a:r>
            <a:r>
              <a:rPr lang="en-US" altLang="ja-JP" dirty="0" smtClean="0"/>
              <a:t>:</a:t>
            </a:r>
            <a:r>
              <a:rPr lang="ja-JP" altLang="en-US" dirty="0" smtClean="0"/>
              <a:t> </a:t>
            </a:r>
            <a:r>
              <a:rPr lang="en-US" altLang="ja-JP" dirty="0" smtClean="0"/>
              <a:t>10.100.200.193</a:t>
            </a:r>
          </a:p>
          <a:p>
            <a:pPr lvl="1"/>
            <a:r>
              <a:rPr lang="en-US" altLang="ja-JP" dirty="0" smtClean="0"/>
              <a:t>CB2F</a:t>
            </a:r>
            <a:r>
              <a:rPr lang="ja-JP" altLang="en-US" dirty="0" smtClean="0"/>
              <a:t> </a:t>
            </a:r>
            <a:r>
              <a:rPr lang="en-US" altLang="ja-JP" dirty="0" smtClean="0"/>
              <a:t>E-LAN</a:t>
            </a:r>
            <a:r>
              <a:rPr lang="ja-JP" altLang="en-US" dirty="0" smtClean="0"/>
              <a:t> </a:t>
            </a:r>
            <a:r>
              <a:rPr lang="en-US" altLang="ja-JP" dirty="0" smtClean="0"/>
              <a:t>(8port)</a:t>
            </a:r>
            <a:r>
              <a:rPr lang="ja-JP" altLang="en-US" dirty="0" smtClean="0"/>
              <a:t> </a:t>
            </a:r>
            <a:r>
              <a:rPr lang="en-US" altLang="ja-JP" dirty="0" smtClean="0"/>
              <a:t>:</a:t>
            </a:r>
            <a:r>
              <a:rPr lang="ja-JP" altLang="en-US" dirty="0" smtClean="0"/>
              <a:t> </a:t>
            </a:r>
            <a:r>
              <a:rPr lang="en-US" altLang="ja-JP" dirty="0" smtClean="0"/>
              <a:t>10.100.200.194</a:t>
            </a:r>
          </a:p>
          <a:p>
            <a:pPr lvl="1"/>
            <a:r>
              <a:rPr lang="en-US" altLang="ja-JP" dirty="0" smtClean="0"/>
              <a:t>C48a (48port; 100BASE): 10.100.200.195</a:t>
            </a:r>
          </a:p>
          <a:p>
            <a:pPr lvl="1"/>
            <a:r>
              <a:rPr lang="en-US" altLang="ja-JP" dirty="0" smtClean="0"/>
              <a:t>F24a (24port; 1G): </a:t>
            </a:r>
            <a:r>
              <a:rPr lang="en-US" altLang="ja-JP" dirty="0" smtClean="0"/>
              <a:t>10.100.200.196</a:t>
            </a:r>
          </a:p>
          <a:p>
            <a:pPr lvl="1"/>
            <a:r>
              <a:rPr lang="en-US" altLang="ja-JP" dirty="0"/>
              <a:t>p</a:t>
            </a:r>
            <a:r>
              <a:rPr lang="en-US" altLang="ja-JP" dirty="0" smtClean="0"/>
              <a:t>5424a</a:t>
            </a:r>
            <a:r>
              <a:rPr lang="ja-JP" altLang="en-US" dirty="0" smtClean="0"/>
              <a:t> </a:t>
            </a:r>
            <a:r>
              <a:rPr lang="en-US" altLang="ja-JP" dirty="0" smtClean="0"/>
              <a:t>(24port;</a:t>
            </a:r>
            <a:r>
              <a:rPr lang="ja-JP" altLang="en-US" dirty="0" smtClean="0"/>
              <a:t> </a:t>
            </a:r>
            <a:r>
              <a:rPr lang="en-US" altLang="ja-JP" dirty="0" smtClean="0"/>
              <a:t>1G):</a:t>
            </a:r>
            <a:r>
              <a:rPr lang="ja-JP" altLang="en-US" dirty="0" smtClean="0"/>
              <a:t> </a:t>
            </a:r>
            <a:r>
              <a:rPr lang="en-US" altLang="ja-JP" dirty="0" smtClean="0"/>
              <a:t>IPMU-LAN,</a:t>
            </a:r>
            <a:r>
              <a:rPr lang="ja-JP" altLang="en-US" dirty="0" smtClean="0"/>
              <a:t> </a:t>
            </a:r>
            <a:r>
              <a:rPr lang="en-US" altLang="ja-JP" dirty="0"/>
              <a:t>192.168.156.29</a:t>
            </a:r>
            <a:endParaRPr lang="en-US" altLang="ja-JP" dirty="0" smtClean="0"/>
          </a:p>
          <a:p>
            <a:r>
              <a:rPr lang="en-US" altLang="ja-JP" dirty="0" smtClean="0"/>
              <a:t>KVM</a:t>
            </a:r>
          </a:p>
          <a:p>
            <a:pPr lvl="1"/>
            <a:r>
              <a:rPr lang="en-US" altLang="ja-JP" dirty="0" smtClean="0"/>
              <a:t>Simulator</a:t>
            </a:r>
            <a:r>
              <a:rPr lang="ja-JP" altLang="en-US" dirty="0" smtClean="0"/>
              <a:t> </a:t>
            </a:r>
            <a:r>
              <a:rPr lang="en-US" altLang="ja-JP" dirty="0" smtClean="0"/>
              <a:t>rack</a:t>
            </a:r>
            <a:r>
              <a:rPr lang="ja-JP" altLang="en-US" dirty="0" smtClean="0"/>
              <a:t> </a:t>
            </a:r>
            <a:r>
              <a:rPr lang="en-US" altLang="ja-JP" dirty="0" smtClean="0"/>
              <a:t>:</a:t>
            </a:r>
            <a:r>
              <a:rPr lang="ja-JP" altLang="en-US" dirty="0" smtClean="0"/>
              <a:t> </a:t>
            </a:r>
            <a:r>
              <a:rPr lang="en-US" altLang="ja-JP" dirty="0" smtClean="0"/>
              <a:t>10.100.200.203, 192.168.156.33</a:t>
            </a:r>
          </a:p>
          <a:p>
            <a:pPr lvl="1"/>
            <a:r>
              <a:rPr lang="en-US" altLang="ja-JP" dirty="0" smtClean="0"/>
              <a:t>Servers</a:t>
            </a:r>
            <a:r>
              <a:rPr lang="ja-JP" altLang="en-US" dirty="0" smtClean="0"/>
              <a:t> </a:t>
            </a:r>
            <a:r>
              <a:rPr lang="en-US" altLang="ja-JP" dirty="0" smtClean="0"/>
              <a:t>:</a:t>
            </a:r>
            <a:r>
              <a:rPr lang="ja-JP" altLang="en-US" dirty="0" smtClean="0"/>
              <a:t> </a:t>
            </a:r>
            <a:r>
              <a:rPr lang="en-US" altLang="ja-JP" dirty="0" smtClean="0"/>
              <a:t>10.100.200.212, 192.168.156.32</a:t>
            </a:r>
          </a:p>
          <a:p>
            <a:r>
              <a:rPr lang="en-US" altLang="ja-JP" dirty="0" smtClean="0"/>
              <a:t>PDU</a:t>
            </a:r>
          </a:p>
          <a:p>
            <a:pPr lvl="1"/>
            <a:r>
              <a:rPr lang="en-US" altLang="ja-JP" dirty="0" smtClean="0"/>
              <a:t>Simulator</a:t>
            </a:r>
            <a:r>
              <a:rPr lang="ja-JP" altLang="en-US" dirty="0" smtClean="0"/>
              <a:t> </a:t>
            </a:r>
            <a:r>
              <a:rPr lang="en-US" altLang="ja-JP" dirty="0" smtClean="0"/>
              <a:t>rack</a:t>
            </a:r>
            <a:r>
              <a:rPr lang="ja-JP" altLang="en-US" dirty="0" smtClean="0"/>
              <a:t> </a:t>
            </a:r>
            <a:r>
              <a:rPr lang="en-US" altLang="ja-JP" dirty="0" smtClean="0"/>
              <a:t>:</a:t>
            </a:r>
            <a:r>
              <a:rPr lang="ja-JP" altLang="en-US" dirty="0" smtClean="0"/>
              <a:t> </a:t>
            </a:r>
            <a:r>
              <a:rPr lang="en-US" altLang="ja-JP" dirty="0" smtClean="0"/>
              <a:t>10.100.200.204</a:t>
            </a:r>
          </a:p>
          <a:p>
            <a:pPr lvl="1"/>
            <a:r>
              <a:rPr lang="en-US" altLang="ja-JP" dirty="0" smtClean="0"/>
              <a:t>Servers</a:t>
            </a:r>
            <a:r>
              <a:rPr lang="ja-JP" altLang="en-US" dirty="0" smtClean="0"/>
              <a:t> </a:t>
            </a:r>
            <a:r>
              <a:rPr lang="en-US" altLang="ja-JP" dirty="0" smtClean="0"/>
              <a:t>:</a:t>
            </a:r>
            <a:r>
              <a:rPr lang="ja-JP" altLang="en-US" dirty="0" smtClean="0"/>
              <a:t> </a:t>
            </a:r>
            <a:r>
              <a:rPr lang="en-US" altLang="ja-JP" dirty="0" smtClean="0"/>
              <a:t>10.100.200.211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026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Service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IPMU</a:t>
            </a:r>
            <a:r>
              <a:rPr lang="ja-JP" altLang="en-US" dirty="0" smtClean="0"/>
              <a:t> </a:t>
            </a:r>
            <a:r>
              <a:rPr lang="en-US" altLang="ja-JP" dirty="0" smtClean="0"/>
              <a:t>internal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97152"/>
          </a:xfrm>
        </p:spPr>
        <p:txBody>
          <a:bodyPr>
            <a:normAutofit fontScale="70000" lnSpcReduction="20000"/>
          </a:bodyPr>
          <a:lstStyle/>
          <a:p>
            <a:r>
              <a:rPr lang="en-US" altLang="ja-JP" dirty="0" smtClean="0"/>
              <a:t>Shared</a:t>
            </a:r>
            <a:r>
              <a:rPr lang="ja-JP" altLang="en-US" dirty="0" smtClean="0"/>
              <a:t> </a:t>
            </a:r>
            <a:r>
              <a:rPr lang="en-US" altLang="ja-JP" dirty="0" smtClean="0"/>
              <a:t>storage</a:t>
            </a:r>
            <a:r>
              <a:rPr lang="ja-JP" altLang="en-US" dirty="0" smtClean="0"/>
              <a:t> </a:t>
            </a:r>
            <a:r>
              <a:rPr lang="en-US" altLang="ja-JP" dirty="0" smtClean="0"/>
              <a:t>service</a:t>
            </a:r>
          </a:p>
          <a:p>
            <a:pPr lvl="1"/>
            <a:r>
              <a:rPr lang="en-US" altLang="ja-JP" dirty="0" smtClean="0"/>
              <a:t>hosts</a:t>
            </a:r>
          </a:p>
          <a:p>
            <a:pPr lvl="2"/>
            <a:r>
              <a:rPr lang="en-US" altLang="ja-JP" dirty="0" smtClean="0"/>
              <a:t>192.168.156.70</a:t>
            </a:r>
            <a:r>
              <a:rPr lang="ja-JP" altLang="en-US" dirty="0" smtClean="0"/>
              <a:t> </a:t>
            </a:r>
            <a:r>
              <a:rPr lang="en-US" altLang="ja-JP" dirty="0" smtClean="0"/>
              <a:t>(10.100.200.4)</a:t>
            </a:r>
            <a:r>
              <a:rPr lang="ja-JP" altLang="en-US" dirty="0" smtClean="0"/>
              <a:t> </a:t>
            </a:r>
            <a:r>
              <a:rPr lang="en-US" altLang="ja-JP" dirty="0" smtClean="0"/>
              <a:t>in</a:t>
            </a:r>
            <a:r>
              <a:rPr lang="ja-JP" altLang="en-US" dirty="0" smtClean="0"/>
              <a:t> </a:t>
            </a:r>
            <a:r>
              <a:rPr lang="en-US" altLang="ja-JP" dirty="0" smtClean="0"/>
              <a:t>service</a:t>
            </a:r>
            <a:r>
              <a:rPr lang="ja-JP" altLang="en-US" dirty="0" smtClean="0"/>
              <a:t> </a:t>
            </a:r>
            <a:r>
              <a:rPr lang="en-US" altLang="ja-JP" dirty="0" smtClean="0"/>
              <a:t>(RAID1 4TB, </a:t>
            </a:r>
            <a:r>
              <a:rPr lang="en-US" altLang="ja-JP" dirty="0" smtClean="0"/>
              <a:t>6TB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 smtClean="0"/>
              <a:t>NFS,</a:t>
            </a:r>
            <a:r>
              <a:rPr lang="ja-JP" altLang="en-US" dirty="0" smtClean="0"/>
              <a:t> </a:t>
            </a:r>
            <a:r>
              <a:rPr lang="en-US" altLang="ja-JP" dirty="0" smtClean="0"/>
              <a:t>Samba</a:t>
            </a:r>
            <a:r>
              <a:rPr lang="ja-JP" altLang="en-US" dirty="0" smtClean="0"/>
              <a:t> </a:t>
            </a:r>
            <a:r>
              <a:rPr lang="en-US" altLang="ja-JP" dirty="0" smtClean="0"/>
              <a:t>:</a:t>
            </a:r>
            <a:r>
              <a:rPr lang="ja-JP" altLang="en-US" dirty="0" smtClean="0"/>
              <a:t> </a:t>
            </a:r>
            <a:r>
              <a:rPr lang="en-US" altLang="ja-JP" dirty="0" smtClean="0"/>
              <a:t>currently</a:t>
            </a:r>
            <a:r>
              <a:rPr lang="ja-JP" altLang="en-US" dirty="0" smtClean="0"/>
              <a:t> </a:t>
            </a:r>
            <a:r>
              <a:rPr lang="en-US" altLang="ja-JP" dirty="0" smtClean="0"/>
              <a:t>4TB</a:t>
            </a:r>
          </a:p>
          <a:p>
            <a:pPr lvl="2"/>
            <a:r>
              <a:rPr lang="en-US" altLang="ja-JP" dirty="0" smtClean="0"/>
              <a:t>Access:</a:t>
            </a:r>
            <a:r>
              <a:rPr lang="ja-JP" altLang="en-US" dirty="0" smtClean="0"/>
              <a:t> </a:t>
            </a:r>
            <a:r>
              <a:rPr lang="en-US" altLang="ja-JP" dirty="0" smtClean="0"/>
              <a:t>192.168.156.70:/data1</a:t>
            </a:r>
          </a:p>
          <a:p>
            <a:pPr lvl="2"/>
            <a:r>
              <a:rPr lang="en-US" altLang="ja-JP" dirty="0" smtClean="0"/>
              <a:t>Samba</a:t>
            </a:r>
            <a:r>
              <a:rPr lang="ja-JP" altLang="en-US" dirty="0" smtClean="0"/>
              <a:t> </a:t>
            </a:r>
            <a:r>
              <a:rPr lang="en-US" altLang="ja-JP" dirty="0" smtClean="0"/>
              <a:t>user/pass:</a:t>
            </a:r>
            <a:r>
              <a:rPr lang="ja-JP" altLang="en-US" dirty="0" smtClean="0"/>
              <a:t> </a:t>
            </a:r>
            <a:r>
              <a:rPr lang="en-US" altLang="ja-JP" dirty="0" smtClean="0"/>
              <a:t>set at host by </a:t>
            </a:r>
            <a:r>
              <a:rPr lang="en-US" altLang="ja-JP" dirty="0" err="1" smtClean="0"/>
              <a:t>smbpasswd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Storage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backup</a:t>
            </a:r>
            <a:r>
              <a:rPr lang="ja-JP" altLang="en-US" dirty="0" smtClean="0"/>
              <a:t> </a:t>
            </a:r>
            <a:r>
              <a:rPr lang="en-US" altLang="ja-JP" dirty="0" smtClean="0"/>
              <a:t>(via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rsync</a:t>
            </a:r>
            <a:r>
              <a:rPr lang="ja-JP" altLang="en-US" dirty="0"/>
              <a:t> </a:t>
            </a:r>
            <a:r>
              <a:rPr lang="en-US" altLang="ja-JP" dirty="0" smtClean="0"/>
              <a:t>etc.)</a:t>
            </a:r>
            <a:r>
              <a:rPr lang="ja-JP" altLang="en-US" dirty="0" smtClean="0"/>
              <a:t> </a:t>
            </a:r>
            <a:r>
              <a:rPr lang="en-US" altLang="ja-JP" dirty="0" smtClean="0"/>
              <a:t>:</a:t>
            </a:r>
            <a:r>
              <a:rPr lang="ja-JP" altLang="en-US" dirty="0" smtClean="0"/>
              <a:t> </a:t>
            </a:r>
            <a:r>
              <a:rPr lang="en-US" altLang="ja-JP" dirty="0" smtClean="0"/>
              <a:t>3TB</a:t>
            </a:r>
          </a:p>
          <a:p>
            <a:pPr lvl="2"/>
            <a:r>
              <a:rPr lang="en-US" altLang="ja-JP" dirty="0" smtClean="0"/>
              <a:t>“</a:t>
            </a:r>
            <a:r>
              <a:rPr lang="en-US" altLang="ja-JP" dirty="0" err="1" smtClean="0"/>
              <a:t>rsync</a:t>
            </a:r>
            <a:r>
              <a:rPr lang="en-US" altLang="ja-JP" dirty="0" smtClean="0"/>
              <a:t>”</a:t>
            </a:r>
            <a:r>
              <a:rPr lang="ja-JP" altLang="en-US" dirty="0" smtClean="0"/>
              <a:t> </a:t>
            </a:r>
            <a:r>
              <a:rPr lang="en-US" altLang="ja-JP" dirty="0" smtClean="0"/>
              <a:t>to</a:t>
            </a:r>
            <a:r>
              <a:rPr lang="ja-JP" altLang="en-US" dirty="0" smtClean="0"/>
              <a:t> </a:t>
            </a:r>
            <a:r>
              <a:rPr lang="en-US" altLang="ja-JP" dirty="0" smtClean="0"/>
              <a:t>192.168.156.70:/data2</a:t>
            </a:r>
          </a:p>
          <a:p>
            <a:pPr lvl="2"/>
            <a:r>
              <a:rPr lang="en-US" altLang="ja-JP" dirty="0" smtClean="0"/>
              <a:t>e.g.</a:t>
            </a:r>
            <a:r>
              <a:rPr lang="ja-JP" altLang="en-US" dirty="0" smtClean="0"/>
              <a:t> </a:t>
            </a:r>
            <a:r>
              <a:rPr lang="en-US" altLang="ja-JP" dirty="0" smtClean="0"/>
              <a:t>“</a:t>
            </a:r>
            <a:r>
              <a:rPr lang="en-US" altLang="ja-JP" dirty="0" err="1" smtClean="0"/>
              <a:t>rsync</a:t>
            </a:r>
            <a:r>
              <a:rPr lang="ja-JP" altLang="en-US" dirty="0" smtClean="0"/>
              <a:t> </a:t>
            </a:r>
            <a:r>
              <a:rPr lang="en-US" altLang="ja-JP" dirty="0"/>
              <a:t>-</a:t>
            </a:r>
            <a:r>
              <a:rPr lang="en-US" altLang="ja-JP" dirty="0" smtClean="0"/>
              <a:t>a</a:t>
            </a:r>
            <a:r>
              <a:rPr lang="ja-JP" altLang="en-US" dirty="0" smtClean="0"/>
              <a:t> </a:t>
            </a:r>
            <a:r>
              <a:rPr lang="en-US" altLang="ja-JP" dirty="0" smtClean="0"/>
              <a:t>--delete</a:t>
            </a:r>
            <a:r>
              <a:rPr lang="ja-JP" altLang="en-US" dirty="0" smtClean="0"/>
              <a:t> </a:t>
            </a:r>
            <a:r>
              <a:rPr lang="en-US" altLang="ja-JP" dirty="0" smtClean="0"/>
              <a:t>--link-</a:t>
            </a:r>
            <a:r>
              <a:rPr lang="en-US" altLang="ja-JP" dirty="0" err="1" smtClean="0"/>
              <a:t>dest</a:t>
            </a:r>
            <a:r>
              <a:rPr lang="en-US" altLang="ja-JP" dirty="0" smtClean="0"/>
              <a:t>=&lt;</a:t>
            </a:r>
            <a:r>
              <a:rPr lang="en-US" altLang="ja-JP" dirty="0" err="1" smtClean="0"/>
              <a:t>priv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orig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</a:t>
            </a:r>
            <a:r>
              <a:rPr lang="en-US" altLang="ja-JP" dirty="0" smtClean="0"/>
              <a:t>&lt;backup&gt;”</a:t>
            </a:r>
          </a:p>
          <a:p>
            <a:r>
              <a:rPr lang="en-US" altLang="ja-JP" dirty="0" smtClean="0"/>
              <a:t>VM</a:t>
            </a:r>
            <a:r>
              <a:rPr lang="ja-JP" altLang="en-US" dirty="0" smtClean="0"/>
              <a:t> </a:t>
            </a:r>
            <a:r>
              <a:rPr lang="en-US" altLang="ja-JP" dirty="0" smtClean="0"/>
              <a:t>service</a:t>
            </a:r>
          </a:p>
          <a:p>
            <a:pPr lvl="1"/>
            <a:r>
              <a:rPr lang="en-US" altLang="ja-JP" dirty="0" smtClean="0"/>
              <a:t>Use</a:t>
            </a:r>
            <a:r>
              <a:rPr lang="ja-JP" altLang="en-US" dirty="0" smtClean="0"/>
              <a:t> </a:t>
            </a:r>
            <a:r>
              <a:rPr lang="en-US" altLang="ja-JP" dirty="0" smtClean="0"/>
              <a:t>VM</a:t>
            </a:r>
            <a:r>
              <a:rPr lang="ja-JP" altLang="en-US" dirty="0" smtClean="0"/>
              <a:t> </a:t>
            </a:r>
            <a:r>
              <a:rPr lang="en-US" altLang="ja-JP" dirty="0" smtClean="0"/>
              <a:t>hosts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simulators</a:t>
            </a:r>
          </a:p>
          <a:p>
            <a:r>
              <a:rPr lang="en-US" altLang="ja-JP" dirty="0" smtClean="0"/>
              <a:t>Bots</a:t>
            </a:r>
          </a:p>
          <a:p>
            <a:pPr lvl="1"/>
            <a:r>
              <a:rPr lang="en-US" altLang="ja-JP" dirty="0" smtClean="0"/>
              <a:t>Dropbox (</a:t>
            </a:r>
            <a:r>
              <a:rPr lang="en-US" altLang="ja-JP" dirty="0" err="1" smtClean="0"/>
              <a:t>cit</a:t>
            </a:r>
            <a:r>
              <a:rPr lang="en-US" altLang="ja-JP" dirty="0" smtClean="0"/>
              <a:t>) running at jessie.pfs.ipmu.jp (by account: </a:t>
            </a:r>
            <a:r>
              <a:rPr lang="en-US" altLang="ja-JP" dirty="0" err="1" smtClean="0"/>
              <a:t>atsushi.shimono</a:t>
            </a:r>
            <a:r>
              <a:rPr lang="en-US" altLang="ja-JP" dirty="0" smtClean="0"/>
              <a:t>)</a:t>
            </a:r>
          </a:p>
          <a:p>
            <a:pPr lvl="2"/>
            <a:r>
              <a:rPr lang="en-US" altLang="ja-JP" dirty="0" smtClean="0"/>
              <a:t>Syncing </a:t>
            </a:r>
            <a:r>
              <a:rPr lang="en-US" altLang="ja-JP" dirty="0"/>
              <a:t>to 192.168.156.70:/</a:t>
            </a:r>
            <a:r>
              <a:rPr lang="en-US" altLang="ja-JP" dirty="0" smtClean="0"/>
              <a:t>data1/</a:t>
            </a:r>
            <a:r>
              <a:rPr lang="en-US" altLang="ja-JP" dirty="0" err="1" smtClean="0"/>
              <a:t>cit-dropbox</a:t>
            </a:r>
            <a:r>
              <a:rPr lang="en-US" altLang="ja-JP" dirty="0" smtClean="0"/>
              <a:t>/Dropbox</a:t>
            </a:r>
          </a:p>
          <a:p>
            <a:pPr lvl="2"/>
            <a:r>
              <a:rPr lang="en-US" altLang="ja-JP" dirty="0" smtClean="0"/>
              <a:t>Check status via “</a:t>
            </a:r>
            <a:r>
              <a:rPr lang="en-US" altLang="ja-JP" dirty="0" err="1" smtClean="0"/>
              <a:t>dropbox</a:t>
            </a:r>
            <a:r>
              <a:rPr lang="en-US" altLang="ja-JP" dirty="0" smtClean="0"/>
              <a:t> status”</a:t>
            </a:r>
          </a:p>
        </p:txBody>
      </p:sp>
    </p:spTree>
    <p:extLst>
      <p:ext uri="{BB962C8B-B14F-4D97-AF65-F5344CB8AC3E}">
        <p14:creationId xmlns:p14="http://schemas.microsoft.com/office/powerpoint/2010/main" val="489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Nearby </a:t>
            </a:r>
            <a:r>
              <a:rPr lang="en-US" dirty="0" err="1" smtClean="0"/>
              <a:t>ToDo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Reorganize </a:t>
            </a:r>
            <a:r>
              <a:rPr lang="en-US" dirty="0" err="1" smtClean="0"/>
              <a:t>munin</a:t>
            </a:r>
            <a:r>
              <a:rPr lang="en-US" dirty="0" smtClean="0"/>
              <a:t> services</a:t>
            </a:r>
          </a:p>
          <a:p>
            <a:pPr lvl="1"/>
            <a:r>
              <a:rPr lang="en-US" dirty="0" smtClean="0"/>
              <a:t>Telemetry archive for all hosts and services at mgmt2</a:t>
            </a:r>
          </a:p>
          <a:p>
            <a:pPr lvl="1"/>
            <a:r>
              <a:rPr lang="en-US" dirty="0" smtClean="0"/>
              <a:t>Warning email service at </a:t>
            </a:r>
            <a:r>
              <a:rPr lang="en-US" dirty="0" err="1" smtClean="0"/>
              <a:t>mgmt-dhcp</a:t>
            </a:r>
            <a:r>
              <a:rPr lang="en-US" dirty="0" smtClean="0"/>
              <a:t>, restricted “always up” </a:t>
            </a:r>
            <a:r>
              <a:rPr lang="en-US" dirty="0" smtClean="0"/>
              <a:t>infrastructures</a:t>
            </a:r>
          </a:p>
          <a:p>
            <a:r>
              <a:rPr lang="en-US" altLang="ja-JP" dirty="0" smtClean="0"/>
              <a:t>Redundant</a:t>
            </a:r>
            <a:r>
              <a:rPr lang="ja-JP" altLang="en-US" dirty="0" smtClean="0"/>
              <a:t> </a:t>
            </a:r>
            <a:r>
              <a:rPr lang="en-US" altLang="ja-JP" dirty="0" smtClean="0"/>
              <a:t>physical</a:t>
            </a:r>
            <a:r>
              <a:rPr lang="ja-JP" altLang="en-US" dirty="0" smtClean="0"/>
              <a:t> </a:t>
            </a:r>
            <a:r>
              <a:rPr lang="en-US" altLang="ja-JP" dirty="0" smtClean="0"/>
              <a:t>host</a:t>
            </a:r>
          </a:p>
          <a:p>
            <a:pPr lvl="1"/>
            <a:r>
              <a:rPr lang="en-US" altLang="ja-JP" dirty="0" smtClean="0"/>
              <a:t>Prepare</a:t>
            </a:r>
            <a:r>
              <a:rPr lang="ja-JP" altLang="en-US" dirty="0" smtClean="0"/>
              <a:t> </a:t>
            </a:r>
            <a:r>
              <a:rPr lang="en-US" altLang="ja-JP" dirty="0" smtClean="0"/>
              <a:t>backup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r410-1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172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ToC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Overall network diagram, physical distribution</a:t>
            </a:r>
          </a:p>
          <a:p>
            <a:r>
              <a:rPr lang="en-US" dirty="0" smtClean="0"/>
              <a:t>Administrative resources</a:t>
            </a:r>
          </a:p>
          <a:p>
            <a:r>
              <a:rPr lang="en-US" dirty="0" smtClean="0"/>
              <a:t>Hardware computing resources</a:t>
            </a:r>
          </a:p>
          <a:p>
            <a:r>
              <a:rPr lang="en-US" dirty="0" smtClean="0"/>
              <a:t>VM management</a:t>
            </a:r>
          </a:p>
          <a:p>
            <a:r>
              <a:rPr lang="en-US" dirty="0" smtClean="0"/>
              <a:t>External service organization</a:t>
            </a:r>
          </a:p>
          <a:p>
            <a:r>
              <a:rPr lang="en-US" dirty="0" smtClean="0"/>
              <a:t>Internal operational service organization</a:t>
            </a:r>
          </a:p>
          <a:p>
            <a:r>
              <a:rPr lang="en-US" dirty="0" smtClean="0"/>
              <a:t>Service startup procedure</a:t>
            </a:r>
          </a:p>
          <a:p>
            <a:endParaRPr lang="en-US" dirty="0"/>
          </a:p>
          <a:p>
            <a:r>
              <a:rPr lang="en-US" altLang="ja-JP" dirty="0" smtClean="0"/>
              <a:t>PFS</a:t>
            </a:r>
            <a:r>
              <a:rPr lang="ja-JP" altLang="en-US" dirty="0" smtClean="0"/>
              <a:t> </a:t>
            </a:r>
            <a:r>
              <a:rPr lang="en-US" altLang="ja-JP" dirty="0" smtClean="0"/>
              <a:t>Simulators</a:t>
            </a:r>
          </a:p>
          <a:p>
            <a:r>
              <a:rPr lang="en-US" altLang="ja-JP" dirty="0" smtClean="0"/>
              <a:t>Service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IPMU</a:t>
            </a:r>
            <a:r>
              <a:rPr lang="ja-JP" altLang="en-US" dirty="0" smtClean="0"/>
              <a:t> </a:t>
            </a:r>
            <a:r>
              <a:rPr lang="en-US" altLang="ja-JP" dirty="0" smtClean="0"/>
              <a:t>internal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748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Overall network diagram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971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All on PFS internal LAN</a:t>
            </a:r>
          </a:p>
          <a:p>
            <a:r>
              <a:rPr lang="en-US" dirty="0" smtClean="0"/>
              <a:t>External interfaces</a:t>
            </a:r>
          </a:p>
          <a:p>
            <a:pPr lvl="1"/>
            <a:r>
              <a:rPr lang="en-US" dirty="0" smtClean="0"/>
              <a:t>To global</a:t>
            </a:r>
          </a:p>
          <a:p>
            <a:pPr lvl="2"/>
            <a:r>
              <a:rPr lang="en-US" dirty="0" smtClean="0"/>
              <a:t>pfs.ipmu.jp : VM</a:t>
            </a:r>
          </a:p>
          <a:p>
            <a:pPr lvl="2"/>
            <a:r>
              <a:rPr lang="en-US" dirty="0" smtClean="0"/>
              <a:t>pfspipe.ipmu.jp : VM</a:t>
            </a:r>
          </a:p>
          <a:p>
            <a:pPr lvl="1"/>
            <a:r>
              <a:rPr lang="en-US" dirty="0" smtClean="0"/>
              <a:t>To IPMU internal</a:t>
            </a:r>
          </a:p>
          <a:p>
            <a:pPr lvl="2"/>
            <a:r>
              <a:rPr lang="en-US" dirty="0" err="1" smtClean="0"/>
              <a:t>pfscalc</a:t>
            </a:r>
            <a:r>
              <a:rPr lang="en-US" dirty="0" smtClean="0"/>
              <a:t> : NFS and samba storage service</a:t>
            </a:r>
          </a:p>
          <a:p>
            <a:r>
              <a:rPr lang="en-US" dirty="0" smtClean="0"/>
              <a:t>Internal services</a:t>
            </a:r>
          </a:p>
          <a:p>
            <a:pPr lvl="1"/>
            <a:r>
              <a:rPr lang="en-US" dirty="0" smtClean="0"/>
              <a:t>Static lease based DHCP server (</a:t>
            </a:r>
            <a:r>
              <a:rPr lang="en-US" dirty="0" err="1" smtClean="0"/>
              <a:t>mgmt-dhcp</a:t>
            </a:r>
            <a:r>
              <a:rPr lang="en-US" dirty="0" smtClean="0"/>
              <a:t>) : testing on-site ICS</a:t>
            </a:r>
          </a:p>
          <a:p>
            <a:pPr lvl="1"/>
            <a:r>
              <a:rPr lang="en-US" dirty="0" smtClean="0"/>
              <a:t>RAID1 storages (</a:t>
            </a:r>
            <a:r>
              <a:rPr lang="en-US" dirty="0" err="1" smtClean="0"/>
              <a:t>pfsdisk</a:t>
            </a:r>
            <a:r>
              <a:rPr lang="en-US" dirty="0" smtClean="0"/>
              <a:t>) : 3TB x 3</a:t>
            </a:r>
          </a:p>
          <a:p>
            <a:pPr lvl="2"/>
            <a:r>
              <a:rPr lang="en-US" dirty="0" smtClean="0"/>
              <a:t>Server storage, </a:t>
            </a:r>
            <a:r>
              <a:rPr lang="en-US" dirty="0" err="1" smtClean="0"/>
              <a:t>virt</a:t>
            </a:r>
            <a:r>
              <a:rPr lang="en-US" dirty="0" smtClean="0"/>
              <a:t> disk store, simulator storage</a:t>
            </a:r>
          </a:p>
          <a:p>
            <a:pPr lvl="2"/>
            <a:r>
              <a:rPr lang="en-US" dirty="0" smtClean="0"/>
              <a:t>Weekly disk health verify, 2 </a:t>
            </a:r>
            <a:r>
              <a:rPr lang="en-US" dirty="0" err="1" smtClean="0"/>
              <a:t>hotswap</a:t>
            </a:r>
            <a:r>
              <a:rPr lang="en-US" dirty="0" smtClean="0"/>
              <a:t> disk</a:t>
            </a:r>
          </a:p>
          <a:p>
            <a:pPr lvl="1"/>
            <a:r>
              <a:rPr lang="en-US" dirty="0" smtClean="0"/>
              <a:t>LDAP server (pfs.ipmu.jp)</a:t>
            </a:r>
          </a:p>
          <a:p>
            <a:pPr lvl="1"/>
            <a:r>
              <a:rPr lang="en-US" dirty="0" smtClean="0"/>
              <a:t>Most of physical server is just VM host server</a:t>
            </a:r>
          </a:p>
          <a:p>
            <a:pPr lvl="2"/>
            <a:r>
              <a:rPr lang="en-US" dirty="0" smtClean="0"/>
              <a:t>Except for </a:t>
            </a:r>
            <a:r>
              <a:rPr lang="en-US" dirty="0" err="1" smtClean="0"/>
              <a:t>pfsdisk</a:t>
            </a:r>
            <a:r>
              <a:rPr lang="en-US" dirty="0" smtClean="0"/>
              <a:t> (NFS storage), </a:t>
            </a:r>
            <a:r>
              <a:rPr lang="en-US" dirty="0" err="1" smtClean="0"/>
              <a:t>pfscalc</a:t>
            </a:r>
            <a:r>
              <a:rPr lang="en-US" dirty="0" smtClean="0"/>
              <a:t> (IPMU internal services)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8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Overall network diagram</a:t>
            </a:r>
            <a:endParaRPr 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539552" y="2060848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5628376" y="2060848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395536" y="6165304"/>
            <a:ext cx="8352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549540" y="169151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</a:t>
            </a:r>
            <a:endParaRPr 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022199" y="1678923"/>
            <a:ext cx="1486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IPMU internal</a:t>
            </a:r>
            <a:endParaRPr 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836974" y="6165304"/>
            <a:ext cx="912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internal</a:t>
            </a:r>
            <a:endParaRPr 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7597206" y="3364793"/>
            <a:ext cx="936104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pfscalc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4LP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(samba)</a:t>
            </a:r>
          </a:p>
        </p:txBody>
      </p:sp>
      <p:cxnSp>
        <p:nvCxnSpPr>
          <p:cNvPr id="14" name="直線コネクタ 13"/>
          <p:cNvCxnSpPr/>
          <p:nvPr/>
        </p:nvCxnSpPr>
        <p:spPr>
          <a:xfrm flipV="1">
            <a:off x="1151620" y="2048255"/>
            <a:ext cx="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flipV="1">
            <a:off x="1151620" y="4581128"/>
            <a:ext cx="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V="1">
            <a:off x="8040644" y="2048255"/>
            <a:ext cx="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V="1">
            <a:off x="8040644" y="4581128"/>
            <a:ext cx="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2834499" y="4149080"/>
            <a:ext cx="864096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pfsdisk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2, 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8LP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直線コネクタ 22"/>
          <p:cNvCxnSpPr>
            <a:endCxn id="22" idx="2"/>
          </p:cNvCxnSpPr>
          <p:nvPr/>
        </p:nvCxnSpPr>
        <p:spPr>
          <a:xfrm flipV="1">
            <a:off x="3266547" y="5373216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683568" y="3356992"/>
            <a:ext cx="936104" cy="1224136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extVM2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4,   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noRAID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779912" y="6165684"/>
            <a:ext cx="280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erver + simulator VM hosts</a:t>
            </a:r>
            <a:endParaRPr 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3851920" y="4869160"/>
            <a:ext cx="115212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r410-1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8" name="直線コネクタ 47"/>
          <p:cNvCxnSpPr/>
          <p:nvPr/>
        </p:nvCxnSpPr>
        <p:spPr>
          <a:xfrm flipV="1">
            <a:off x="4427984" y="5362092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6516216" y="3377386"/>
            <a:ext cx="936104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r>
              <a:rPr lang="en-US" altLang="ja-JP" dirty="0" smtClean="0">
                <a:solidFill>
                  <a:schemeClr val="tx1"/>
                </a:solidFill>
              </a:rPr>
              <a:t>l360-2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en-US" dirty="0" smtClean="0">
                <a:solidFill>
                  <a:schemeClr val="tx1"/>
                </a:solidFill>
              </a:rPr>
              <a:t>, HT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VM-win</a:t>
            </a:r>
          </a:p>
        </p:txBody>
      </p:sp>
      <p:cxnSp>
        <p:nvCxnSpPr>
          <p:cNvPr id="45" name="直線コネクタ 44"/>
          <p:cNvCxnSpPr/>
          <p:nvPr/>
        </p:nvCxnSpPr>
        <p:spPr>
          <a:xfrm flipV="1">
            <a:off x="6959654" y="2060848"/>
            <a:ext cx="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V="1">
            <a:off x="6959654" y="4593721"/>
            <a:ext cx="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427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Ethernet connection for internal LAN is moving to managed L2 switches. For networks to IPMU and global, using (and will use) non-managed L2 switch.</a:t>
            </a:r>
          </a:p>
          <a:p>
            <a:r>
              <a:rPr lang="en-US" dirty="0" smtClean="0"/>
              <a:t>Servers</a:t>
            </a:r>
          </a:p>
          <a:p>
            <a:pPr lvl="1"/>
            <a:r>
              <a:rPr lang="en-US" altLang="ja-JP" dirty="0" smtClean="0"/>
              <a:t>internal:</a:t>
            </a:r>
            <a:r>
              <a:rPr lang="ja-JP" altLang="en-US" dirty="0" smtClean="0"/>
              <a:t> </a:t>
            </a:r>
            <a:r>
              <a:rPr lang="en-US" dirty="0" smtClean="0"/>
              <a:t>Cisco </a:t>
            </a:r>
            <a:r>
              <a:rPr lang="en-US" dirty="0" smtClean="0"/>
              <a:t>2960C (8+2SFP</a:t>
            </a:r>
            <a:r>
              <a:rPr lang="en-US" dirty="0" smtClean="0"/>
              <a:t>)</a:t>
            </a:r>
          </a:p>
          <a:p>
            <a:pPr lvl="1"/>
            <a:r>
              <a:rPr lang="en-US" altLang="ja-JP" dirty="0" smtClean="0"/>
              <a:t>IPMU-LAN:</a:t>
            </a:r>
            <a:r>
              <a:rPr lang="ja-JP" altLang="en-US" dirty="0" smtClean="0"/>
              <a:t> </a:t>
            </a:r>
            <a:r>
              <a:rPr lang="en-US" altLang="ja-JP" dirty="0" smtClean="0"/>
              <a:t>Dell</a:t>
            </a:r>
            <a:r>
              <a:rPr lang="ja-JP" altLang="en-US" dirty="0" smtClean="0"/>
              <a:t> </a:t>
            </a:r>
            <a:r>
              <a:rPr lang="en-US" altLang="ja-JP" dirty="0" smtClean="0"/>
              <a:t>PC5424</a:t>
            </a:r>
            <a:endParaRPr lang="en-US" dirty="0" smtClean="0"/>
          </a:p>
          <a:p>
            <a:r>
              <a:rPr lang="en-US" dirty="0" smtClean="0"/>
              <a:t>Simulator rack</a:t>
            </a:r>
          </a:p>
          <a:p>
            <a:pPr lvl="1"/>
            <a:r>
              <a:rPr lang="en-US" dirty="0" smtClean="0"/>
              <a:t>Fujitsu 24port 1G for master</a:t>
            </a:r>
          </a:p>
          <a:p>
            <a:pPr lvl="1"/>
            <a:r>
              <a:rPr lang="en-US" dirty="0" smtClean="0"/>
              <a:t>Cisco 2950 48port 100M for low speed hosts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500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 of physical host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1600200"/>
            <a:ext cx="8686800" cy="5069160"/>
          </a:xfrm>
        </p:spPr>
        <p:txBody>
          <a:bodyPr>
            <a:normAutofit/>
          </a:bodyPr>
          <a:lstStyle/>
          <a:p>
            <a:r>
              <a:rPr lang="en-US" dirty="0" smtClean="0"/>
              <a:t>At wall side </a:t>
            </a:r>
            <a:r>
              <a:rPr lang="en-US" dirty="0" smtClean="0"/>
              <a:t>(server </a:t>
            </a:r>
            <a:r>
              <a:rPr lang="en-US" dirty="0" smtClean="0"/>
              <a:t>system) – from corner</a:t>
            </a:r>
          </a:p>
          <a:p>
            <a:pPr lvl="1"/>
            <a:r>
              <a:rPr lang="en-US" dirty="0" smtClean="0"/>
              <a:t>CAD PC</a:t>
            </a:r>
          </a:p>
          <a:p>
            <a:pPr lvl="1"/>
            <a:r>
              <a:rPr lang="en-US" dirty="0" err="1" smtClean="0"/>
              <a:t>pfsdisk</a:t>
            </a:r>
            <a:r>
              <a:rPr lang="en-US" dirty="0" smtClean="0"/>
              <a:t> : storage for services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fscalc</a:t>
            </a:r>
            <a:r>
              <a:rPr lang="en-US" dirty="0" smtClean="0"/>
              <a:t> : storage for internal use</a:t>
            </a:r>
          </a:p>
          <a:p>
            <a:pPr lvl="1"/>
            <a:r>
              <a:rPr lang="en-US" dirty="0" smtClean="0"/>
              <a:t>extVM2 : host for external service VMs (port to global has no IP address)</a:t>
            </a:r>
          </a:p>
          <a:p>
            <a:pPr lvl="1"/>
            <a:r>
              <a:rPr lang="en-US" altLang="ja-JP" dirty="0" smtClean="0"/>
              <a:t>R410-1</a:t>
            </a:r>
            <a:r>
              <a:rPr lang="ja-JP" altLang="en-US" dirty="0" smtClean="0"/>
              <a:t> </a:t>
            </a:r>
            <a:r>
              <a:rPr lang="en-US" altLang="ja-JP" dirty="0" smtClean="0"/>
              <a:t>(on</a:t>
            </a:r>
            <a:r>
              <a:rPr lang="ja-JP" altLang="en-US" dirty="0" smtClean="0"/>
              <a:t> </a:t>
            </a:r>
            <a:r>
              <a:rPr lang="en-US" altLang="ja-JP" dirty="0" smtClean="0"/>
              <a:t>desk):</a:t>
            </a:r>
            <a:r>
              <a:rPr lang="ja-JP" altLang="en-US" dirty="0" smtClean="0"/>
              <a:t> </a:t>
            </a:r>
            <a:r>
              <a:rPr lang="en-US" altLang="ja-JP" dirty="0" smtClean="0"/>
              <a:t>host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external</a:t>
            </a:r>
            <a:r>
              <a:rPr lang="ja-JP" altLang="en-US" dirty="0" smtClean="0"/>
              <a:t> </a:t>
            </a:r>
            <a:r>
              <a:rPr lang="en-US" altLang="ja-JP" dirty="0" smtClean="0"/>
              <a:t>service</a:t>
            </a:r>
            <a:r>
              <a:rPr lang="ja-JP" altLang="en-US" dirty="0" smtClean="0"/>
              <a:t> </a:t>
            </a:r>
            <a:r>
              <a:rPr lang="en-US" altLang="ja-JP" dirty="0" smtClean="0"/>
              <a:t>VMs</a:t>
            </a:r>
            <a:endParaRPr lang="en-US" altLang="ja-JP" dirty="0" smtClean="0"/>
          </a:p>
          <a:p>
            <a:r>
              <a:rPr lang="en-US" dirty="0" smtClean="0"/>
              <a:t>At </a:t>
            </a:r>
            <a:r>
              <a:rPr lang="en-US" dirty="0" smtClean="0"/>
              <a:t>work desk (</a:t>
            </a:r>
            <a:r>
              <a:rPr lang="en-US" dirty="0" smtClean="0"/>
              <a:t>s</a:t>
            </a:r>
            <a:r>
              <a:rPr lang="en-US" altLang="ja-JP" dirty="0" smtClean="0"/>
              <a:t>imulator</a:t>
            </a:r>
            <a:r>
              <a:rPr lang="ja-JP" altLang="en-US" dirty="0" smtClean="0"/>
              <a:t> </a:t>
            </a:r>
            <a:r>
              <a:rPr lang="en-US" altLang="ja-JP" dirty="0" smtClean="0"/>
              <a:t>services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60149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resources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PFS internal wiki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pfs.ipmu.jp/wiki/System</a:t>
            </a:r>
            <a:r>
              <a:rPr lang="en-US" dirty="0" smtClean="0"/>
              <a:t> : track on-going status</a:t>
            </a:r>
          </a:p>
          <a:p>
            <a:r>
              <a:rPr lang="en-US" dirty="0" err="1" smtClean="0"/>
              <a:t>Munin</a:t>
            </a:r>
            <a:r>
              <a:rPr lang="en-US" dirty="0" smtClean="0"/>
              <a:t> status panels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pfs.ipmu.jp/munin/index.html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himor.in/munin-cgi/ipmu.jp/index.html</a:t>
            </a:r>
            <a:r>
              <a:rPr lang="en-US" dirty="0" smtClean="0"/>
              <a:t> (backup)</a:t>
            </a:r>
          </a:p>
          <a:p>
            <a:r>
              <a:rPr lang="en-US" dirty="0" err="1"/>
              <a:t>l</a:t>
            </a:r>
            <a:r>
              <a:rPr lang="en-US" dirty="0" err="1" smtClean="0"/>
              <a:t>ibvirt</a:t>
            </a:r>
            <a:r>
              <a:rPr lang="en-US" dirty="0" smtClean="0"/>
              <a:t> VM panel (TBD)</a:t>
            </a:r>
          </a:p>
          <a:p>
            <a:r>
              <a:rPr lang="en-US" dirty="0"/>
              <a:t>m</a:t>
            </a:r>
            <a:r>
              <a:rPr lang="en-US" dirty="0" smtClean="0"/>
              <a:t>ail lists</a:t>
            </a:r>
          </a:p>
          <a:p>
            <a:pPr lvl="1"/>
            <a:r>
              <a:rPr lang="en-US" dirty="0" smtClean="0"/>
              <a:t>Admin : </a:t>
            </a:r>
            <a:r>
              <a:rPr lang="en-US" dirty="0" smtClean="0">
                <a:hlinkClick r:id="rId5"/>
              </a:rPr>
              <a:t>pfs@pfs.ipmu.jp</a:t>
            </a:r>
            <a:endParaRPr lang="en-US" dirty="0" smtClean="0"/>
          </a:p>
          <a:p>
            <a:pPr lvl="1"/>
            <a:r>
              <a:rPr lang="en-US" dirty="0" err="1" smtClean="0"/>
              <a:t>Munin</a:t>
            </a:r>
            <a:r>
              <a:rPr lang="en-US" dirty="0" smtClean="0"/>
              <a:t> warnings : munin@pfs.ipmu.jp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086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computing resources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Base </a:t>
            </a:r>
            <a:r>
              <a:rPr lang="en-US" dirty="0" err="1" smtClean="0"/>
              <a:t>configs</a:t>
            </a:r>
            <a:r>
              <a:rPr lang="en-US" dirty="0" smtClean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pfs.ipmu.jp/wiki/System/install/linux-base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Bridges for physical </a:t>
            </a:r>
            <a:r>
              <a:rPr lang="en-US" dirty="0" err="1" smtClean="0"/>
              <a:t>ethernet</a:t>
            </a:r>
            <a:r>
              <a:rPr lang="en-US" dirty="0" smtClean="0"/>
              <a:t> ports (to make </a:t>
            </a:r>
            <a:r>
              <a:rPr lang="en-US" dirty="0" err="1" smtClean="0"/>
              <a:t>virt</a:t>
            </a:r>
            <a:r>
              <a:rPr lang="en-US" dirty="0" smtClean="0"/>
              <a:t> live migration possible)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br0 : PFS-LAN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br1 : external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br2 : IPMU internal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Hosts</a:t>
            </a:r>
          </a:p>
          <a:p>
            <a:r>
              <a:rPr lang="en-US" altLang="ja-JP" dirty="0"/>
              <a:t>see lists at https://pfs.ipmu.jp/wiki/System/hardware</a:t>
            </a:r>
            <a:endParaRPr lang="en-US" dirty="0" smtClean="0"/>
          </a:p>
          <a:p>
            <a:r>
              <a:rPr lang="en-US" dirty="0" smtClean="0"/>
              <a:t>External </a:t>
            </a:r>
            <a:r>
              <a:rPr lang="en-US" dirty="0"/>
              <a:t>server (br0 to PFS-LAN, br1 to external) </a:t>
            </a:r>
            <a:r>
              <a:rPr lang="en-US" dirty="0" smtClean="0"/>
              <a:t> - run only VMs requires global address</a:t>
            </a:r>
            <a:endParaRPr lang="en-US" dirty="0"/>
          </a:p>
          <a:p>
            <a:pPr lvl="1"/>
            <a:r>
              <a:rPr lang="en-US" dirty="0" smtClean="0"/>
              <a:t>extvm2 </a:t>
            </a:r>
            <a:r>
              <a:rPr lang="en-US" dirty="0"/>
              <a:t>(.5) Corei5 </a:t>
            </a:r>
            <a:r>
              <a:rPr lang="en-US" dirty="0" smtClean="0"/>
              <a:t>4570 3.2G </a:t>
            </a:r>
            <a:r>
              <a:rPr lang="en-US" dirty="0"/>
              <a:t>4core </a:t>
            </a:r>
            <a:r>
              <a:rPr lang="en-US" dirty="0" err="1"/>
              <a:t>noHT</a:t>
            </a:r>
            <a:r>
              <a:rPr lang="en-US" dirty="0"/>
              <a:t> 16G (new </a:t>
            </a:r>
            <a:r>
              <a:rPr lang="en-US" dirty="0" err="1"/>
              <a:t>config</a:t>
            </a:r>
            <a:r>
              <a:rPr lang="en-US" dirty="0"/>
              <a:t>) </a:t>
            </a:r>
          </a:p>
          <a:p>
            <a:r>
              <a:rPr lang="en-US" dirty="0"/>
              <a:t>I</a:t>
            </a:r>
            <a:r>
              <a:rPr lang="en-US" dirty="0" smtClean="0"/>
              <a:t>nternal </a:t>
            </a:r>
            <a:r>
              <a:rPr lang="en-US" dirty="0"/>
              <a:t>server (br0 to PFS-LAN, br2 to </a:t>
            </a:r>
            <a:r>
              <a:rPr lang="en-US" dirty="0" smtClean="0"/>
              <a:t>IPMU)  - run only VMs requires IPMU network</a:t>
            </a:r>
            <a:endParaRPr lang="en-US" dirty="0"/>
          </a:p>
          <a:p>
            <a:pPr lvl="1"/>
            <a:r>
              <a:rPr lang="en-US" altLang="ja-JP" dirty="0" smtClean="0"/>
              <a:t>r410-1</a:t>
            </a:r>
            <a:r>
              <a:rPr lang="ja-JP" altLang="en-US" dirty="0" smtClean="0"/>
              <a:t> </a:t>
            </a:r>
            <a:r>
              <a:rPr lang="en-US" altLang="ja-JP" dirty="0" smtClean="0"/>
              <a:t>–</a:t>
            </a:r>
            <a:r>
              <a:rPr lang="ja-JP" altLang="en-US" dirty="0" smtClean="0"/>
              <a:t> </a:t>
            </a:r>
            <a:r>
              <a:rPr lang="en-US" altLang="ja-JP" dirty="0" smtClean="0"/>
              <a:t>external</a:t>
            </a:r>
            <a:r>
              <a:rPr lang="ja-JP" altLang="en-US" dirty="0" smtClean="0"/>
              <a:t> </a:t>
            </a:r>
            <a:r>
              <a:rPr lang="en-US" altLang="ja-JP" dirty="0" smtClean="0"/>
              <a:t>services</a:t>
            </a:r>
            <a:endParaRPr lang="en-US" dirty="0" smtClean="0"/>
          </a:p>
          <a:p>
            <a:pPr lvl="1"/>
            <a:r>
              <a:rPr lang="en-US" altLang="ja-JP" dirty="0"/>
              <a:t>d</a:t>
            </a:r>
            <a:r>
              <a:rPr lang="en-US" altLang="ja-JP" dirty="0" smtClean="0"/>
              <a:t>l360-2</a:t>
            </a:r>
            <a:r>
              <a:rPr lang="ja-JP" altLang="en-US" dirty="0" smtClean="0"/>
              <a:t> </a:t>
            </a:r>
            <a:r>
              <a:rPr lang="en-US" dirty="0" smtClean="0"/>
              <a:t>– Windows VMs </a:t>
            </a:r>
            <a:endParaRPr lang="en-US" dirty="0" smtClean="0"/>
          </a:p>
          <a:p>
            <a:r>
              <a:rPr lang="en-US" dirty="0" smtClean="0"/>
              <a:t>Service hosts</a:t>
            </a:r>
          </a:p>
          <a:p>
            <a:pPr lvl="1"/>
            <a:r>
              <a:rPr lang="en-US" dirty="0" err="1" smtClean="0"/>
              <a:t>pfsdisk</a:t>
            </a:r>
            <a:r>
              <a:rPr lang="en-US" dirty="0" smtClean="0"/>
              <a:t> (.3) C2D 2.6G 2core </a:t>
            </a:r>
            <a:r>
              <a:rPr lang="en-US" dirty="0" err="1" smtClean="0"/>
              <a:t>noHT</a:t>
            </a:r>
            <a:r>
              <a:rPr lang="en-US" dirty="0" smtClean="0"/>
              <a:t> 3G</a:t>
            </a:r>
          </a:p>
          <a:p>
            <a:pPr lvl="1"/>
            <a:r>
              <a:rPr lang="en-US" dirty="0" err="1"/>
              <a:t>pfscalc</a:t>
            </a:r>
            <a:r>
              <a:rPr lang="en-US" dirty="0"/>
              <a:t> (.4) Xeon 2.66G 2core </a:t>
            </a:r>
            <a:r>
              <a:rPr lang="en-US" dirty="0" err="1"/>
              <a:t>noHT</a:t>
            </a:r>
            <a:r>
              <a:rPr lang="en-US" dirty="0"/>
              <a:t> </a:t>
            </a:r>
            <a:r>
              <a:rPr lang="en-US" dirty="0" smtClean="0"/>
              <a:t>2G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743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 management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Virt</a:t>
            </a:r>
            <a:r>
              <a:rPr lang="en-US" dirty="0" smtClean="0"/>
              <a:t> disk storage on NFS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virt</a:t>
            </a:r>
            <a:r>
              <a:rPr lang="en-US" dirty="0" smtClean="0"/>
              <a:t>: at </a:t>
            </a:r>
            <a:r>
              <a:rPr lang="en-US" dirty="0" err="1" smtClean="0"/>
              <a:t>pfsdisk</a:t>
            </a:r>
            <a:r>
              <a:rPr lang="en-US" dirty="0" smtClean="0"/>
              <a:t> (RAID1 3TB)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virt</a:t>
            </a:r>
            <a:r>
              <a:rPr lang="en-US" dirty="0" smtClean="0"/>
              <a:t>-win: at </a:t>
            </a:r>
            <a:r>
              <a:rPr lang="en-US" altLang="ja-JP" dirty="0" smtClean="0"/>
              <a:t>dl360-2</a:t>
            </a:r>
            <a:r>
              <a:rPr lang="ja-JP" altLang="en-US" dirty="0" smtClean="0"/>
              <a:t> </a:t>
            </a:r>
            <a:r>
              <a:rPr lang="en-US" dirty="0" smtClean="0"/>
              <a:t>(RAID1 </a:t>
            </a:r>
            <a:r>
              <a:rPr lang="en-US" altLang="ja-JP" dirty="0" smtClean="0"/>
              <a:t>1</a:t>
            </a:r>
            <a:r>
              <a:rPr lang="en-US" dirty="0" smtClean="0"/>
              <a:t>TB</a:t>
            </a:r>
            <a:r>
              <a:rPr lang="en-US" dirty="0" smtClean="0"/>
              <a:t>) – for Windows VMs</a:t>
            </a:r>
          </a:p>
          <a:p>
            <a:pPr lvl="2"/>
            <a:r>
              <a:rPr lang="en-US" dirty="0" smtClean="0"/>
              <a:t>Mostly used at </a:t>
            </a:r>
            <a:r>
              <a:rPr lang="en-US" altLang="ja-JP" dirty="0" smtClean="0"/>
              <a:t>host</a:t>
            </a:r>
            <a:r>
              <a:rPr lang="ja-JP" altLang="en-US" dirty="0" smtClean="0"/>
              <a:t> </a:t>
            </a:r>
            <a:r>
              <a:rPr lang="en-US" dirty="0" smtClean="0"/>
              <a:t>local</a:t>
            </a:r>
            <a:endParaRPr lang="en-US" dirty="0" smtClean="0"/>
          </a:p>
          <a:p>
            <a:r>
              <a:rPr lang="en-US" dirty="0" smtClean="0"/>
              <a:t>Local storage only for host operation</a:t>
            </a:r>
          </a:p>
          <a:p>
            <a:r>
              <a:rPr lang="en-US" dirty="0" smtClean="0"/>
              <a:t>VM operation via </a:t>
            </a:r>
            <a:r>
              <a:rPr lang="en-US" dirty="0" err="1" smtClean="0"/>
              <a:t>virsh</a:t>
            </a:r>
            <a:r>
              <a:rPr lang="en-US" dirty="0" smtClean="0"/>
              <a:t> interface</a:t>
            </a:r>
          </a:p>
          <a:p>
            <a:pPr lvl="1"/>
            <a:r>
              <a:rPr lang="en-US" dirty="0" smtClean="0"/>
              <a:t>Remote monitoring via </a:t>
            </a:r>
            <a:r>
              <a:rPr lang="en-US" dirty="0" err="1" smtClean="0"/>
              <a:t>libvirt</a:t>
            </a:r>
            <a:r>
              <a:rPr lang="en-US" dirty="0" smtClean="0"/>
              <a:t> feature under testing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VM hosts could be easily replaced</a:t>
            </a:r>
          </a:p>
          <a:p>
            <a:pPr lvl="1"/>
            <a:r>
              <a:rPr lang="en-US" dirty="0" smtClean="0"/>
              <a:t>No configuration difference among hosts, except for network bridge (existence of bridges to IPMU or global)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783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2214</TotalTime>
  <Words>1075</Words>
  <Application>Microsoft Office PowerPoint</Application>
  <PresentationFormat>画面に合わせる (4:3)</PresentationFormat>
  <Paragraphs>197</Paragraphs>
  <Slides>15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9" baseType="lpstr">
      <vt:lpstr>ＭＳ Ｐゴシック</vt:lpstr>
      <vt:lpstr>Arial</vt:lpstr>
      <vt:lpstr>Calibri</vt:lpstr>
      <vt:lpstr>Office ​​テーマ</vt:lpstr>
      <vt:lpstr>pfs.ipmu.jp internal design</vt:lpstr>
      <vt:lpstr>ToC</vt:lpstr>
      <vt:lpstr>Overall network diagram</vt:lpstr>
      <vt:lpstr>Overall network diagram</vt:lpstr>
      <vt:lpstr>network</vt:lpstr>
      <vt:lpstr>Place of physical host</vt:lpstr>
      <vt:lpstr>Administrative resources</vt:lpstr>
      <vt:lpstr>Hardware computing resources</vt:lpstr>
      <vt:lpstr>VM management</vt:lpstr>
      <vt:lpstr>External service management</vt:lpstr>
      <vt:lpstr>Internal operational service management</vt:lpstr>
      <vt:lpstr>System startup procedure</vt:lpstr>
      <vt:lpstr>PFS Simulators</vt:lpstr>
      <vt:lpstr>Service for IPMU internal</vt:lpstr>
      <vt:lpstr>Nearby ToDo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Atsushi Shimono</dc:creator>
  <cp:lastModifiedBy>Atsushi Shimono</cp:lastModifiedBy>
  <cp:revision>70</cp:revision>
  <dcterms:created xsi:type="dcterms:W3CDTF">2014-09-30T05:22:53Z</dcterms:created>
  <dcterms:modified xsi:type="dcterms:W3CDTF">2016-10-02T05:37:59Z</dcterms:modified>
</cp:coreProperties>
</file>