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65" r:id="rId4"/>
    <p:sldId id="258" r:id="rId5"/>
    <p:sldId id="259" r:id="rId6"/>
    <p:sldId id="290" r:id="rId7"/>
    <p:sldId id="266" r:id="rId8"/>
    <p:sldId id="291" r:id="rId9"/>
    <p:sldId id="292" r:id="rId10"/>
    <p:sldId id="288" r:id="rId11"/>
    <p:sldId id="293" r:id="rId12"/>
    <p:sldId id="294" r:id="rId13"/>
    <p:sldId id="289" r:id="rId14"/>
    <p:sldId id="268" r:id="rId15"/>
    <p:sldId id="273" r:id="rId16"/>
    <p:sldId id="274" r:id="rId17"/>
    <p:sldId id="275" r:id="rId18"/>
    <p:sldId id="276" r:id="rId19"/>
    <p:sldId id="277" r:id="rId20"/>
    <p:sldId id="278" r:id="rId21"/>
    <p:sldId id="279" r:id="rId22"/>
    <p:sldId id="280" r:id="rId23"/>
    <p:sldId id="269" r:id="rId24"/>
    <p:sldId id="270" r:id="rId25"/>
    <p:sldId id="271" r:id="rId26"/>
    <p:sldId id="272" r:id="rId27"/>
    <p:sldId id="281" r:id="rId28"/>
    <p:sldId id="282" r:id="rId29"/>
    <p:sldId id="283" r:id="rId30"/>
    <p:sldId id="284" r:id="rId31"/>
    <p:sldId id="285" r:id="rId32"/>
    <p:sldId id="286" r:id="rId33"/>
    <p:sldId id="287" r:id="rId34"/>
    <p:sldId id="267" r:id="rId35"/>
    <p:sldId id="260" r:id="rId36"/>
    <p:sldId id="261" r:id="rId37"/>
    <p:sldId id="262" r:id="rId38"/>
    <p:sldId id="263" r:id="rId39"/>
    <p:sldId id="264" r:id="rId40"/>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75" d="100"/>
          <a:sy n="75" d="100"/>
        </p:scale>
        <p:origin x="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C4EEC3CD-12AF-4575-A5F8-AAEF554804A1}" type="datetimeFigureOut">
              <a:rPr kumimoji="1" lang="ja-JP" altLang="en-US" smtClean="0"/>
              <a:t>2017/2/20</a:t>
            </a:fld>
            <a:endParaRPr kumimoji="1" lang="ja-JP" altLang="en-US"/>
          </a:p>
        </p:txBody>
      </p:sp>
      <p:sp>
        <p:nvSpPr>
          <p:cNvPr id="4" name="スライド イメージ プレースホルダー 3"/>
          <p:cNvSpPr>
            <a:spLocks noGrp="1" noRot="1" noChangeAspect="1"/>
          </p:cNvSpPr>
          <p:nvPr>
            <p:ph type="sldImg" idx="2"/>
          </p:nvPr>
        </p:nvSpPr>
        <p:spPr>
          <a:xfrm>
            <a:off x="1166813" y="1243013"/>
            <a:ext cx="4473575"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88CD4547-127D-4448-B0D3-72D834D823E0}" type="slidenum">
              <a:rPr kumimoji="1" lang="ja-JP" altLang="en-US" smtClean="0"/>
              <a:t>‹#›</a:t>
            </a:fld>
            <a:endParaRPr kumimoji="1" lang="ja-JP" altLang="en-US"/>
          </a:p>
        </p:txBody>
      </p:sp>
    </p:spTree>
    <p:extLst>
      <p:ext uri="{BB962C8B-B14F-4D97-AF65-F5344CB8AC3E}">
        <p14:creationId xmlns:p14="http://schemas.microsoft.com/office/powerpoint/2010/main" val="36108680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smtClean="0"/>
          </a:p>
        </p:txBody>
      </p:sp>
      <p:sp>
        <p:nvSpPr>
          <p:cNvPr id="133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ＭＳ Ｐ明朝" pitchFamily="18" charset="-128"/>
              </a:defRPr>
            </a:lvl1pPr>
            <a:lvl2pPr marL="709160" indent="-272403" eaLnBrk="0" hangingPunct="0">
              <a:spcBef>
                <a:spcPct val="30000"/>
              </a:spcBef>
              <a:defRPr kumimoji="1" sz="1100">
                <a:solidFill>
                  <a:schemeClr val="tx1"/>
                </a:solidFill>
                <a:latin typeface="Times New Roman" pitchFamily="18" charset="0"/>
                <a:ea typeface="ＭＳ Ｐ明朝" pitchFamily="18" charset="-128"/>
              </a:defRPr>
            </a:lvl2pPr>
            <a:lvl3pPr marL="1092654" indent="-217618" eaLnBrk="0" hangingPunct="0">
              <a:spcBef>
                <a:spcPct val="30000"/>
              </a:spcBef>
              <a:defRPr kumimoji="1" sz="1100">
                <a:solidFill>
                  <a:schemeClr val="tx1"/>
                </a:solidFill>
                <a:latin typeface="Times New Roman" pitchFamily="18" charset="0"/>
                <a:ea typeface="ＭＳ Ｐ明朝" pitchFamily="18" charset="-128"/>
              </a:defRPr>
            </a:lvl3pPr>
            <a:lvl4pPr marL="1529413" indent="-217618" eaLnBrk="0" hangingPunct="0">
              <a:spcBef>
                <a:spcPct val="30000"/>
              </a:spcBef>
              <a:defRPr kumimoji="1" sz="1100">
                <a:solidFill>
                  <a:schemeClr val="tx1"/>
                </a:solidFill>
                <a:latin typeface="Times New Roman" pitchFamily="18" charset="0"/>
                <a:ea typeface="ＭＳ Ｐ明朝" pitchFamily="18" charset="-128"/>
              </a:defRPr>
            </a:lvl4pPr>
            <a:lvl5pPr marL="1967692" indent="-217618" eaLnBrk="0" hangingPunct="0">
              <a:spcBef>
                <a:spcPct val="30000"/>
              </a:spcBef>
              <a:defRPr kumimoji="1" sz="1100">
                <a:solidFill>
                  <a:schemeClr val="tx1"/>
                </a:solidFill>
                <a:latin typeface="Times New Roman" pitchFamily="18" charset="0"/>
                <a:ea typeface="ＭＳ Ｐ明朝" pitchFamily="18" charset="-128"/>
              </a:defRPr>
            </a:lvl5pPr>
            <a:lvl6pPr marL="2405971" indent="-217618" eaLnBrk="0" fontAlgn="base" hangingPunct="0">
              <a:spcBef>
                <a:spcPct val="30000"/>
              </a:spcBef>
              <a:spcAft>
                <a:spcPct val="0"/>
              </a:spcAft>
              <a:defRPr kumimoji="1" sz="1100">
                <a:solidFill>
                  <a:schemeClr val="tx1"/>
                </a:solidFill>
                <a:latin typeface="Times New Roman" pitchFamily="18" charset="0"/>
                <a:ea typeface="ＭＳ Ｐ明朝" pitchFamily="18" charset="-128"/>
              </a:defRPr>
            </a:lvl6pPr>
            <a:lvl7pPr marL="2844250" indent="-217618" eaLnBrk="0" fontAlgn="base" hangingPunct="0">
              <a:spcBef>
                <a:spcPct val="30000"/>
              </a:spcBef>
              <a:spcAft>
                <a:spcPct val="0"/>
              </a:spcAft>
              <a:defRPr kumimoji="1" sz="1100">
                <a:solidFill>
                  <a:schemeClr val="tx1"/>
                </a:solidFill>
                <a:latin typeface="Times New Roman" pitchFamily="18" charset="0"/>
                <a:ea typeface="ＭＳ Ｐ明朝" pitchFamily="18" charset="-128"/>
              </a:defRPr>
            </a:lvl7pPr>
            <a:lvl8pPr marL="3282529" indent="-217618" eaLnBrk="0" fontAlgn="base" hangingPunct="0">
              <a:spcBef>
                <a:spcPct val="30000"/>
              </a:spcBef>
              <a:spcAft>
                <a:spcPct val="0"/>
              </a:spcAft>
              <a:defRPr kumimoji="1" sz="1100">
                <a:solidFill>
                  <a:schemeClr val="tx1"/>
                </a:solidFill>
                <a:latin typeface="Times New Roman" pitchFamily="18" charset="0"/>
                <a:ea typeface="ＭＳ Ｐ明朝" pitchFamily="18" charset="-128"/>
              </a:defRPr>
            </a:lvl8pPr>
            <a:lvl9pPr marL="3720808" indent="-217618" eaLnBrk="0" fontAlgn="base" hangingPunct="0">
              <a:spcBef>
                <a:spcPct val="30000"/>
              </a:spcBef>
              <a:spcAft>
                <a:spcPct val="0"/>
              </a:spcAft>
              <a:defRPr kumimoji="1" sz="1100">
                <a:solidFill>
                  <a:schemeClr val="tx1"/>
                </a:solidFill>
                <a:latin typeface="Times New Roman" pitchFamily="18" charset="0"/>
                <a:ea typeface="ＭＳ Ｐ明朝" pitchFamily="18" charset="-128"/>
              </a:defRPr>
            </a:lvl9pPr>
          </a:lstStyle>
          <a:p>
            <a:pPr eaLnBrk="1" hangingPunct="1">
              <a:spcBef>
                <a:spcPct val="0"/>
              </a:spcBef>
            </a:pPr>
            <a:fld id="{BF41DF15-AAF1-4D96-8B68-A41E7B72EB09}" type="slidenum">
              <a:rPr lang="en-US" altLang="ja-JP" smtClean="0">
                <a:solidFill>
                  <a:srgbClr val="000000"/>
                </a:solidFill>
                <a:latin typeface="Calibri" pitchFamily="34" charset="0"/>
                <a:ea typeface="ＭＳ Ｐゴシック" pitchFamily="50" charset="-128"/>
              </a:rPr>
              <a:pPr eaLnBrk="1" hangingPunct="1">
                <a:spcBef>
                  <a:spcPct val="0"/>
                </a:spcBef>
              </a:pPr>
              <a:t>18</a:t>
            </a:fld>
            <a:endParaRPr lang="en-US" altLang="ja-JP" smtClean="0">
              <a:solidFill>
                <a:srgbClr val="000000"/>
              </a:solidFill>
              <a:latin typeface="Calibri" pitchFamily="34" charset="0"/>
              <a:ea typeface="ＭＳ Ｐゴシック" pitchFamily="50" charset="-128"/>
            </a:endParaRPr>
          </a:p>
        </p:txBody>
      </p:sp>
    </p:spTree>
    <p:extLst>
      <p:ext uri="{BB962C8B-B14F-4D97-AF65-F5344CB8AC3E}">
        <p14:creationId xmlns:p14="http://schemas.microsoft.com/office/powerpoint/2010/main" val="392321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75412AE-4BEB-4511-AD47-EC2DF87941BD}" type="slidenum">
              <a:rPr kumimoji="1" lang="ja-JP" altLang="en-US" smtClean="0"/>
              <a:t>21</a:t>
            </a:fld>
            <a:endParaRPr kumimoji="1" lang="ja-JP" altLang="en-US"/>
          </a:p>
        </p:txBody>
      </p:sp>
    </p:spTree>
    <p:extLst>
      <p:ext uri="{BB962C8B-B14F-4D97-AF65-F5344CB8AC3E}">
        <p14:creationId xmlns:p14="http://schemas.microsoft.com/office/powerpoint/2010/main" val="80303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6A405ED3-120E-4548-8C33-8A1287B7DF08}" type="slidenum">
              <a:rPr lang="en-US" smtClean="0"/>
              <a:t>28</a:t>
            </a:fld>
            <a:endParaRPr lang="en-US"/>
          </a:p>
        </p:txBody>
      </p:sp>
    </p:spTree>
    <p:extLst>
      <p:ext uri="{BB962C8B-B14F-4D97-AF65-F5344CB8AC3E}">
        <p14:creationId xmlns:p14="http://schemas.microsoft.com/office/powerpoint/2010/main" val="377362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72707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10601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80847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422171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71440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74323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98090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69268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90171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183740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80F38E0-90C0-4B55-A417-6EDDBCA9BFF7}" type="datetimeFigureOut">
              <a:rPr kumimoji="1" lang="ja-JP" altLang="en-US" smtClean="0"/>
              <a:t>2017/2/20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70029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F38E0-90C0-4B55-A417-6EDDBCA9BFF7}" type="datetimeFigureOut">
              <a:rPr kumimoji="1" lang="ja-JP" altLang="en-US" smtClean="0"/>
              <a:t>2017/2/20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023282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PFS</a:t>
            </a:r>
            <a:r>
              <a:rPr kumimoji="1" lang="ja-JP" altLang="en-US" dirty="0" smtClean="0"/>
              <a:t> </a:t>
            </a:r>
            <a:r>
              <a:rPr kumimoji="1" lang="en-US" altLang="ja-JP" dirty="0" smtClean="0"/>
              <a:t>ICS</a:t>
            </a:r>
            <a:r>
              <a:rPr kumimoji="1" lang="ja-JP" altLang="en-US" dirty="0" smtClean="0"/>
              <a:t> </a:t>
            </a:r>
            <a:r>
              <a:rPr kumimoji="1" lang="en-US" altLang="ja-JP" dirty="0" smtClean="0"/>
              <a:t>infrastructure</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Atsushi</a:t>
            </a:r>
            <a:r>
              <a:rPr kumimoji="1" lang="ja-JP" altLang="en-US" dirty="0" smtClean="0"/>
              <a:t> </a:t>
            </a:r>
            <a:r>
              <a:rPr kumimoji="1" lang="en-US" altLang="ja-JP" dirty="0" smtClean="0"/>
              <a:t>Shimono</a:t>
            </a:r>
            <a:r>
              <a:rPr kumimoji="1" lang="ja-JP" altLang="en-US" dirty="0" smtClean="0"/>
              <a:t> </a:t>
            </a:r>
            <a:r>
              <a:rPr kumimoji="1" lang="en-US" altLang="ja-JP" dirty="0" smtClean="0"/>
              <a:t>(PFS</a:t>
            </a:r>
            <a:r>
              <a:rPr kumimoji="1" lang="ja-JP" altLang="en-US" dirty="0" smtClean="0"/>
              <a:t> </a:t>
            </a:r>
            <a:r>
              <a:rPr kumimoji="1" lang="en-US" altLang="ja-JP" dirty="0" smtClean="0"/>
              <a:t>Project</a:t>
            </a:r>
            <a:r>
              <a:rPr kumimoji="1" lang="ja-JP" altLang="en-US" dirty="0" smtClean="0"/>
              <a:t> </a:t>
            </a:r>
            <a:r>
              <a:rPr lang="en-US" altLang="ja-JP" dirty="0" smtClean="0"/>
              <a:t>Office)</a:t>
            </a:r>
          </a:p>
          <a:p>
            <a:endParaRPr kumimoji="1" lang="en-US" altLang="ja-JP" dirty="0"/>
          </a:p>
          <a:p>
            <a:r>
              <a:rPr lang="en-US" altLang="ja-JP" dirty="0" smtClean="0"/>
              <a:t>2017/03/09</a:t>
            </a:r>
            <a:endParaRPr kumimoji="1" lang="ja-JP" altLang="en-US" dirty="0"/>
          </a:p>
        </p:txBody>
      </p:sp>
    </p:spTree>
    <p:extLst>
      <p:ext uri="{BB962C8B-B14F-4D97-AF65-F5344CB8AC3E}">
        <p14:creationId xmlns:p14="http://schemas.microsoft.com/office/powerpoint/2010/main" val="4105998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501" y="1776974"/>
            <a:ext cx="6348997" cy="5081026"/>
          </a:xfrm>
          <a:prstGeom prst="rect">
            <a:avLst/>
          </a:prstGeom>
        </p:spPr>
      </p:pic>
      <p:sp>
        <p:nvSpPr>
          <p:cNvPr id="5" name="タイトル 4"/>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4079319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L3</a:t>
            </a:r>
            <a:r>
              <a:rPr kumimoji="1" lang="ja-JP" altLang="en-US" dirty="0" smtClean="0"/>
              <a:t> </a:t>
            </a:r>
            <a:r>
              <a:rPr kumimoji="1" lang="en-US" altLang="ja-JP" dirty="0" smtClean="0"/>
              <a:t>design</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Tree>
    <p:extLst>
      <p:ext uri="{BB962C8B-B14F-4D97-AF65-F5344CB8AC3E}">
        <p14:creationId xmlns:p14="http://schemas.microsoft.com/office/powerpoint/2010/main" val="426698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Monitoring</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Tree>
    <p:extLst>
      <p:ext uri="{BB962C8B-B14F-4D97-AF65-F5344CB8AC3E}">
        <p14:creationId xmlns:p14="http://schemas.microsoft.com/office/powerpoint/2010/main" val="1987951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endParaRPr kumimoji="1" lang="ja-JP" altLang="en-US" dirty="0"/>
          </a:p>
        </p:txBody>
      </p:sp>
      <p:sp>
        <p:nvSpPr>
          <p:cNvPr id="4" name="コンテンツ プレースホルダー 3"/>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8161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Storage</a:t>
            </a:r>
            <a:r>
              <a:rPr kumimoji="1" lang="ja-JP" altLang="en-US" dirty="0" smtClean="0"/>
              <a:t> </a:t>
            </a:r>
            <a:r>
              <a:rPr kumimoji="1" lang="en-US" altLang="ja-JP" dirty="0" smtClean="0"/>
              <a:t>and</a:t>
            </a:r>
            <a:r>
              <a:rPr kumimoji="1" lang="ja-JP" altLang="en-US" dirty="0" smtClean="0"/>
              <a:t> </a:t>
            </a:r>
            <a:r>
              <a:rPr kumimoji="1" lang="en-US" altLang="ja-JP" dirty="0" smtClean="0"/>
              <a:t>image</a:t>
            </a:r>
            <a:r>
              <a:rPr kumimoji="1" lang="ja-JP" altLang="en-US" dirty="0" smtClean="0"/>
              <a:t> </a:t>
            </a:r>
            <a:r>
              <a:rPr kumimoji="1" lang="en-US" altLang="ja-JP" dirty="0" smtClean="0"/>
              <a:t>data</a:t>
            </a:r>
            <a:r>
              <a:rPr kumimoji="1" lang="ja-JP" altLang="en-US" dirty="0" smtClean="0"/>
              <a:t> </a:t>
            </a:r>
            <a:r>
              <a:rPr kumimoji="1" lang="en-US" altLang="ja-JP" dirty="0" smtClean="0"/>
              <a:t>handling</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4875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200" dirty="0"/>
              <a:t>Requirements from ICS actors’ point of </a:t>
            </a:r>
            <a:r>
              <a:rPr lang="en-US" altLang="ja-JP" sz="3200" dirty="0" smtClean="0"/>
              <a:t>view</a:t>
            </a:r>
            <a:endParaRPr kumimoji="1" lang="ja-JP" altLang="en-US" sz="3200" dirty="0"/>
          </a:p>
        </p:txBody>
      </p:sp>
      <p:sp>
        <p:nvSpPr>
          <p:cNvPr id="3" name="コンテンツ プレースホルダー 2"/>
          <p:cNvSpPr>
            <a:spLocks noGrp="1"/>
          </p:cNvSpPr>
          <p:nvPr>
            <p:ph idx="1"/>
          </p:nvPr>
        </p:nvSpPr>
        <p:spPr>
          <a:xfrm>
            <a:off x="457200" y="1340768"/>
            <a:ext cx="8507288" cy="5328592"/>
          </a:xfrm>
        </p:spPr>
        <p:txBody>
          <a:bodyPr>
            <a:normAutofit fontScale="47500" lnSpcReduction="20000"/>
          </a:bodyPr>
          <a:lstStyle/>
          <a:p>
            <a:r>
              <a:rPr kumimoji="1" lang="en-US" altLang="ja-JP" dirty="0" smtClean="0"/>
              <a:t>4</a:t>
            </a:r>
            <a:r>
              <a:rPr kumimoji="1" lang="ja-JP" altLang="en-US" dirty="0" smtClean="0"/>
              <a:t> </a:t>
            </a:r>
            <a:r>
              <a:rPr lang="en-US" altLang="ja-JP" dirty="0" smtClean="0"/>
              <a:t>continuous</a:t>
            </a:r>
            <a:r>
              <a:rPr lang="ja-JP" altLang="en-US" dirty="0" smtClean="0"/>
              <a:t> </a:t>
            </a:r>
            <a:r>
              <a:rPr lang="en-US" altLang="ja-JP" dirty="0" smtClean="0"/>
              <a:t>stream</a:t>
            </a:r>
            <a:r>
              <a:rPr lang="ja-JP" altLang="en-US" dirty="0" smtClean="0"/>
              <a:t> </a:t>
            </a:r>
            <a:r>
              <a:rPr lang="en-US" altLang="ja-JP" dirty="0" smtClean="0"/>
              <a:t>from</a:t>
            </a:r>
            <a:r>
              <a:rPr lang="ja-JP" altLang="en-US" dirty="0" smtClean="0"/>
              <a:t> </a:t>
            </a:r>
            <a:r>
              <a:rPr lang="en-US" altLang="ja-JP" dirty="0" smtClean="0"/>
              <a:t>IR</a:t>
            </a:r>
            <a:r>
              <a:rPr lang="ja-JP" altLang="en-US" dirty="0" smtClean="0"/>
              <a:t> </a:t>
            </a:r>
            <a:r>
              <a:rPr lang="en-US" altLang="ja-JP" dirty="0" smtClean="0"/>
              <a:t>detector</a:t>
            </a:r>
            <a:r>
              <a:rPr lang="ja-JP" altLang="en-US" dirty="0" smtClean="0"/>
              <a:t> </a:t>
            </a:r>
            <a:r>
              <a:rPr lang="en-US" altLang="ja-JP" dirty="0" smtClean="0"/>
              <a:t>control</a:t>
            </a:r>
            <a:r>
              <a:rPr lang="ja-JP" altLang="en-US" dirty="0" smtClean="0"/>
              <a:t> </a:t>
            </a:r>
            <a:r>
              <a:rPr lang="en-US" altLang="ja-JP" dirty="0" smtClean="0"/>
              <a:t>computer</a:t>
            </a:r>
          </a:p>
          <a:p>
            <a:pPr lvl="1"/>
            <a:r>
              <a:rPr kumimoji="1" lang="en-US" altLang="ja-JP" dirty="0" smtClean="0"/>
              <a:t>Assuming</a:t>
            </a:r>
            <a:r>
              <a:rPr kumimoji="1" lang="ja-JP" altLang="en-US" dirty="0" smtClean="0"/>
              <a:t> </a:t>
            </a:r>
            <a:r>
              <a:rPr kumimoji="1" lang="en-US" altLang="ja-JP" dirty="0" smtClean="0"/>
              <a:t>4k</a:t>
            </a:r>
            <a:r>
              <a:rPr kumimoji="1" lang="ja-JP" altLang="en-US" dirty="0" smtClean="0"/>
              <a:t> </a:t>
            </a:r>
            <a:r>
              <a:rPr lang="en-US" altLang="ja-JP" dirty="0" smtClean="0"/>
              <a:t>sq.</a:t>
            </a:r>
            <a:r>
              <a:rPr kumimoji="1" lang="ja-JP" altLang="en-US" dirty="0" smtClean="0"/>
              <a:t> </a:t>
            </a:r>
            <a:r>
              <a:rPr kumimoji="1" lang="en-US" altLang="ja-JP" dirty="0" smtClean="0"/>
              <a:t>image</a:t>
            </a:r>
            <a:r>
              <a:rPr kumimoji="1" lang="ja-JP" altLang="en-US" dirty="0" smtClean="0"/>
              <a:t> </a:t>
            </a:r>
            <a:r>
              <a:rPr kumimoji="1" lang="en-US" altLang="ja-JP" dirty="0" smtClean="0"/>
              <a:t>per</a:t>
            </a:r>
            <a:r>
              <a:rPr kumimoji="1" lang="ja-JP" altLang="en-US" dirty="0" smtClean="0"/>
              <a:t> </a:t>
            </a:r>
            <a:r>
              <a:rPr kumimoji="1" lang="en-US" altLang="ja-JP" dirty="0" smtClean="0"/>
              <a:t>3-4sec,</a:t>
            </a:r>
            <a:r>
              <a:rPr kumimoji="1" lang="ja-JP" altLang="en-US" dirty="0" smtClean="0"/>
              <a:t> </a:t>
            </a:r>
            <a:r>
              <a:rPr kumimoji="1" lang="en-US" altLang="ja-JP" dirty="0" smtClean="0"/>
              <a:t>60-90Mbps</a:t>
            </a:r>
            <a:r>
              <a:rPr kumimoji="1" lang="ja-JP" altLang="en-US" dirty="0" smtClean="0"/>
              <a:t> </a:t>
            </a:r>
            <a:r>
              <a:rPr kumimoji="1" lang="en-US" altLang="ja-JP" dirty="0" smtClean="0"/>
              <a:t>for</a:t>
            </a:r>
            <a:r>
              <a:rPr kumimoji="1" lang="ja-JP" altLang="en-US" dirty="0" smtClean="0"/>
              <a:t> </a:t>
            </a:r>
            <a:r>
              <a:rPr kumimoji="1" lang="en-US" altLang="ja-JP" dirty="0" smtClean="0"/>
              <a:t>one</a:t>
            </a:r>
            <a:r>
              <a:rPr kumimoji="1" lang="ja-JP" altLang="en-US" dirty="0" smtClean="0"/>
              <a:t> </a:t>
            </a:r>
            <a:r>
              <a:rPr kumimoji="1" lang="en-US" altLang="ja-JP" dirty="0" smtClean="0"/>
              <a:t>up-the-ramp</a:t>
            </a:r>
          </a:p>
          <a:p>
            <a:pPr lvl="2"/>
            <a:r>
              <a:rPr lang="en-US" altLang="ja-JP" dirty="0" smtClean="0"/>
              <a:t>Could</a:t>
            </a:r>
            <a:r>
              <a:rPr lang="ja-JP" altLang="en-US" dirty="0" smtClean="0"/>
              <a:t> </a:t>
            </a:r>
            <a:r>
              <a:rPr lang="en-US" altLang="ja-JP" dirty="0" smtClean="0"/>
              <a:t>be</a:t>
            </a:r>
            <a:r>
              <a:rPr lang="ja-JP" altLang="en-US" dirty="0" smtClean="0"/>
              <a:t> </a:t>
            </a:r>
            <a:r>
              <a:rPr lang="en-US" altLang="ja-JP" dirty="0" smtClean="0"/>
              <a:t>double,</a:t>
            </a:r>
            <a:r>
              <a:rPr lang="ja-JP" altLang="en-US" dirty="0" smtClean="0"/>
              <a:t> </a:t>
            </a:r>
            <a:r>
              <a:rPr lang="en-US" altLang="ja-JP" dirty="0" smtClean="0"/>
              <a:t>depends</a:t>
            </a:r>
            <a:r>
              <a:rPr lang="ja-JP" altLang="en-US" dirty="0" smtClean="0"/>
              <a:t> </a:t>
            </a:r>
            <a:r>
              <a:rPr lang="en-US" altLang="ja-JP" dirty="0" smtClean="0"/>
              <a:t>on</a:t>
            </a:r>
            <a:r>
              <a:rPr lang="ja-JP" altLang="en-US" dirty="0" smtClean="0"/>
              <a:t> </a:t>
            </a:r>
            <a:r>
              <a:rPr lang="en-US" altLang="ja-JP" dirty="0" smtClean="0"/>
              <a:t>reference</a:t>
            </a:r>
            <a:r>
              <a:rPr lang="ja-JP" altLang="en-US" dirty="0" smtClean="0"/>
              <a:t> </a:t>
            </a:r>
            <a:r>
              <a:rPr lang="en-US" altLang="ja-JP" dirty="0" smtClean="0"/>
              <a:t>pixel</a:t>
            </a:r>
            <a:r>
              <a:rPr lang="ja-JP" altLang="en-US" dirty="0" smtClean="0"/>
              <a:t> </a:t>
            </a:r>
            <a:r>
              <a:rPr lang="en-US" altLang="ja-JP" dirty="0" smtClean="0"/>
              <a:t>:</a:t>
            </a:r>
            <a:r>
              <a:rPr lang="ja-JP" altLang="en-US" dirty="0" smtClean="0"/>
              <a:t> </a:t>
            </a:r>
            <a:r>
              <a:rPr lang="en-US" altLang="ja-JP" dirty="0" smtClean="0"/>
              <a:t>TBC</a:t>
            </a:r>
          </a:p>
          <a:p>
            <a:pPr lvl="2"/>
            <a:r>
              <a:rPr lang="en-US" altLang="ja-JP" dirty="0" smtClean="0"/>
              <a:t>2.4TB/night</a:t>
            </a:r>
            <a:r>
              <a:rPr lang="ja-JP" altLang="en-US" dirty="0" smtClean="0"/>
              <a:t> </a:t>
            </a:r>
            <a:r>
              <a:rPr lang="en-US" altLang="ja-JP" dirty="0" smtClean="0"/>
              <a:t>for</a:t>
            </a:r>
            <a:r>
              <a:rPr lang="ja-JP" altLang="en-US" dirty="0" smtClean="0"/>
              <a:t> </a:t>
            </a:r>
            <a:r>
              <a:rPr lang="en-US" altLang="ja-JP" dirty="0" smtClean="0"/>
              <a:t>90Mbps</a:t>
            </a:r>
            <a:r>
              <a:rPr lang="ja-JP" altLang="en-US" dirty="0" smtClean="0"/>
              <a:t> </a:t>
            </a:r>
            <a:r>
              <a:rPr lang="en-US" altLang="ja-JP" dirty="0" smtClean="0"/>
              <a:t>x</a:t>
            </a:r>
            <a:r>
              <a:rPr lang="ja-JP" altLang="en-US" dirty="0" smtClean="0"/>
              <a:t> </a:t>
            </a:r>
            <a:r>
              <a:rPr lang="en-US" altLang="ja-JP" dirty="0" smtClean="0"/>
              <a:t>4</a:t>
            </a:r>
            <a:r>
              <a:rPr lang="ja-JP" altLang="en-US" dirty="0" smtClean="0"/>
              <a:t> </a:t>
            </a:r>
            <a:r>
              <a:rPr lang="en-US" altLang="ja-JP" dirty="0" smtClean="0"/>
              <a:t>with</a:t>
            </a:r>
            <a:r>
              <a:rPr lang="ja-JP" altLang="en-US" dirty="0" smtClean="0"/>
              <a:t> </a:t>
            </a:r>
            <a:r>
              <a:rPr lang="en-US" altLang="ja-JP" dirty="0" smtClean="0"/>
              <a:t>15hours</a:t>
            </a:r>
            <a:r>
              <a:rPr lang="ja-JP" altLang="en-US" dirty="0" smtClean="0"/>
              <a:t> </a:t>
            </a:r>
            <a:r>
              <a:rPr lang="en-US" altLang="ja-JP" dirty="0" smtClean="0"/>
              <a:t>operation</a:t>
            </a:r>
            <a:r>
              <a:rPr lang="ja-JP" altLang="en-US" dirty="0" smtClean="0"/>
              <a:t> </a:t>
            </a:r>
            <a:r>
              <a:rPr lang="en-US" altLang="ja-JP" dirty="0" smtClean="0"/>
              <a:t>per</a:t>
            </a:r>
            <a:r>
              <a:rPr lang="ja-JP" altLang="en-US" dirty="0" smtClean="0"/>
              <a:t> </a:t>
            </a:r>
            <a:r>
              <a:rPr lang="en-US" altLang="ja-JP" dirty="0" smtClean="0"/>
              <a:t>night,</a:t>
            </a:r>
            <a:r>
              <a:rPr lang="ja-JP" altLang="en-US" dirty="0" smtClean="0"/>
              <a:t> </a:t>
            </a:r>
            <a:r>
              <a:rPr lang="en-US" altLang="ja-JP" dirty="0" smtClean="0"/>
              <a:t>36TB/run</a:t>
            </a:r>
            <a:r>
              <a:rPr lang="ja-JP" altLang="en-US" dirty="0" smtClean="0"/>
              <a:t> </a:t>
            </a:r>
            <a:r>
              <a:rPr lang="en-US" altLang="ja-JP" dirty="0" smtClean="0"/>
              <a:t>for</a:t>
            </a:r>
            <a:r>
              <a:rPr lang="ja-JP" altLang="en-US" dirty="0" smtClean="0"/>
              <a:t> </a:t>
            </a:r>
            <a:r>
              <a:rPr lang="en-US" altLang="ja-JP" dirty="0" smtClean="0"/>
              <a:t>15day</a:t>
            </a:r>
            <a:r>
              <a:rPr lang="ja-JP" altLang="en-US" dirty="0" smtClean="0"/>
              <a:t> </a:t>
            </a:r>
            <a:r>
              <a:rPr lang="en-US" altLang="ja-JP" dirty="0" smtClean="0"/>
              <a:t>run</a:t>
            </a:r>
          </a:p>
          <a:p>
            <a:pPr lvl="1"/>
            <a:r>
              <a:rPr kumimoji="1" lang="en-US" altLang="ja-JP" dirty="0" smtClean="0"/>
              <a:t>No</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read</a:t>
            </a:r>
            <a:r>
              <a:rPr kumimoji="1" lang="ja-JP" altLang="en-US" dirty="0" smtClean="0"/>
              <a:t> </a:t>
            </a:r>
            <a:r>
              <a:rPr kumimoji="1" lang="en-US" altLang="ja-JP" dirty="0" smtClean="0"/>
              <a:t>up-the-ramp</a:t>
            </a:r>
            <a:r>
              <a:rPr kumimoji="1" lang="ja-JP" altLang="en-US" dirty="0" smtClean="0"/>
              <a:t> </a:t>
            </a:r>
            <a:r>
              <a:rPr kumimoji="1" lang="en-US" altLang="ja-JP" dirty="0" smtClean="0"/>
              <a:t>raw</a:t>
            </a:r>
            <a:r>
              <a:rPr kumimoji="1" lang="ja-JP" altLang="en-US" dirty="0" smtClean="0"/>
              <a:t> </a:t>
            </a:r>
            <a:r>
              <a:rPr kumimoji="1" lang="en-US" altLang="ja-JP" dirty="0" smtClean="0"/>
              <a:t>data</a:t>
            </a:r>
          </a:p>
          <a:p>
            <a:pPr lvl="2"/>
            <a:r>
              <a:rPr lang="en-US" altLang="ja-JP" dirty="0" smtClean="0"/>
              <a:t>Also</a:t>
            </a:r>
            <a:r>
              <a:rPr lang="ja-JP" altLang="en-US" dirty="0" smtClean="0"/>
              <a:t> </a:t>
            </a:r>
            <a:r>
              <a:rPr lang="en-US" altLang="ja-JP" dirty="0" smtClean="0"/>
              <a:t>saved</a:t>
            </a:r>
            <a:r>
              <a:rPr lang="ja-JP" altLang="en-US" dirty="0" smtClean="0"/>
              <a:t> </a:t>
            </a:r>
            <a:r>
              <a:rPr lang="en-US" altLang="ja-JP" dirty="0" smtClean="0"/>
              <a:t>on</a:t>
            </a:r>
            <a:r>
              <a:rPr lang="ja-JP" altLang="en-US" dirty="0" smtClean="0"/>
              <a:t> </a:t>
            </a:r>
            <a:r>
              <a:rPr lang="en-US" altLang="ja-JP" dirty="0" smtClean="0"/>
              <a:t>memory,</a:t>
            </a:r>
            <a:r>
              <a:rPr lang="ja-JP" altLang="en-US" dirty="0" smtClean="0"/>
              <a:t> </a:t>
            </a:r>
            <a:r>
              <a:rPr lang="en-US" altLang="ja-JP" dirty="0" smtClean="0"/>
              <a:t>used</a:t>
            </a:r>
            <a:r>
              <a:rPr lang="ja-JP" altLang="en-US" dirty="0" smtClean="0"/>
              <a:t> </a:t>
            </a:r>
            <a:r>
              <a:rPr lang="en-US" altLang="ja-JP" dirty="0" smtClean="0"/>
              <a:t>for</a:t>
            </a:r>
            <a:r>
              <a:rPr lang="ja-JP" altLang="en-US" dirty="0" smtClean="0"/>
              <a:t> </a:t>
            </a:r>
            <a:r>
              <a:rPr lang="en-US" altLang="ja-JP" dirty="0" smtClean="0"/>
              <a:t>final</a:t>
            </a:r>
            <a:r>
              <a:rPr lang="ja-JP" altLang="en-US" dirty="0" smtClean="0"/>
              <a:t> </a:t>
            </a:r>
            <a:r>
              <a:rPr lang="en-US" altLang="ja-JP" dirty="0" smtClean="0"/>
              <a:t>(summed?)</a:t>
            </a:r>
            <a:r>
              <a:rPr lang="ja-JP" altLang="en-US" dirty="0" smtClean="0"/>
              <a:t> </a:t>
            </a:r>
            <a:r>
              <a:rPr lang="en-US" altLang="ja-JP" dirty="0" smtClean="0"/>
              <a:t>FITS</a:t>
            </a:r>
            <a:r>
              <a:rPr lang="ja-JP" altLang="en-US" dirty="0" smtClean="0"/>
              <a:t> </a:t>
            </a:r>
            <a:r>
              <a:rPr lang="en-US" altLang="ja-JP" dirty="0" smtClean="0"/>
              <a:t>image</a:t>
            </a:r>
            <a:r>
              <a:rPr lang="ja-JP" altLang="en-US" dirty="0" smtClean="0"/>
              <a:t> </a:t>
            </a:r>
            <a:r>
              <a:rPr lang="en-US" altLang="ja-JP" dirty="0" smtClean="0"/>
              <a:t>output</a:t>
            </a:r>
          </a:p>
          <a:p>
            <a:r>
              <a:rPr kumimoji="1" lang="en-US" altLang="ja-JP" dirty="0" smtClean="0"/>
              <a:t>VM</a:t>
            </a:r>
            <a:r>
              <a:rPr kumimoji="1" lang="ja-JP" altLang="en-US" dirty="0" smtClean="0"/>
              <a:t> </a:t>
            </a:r>
            <a:r>
              <a:rPr kumimoji="1" lang="en-US" altLang="ja-JP" dirty="0" smtClean="0"/>
              <a:t>host</a:t>
            </a:r>
            <a:r>
              <a:rPr kumimoji="1" lang="ja-JP" altLang="en-US" dirty="0" smtClean="0"/>
              <a:t> </a:t>
            </a:r>
            <a:r>
              <a:rPr kumimoji="1" lang="en-US" altLang="ja-JP" dirty="0" smtClean="0"/>
              <a:t>images</a:t>
            </a:r>
          </a:p>
          <a:p>
            <a:pPr lvl="1"/>
            <a:r>
              <a:rPr lang="en-US" altLang="ja-JP" dirty="0" smtClean="0"/>
              <a:t>Data</a:t>
            </a:r>
            <a:r>
              <a:rPr lang="ja-JP" altLang="en-US" dirty="0" smtClean="0"/>
              <a:t> </a:t>
            </a:r>
            <a:r>
              <a:rPr lang="en-US" altLang="ja-JP" dirty="0" smtClean="0"/>
              <a:t>rate</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small</a:t>
            </a:r>
            <a:r>
              <a:rPr lang="ja-JP" altLang="en-US" dirty="0" smtClean="0"/>
              <a:t> </a:t>
            </a:r>
            <a:r>
              <a:rPr lang="en-US" altLang="ja-JP" dirty="0" smtClean="0"/>
              <a:t>for</a:t>
            </a:r>
            <a:r>
              <a:rPr lang="ja-JP" altLang="en-US" dirty="0" smtClean="0"/>
              <a:t> </a:t>
            </a:r>
            <a:r>
              <a:rPr lang="en-US" altLang="ja-JP" dirty="0" smtClean="0"/>
              <a:t>normal</a:t>
            </a:r>
            <a:r>
              <a:rPr lang="ja-JP" altLang="en-US" dirty="0" smtClean="0"/>
              <a:t> </a:t>
            </a:r>
            <a:r>
              <a:rPr lang="en-US" altLang="ja-JP" dirty="0" smtClean="0"/>
              <a:t>operation</a:t>
            </a:r>
          </a:p>
          <a:p>
            <a:pPr lvl="1"/>
            <a:r>
              <a:rPr kumimoji="1" lang="en-US" altLang="ja-JP" dirty="0" smtClean="0"/>
              <a:t>NFS</a:t>
            </a:r>
            <a:r>
              <a:rPr kumimoji="1" lang="ja-JP" altLang="en-US" dirty="0" smtClean="0"/>
              <a:t> </a:t>
            </a:r>
            <a:r>
              <a:rPr kumimoji="1" lang="en-US" altLang="ja-JP" dirty="0" smtClean="0"/>
              <a:t>or</a:t>
            </a:r>
            <a:r>
              <a:rPr kumimoji="1" lang="ja-JP" altLang="en-US" dirty="0" smtClean="0"/>
              <a:t> </a:t>
            </a:r>
            <a:r>
              <a:rPr kumimoji="1" lang="en-US" altLang="ja-JP" dirty="0" smtClean="0"/>
              <a:t>iSCSI</a:t>
            </a:r>
            <a:r>
              <a:rPr kumimoji="1" lang="ja-JP" altLang="en-US" dirty="0" smtClean="0"/>
              <a:t> </a:t>
            </a:r>
            <a:r>
              <a:rPr kumimoji="1" lang="en-US" altLang="ja-JP" dirty="0" smtClean="0"/>
              <a:t>on</a:t>
            </a:r>
            <a:r>
              <a:rPr kumimoji="1" lang="ja-JP" altLang="en-US" dirty="0" smtClean="0"/>
              <a:t> </a:t>
            </a:r>
            <a:r>
              <a:rPr kumimoji="1" lang="en-US" altLang="ja-JP" dirty="0" err="1" smtClean="0"/>
              <a:t>virtio</a:t>
            </a:r>
            <a:r>
              <a:rPr lang="ja-JP" altLang="en-US" dirty="0"/>
              <a:t> </a:t>
            </a:r>
            <a:r>
              <a:rPr lang="en-US" altLang="ja-JP" dirty="0" smtClean="0"/>
              <a:t>–</a:t>
            </a:r>
            <a:r>
              <a:rPr lang="ja-JP" altLang="en-US" dirty="0" smtClean="0"/>
              <a:t> </a:t>
            </a:r>
            <a:r>
              <a:rPr lang="en-US" altLang="ja-JP" dirty="0" smtClean="0"/>
              <a:t>need</a:t>
            </a:r>
            <a:r>
              <a:rPr lang="ja-JP" altLang="en-US" dirty="0" smtClean="0"/>
              <a:t> </a:t>
            </a:r>
            <a:r>
              <a:rPr lang="en-US" altLang="ja-JP" dirty="0" smtClean="0"/>
              <a:t>study</a:t>
            </a:r>
            <a:r>
              <a:rPr lang="ja-JP" altLang="en-US" dirty="0" smtClean="0"/>
              <a:t> </a:t>
            </a:r>
            <a:r>
              <a:rPr lang="en-US" altLang="ja-JP" dirty="0" smtClean="0"/>
              <a:t>from</a:t>
            </a:r>
            <a:r>
              <a:rPr lang="ja-JP" altLang="en-US" dirty="0" smtClean="0"/>
              <a:t> </a:t>
            </a:r>
            <a:r>
              <a:rPr lang="en-US" altLang="ja-JP" dirty="0" smtClean="0"/>
              <a:t>DR</a:t>
            </a:r>
            <a:r>
              <a:rPr lang="ja-JP" altLang="en-US" dirty="0" smtClean="0"/>
              <a:t> </a:t>
            </a:r>
            <a:r>
              <a:rPr lang="en-US" altLang="ja-JP" dirty="0" smtClean="0"/>
              <a:t>or</a:t>
            </a:r>
            <a:r>
              <a:rPr lang="ja-JP" altLang="en-US" dirty="0" smtClean="0"/>
              <a:t> </a:t>
            </a:r>
            <a:r>
              <a:rPr lang="en-US" altLang="ja-JP" dirty="0" smtClean="0"/>
              <a:t>backup</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p>
          <a:p>
            <a:pPr lvl="1"/>
            <a:r>
              <a:rPr kumimoji="1" lang="en-US" altLang="ja-JP" dirty="0" smtClean="0"/>
              <a:t>30GB</a:t>
            </a:r>
            <a:r>
              <a:rPr kumimoji="1" lang="ja-JP" altLang="en-US" dirty="0" smtClean="0"/>
              <a:t> </a:t>
            </a:r>
            <a:r>
              <a:rPr kumimoji="1" lang="en-US" altLang="ja-JP" dirty="0" smtClean="0"/>
              <a:t>per</a:t>
            </a:r>
            <a:r>
              <a:rPr kumimoji="1" lang="ja-JP" altLang="en-US" dirty="0" smtClean="0"/>
              <a:t> </a:t>
            </a:r>
            <a:r>
              <a:rPr kumimoji="1" lang="en-US" altLang="ja-JP" dirty="0" smtClean="0"/>
              <a:t>VM</a:t>
            </a:r>
            <a:r>
              <a:rPr kumimoji="1" lang="ja-JP" altLang="en-US" dirty="0" smtClean="0"/>
              <a:t> </a:t>
            </a:r>
            <a:r>
              <a:rPr kumimoji="1" lang="en-US" altLang="ja-JP" dirty="0" smtClean="0"/>
              <a:t>could</a:t>
            </a:r>
            <a:r>
              <a:rPr kumimoji="1" lang="ja-JP" altLang="en-US" dirty="0" smtClean="0"/>
              <a:t> </a:t>
            </a:r>
            <a:r>
              <a:rPr kumimoji="1" lang="en-US" altLang="ja-JP" dirty="0" smtClean="0"/>
              <a:t>be</a:t>
            </a:r>
            <a:r>
              <a:rPr kumimoji="1" lang="ja-JP" altLang="en-US" dirty="0" smtClean="0"/>
              <a:t> </a:t>
            </a:r>
            <a:r>
              <a:rPr kumimoji="1" lang="en-US" altLang="ja-JP" dirty="0" smtClean="0"/>
              <a:t>enough,</a:t>
            </a:r>
            <a:r>
              <a:rPr kumimoji="1" lang="ja-JP" altLang="en-US" dirty="0" smtClean="0"/>
              <a:t> </a:t>
            </a:r>
            <a:r>
              <a:rPr lang="en-US" altLang="ja-JP" dirty="0" smtClean="0"/>
              <a:t>0.6TB</a:t>
            </a:r>
            <a:r>
              <a:rPr lang="ja-JP" altLang="en-US" dirty="0" smtClean="0"/>
              <a:t> </a:t>
            </a:r>
            <a:r>
              <a:rPr lang="en-US" altLang="ja-JP" dirty="0" smtClean="0"/>
              <a:t>for</a:t>
            </a:r>
            <a:r>
              <a:rPr lang="ja-JP" altLang="en-US" dirty="0" smtClean="0"/>
              <a:t> </a:t>
            </a:r>
            <a:r>
              <a:rPr lang="en-US" altLang="ja-JP" dirty="0" smtClean="0"/>
              <a:t>20</a:t>
            </a:r>
            <a:r>
              <a:rPr lang="ja-JP" altLang="en-US" dirty="0" smtClean="0"/>
              <a:t> </a:t>
            </a:r>
            <a:r>
              <a:rPr lang="en-US" altLang="ja-JP" dirty="0" smtClean="0"/>
              <a:t>VMs;</a:t>
            </a:r>
            <a:r>
              <a:rPr lang="ja-JP" altLang="en-US" dirty="0" smtClean="0"/>
              <a:t> </a:t>
            </a:r>
            <a:r>
              <a:rPr lang="en-US" altLang="ja-JP" dirty="0" smtClean="0"/>
              <a:t>2TB</a:t>
            </a:r>
            <a:r>
              <a:rPr lang="ja-JP" altLang="en-US" dirty="0" smtClean="0"/>
              <a:t> </a:t>
            </a:r>
            <a:r>
              <a:rPr lang="en-US" altLang="ja-JP" dirty="0" smtClean="0"/>
              <a:t>with</a:t>
            </a:r>
            <a:r>
              <a:rPr lang="ja-JP" altLang="en-US" dirty="0" smtClean="0"/>
              <a:t> </a:t>
            </a:r>
            <a:r>
              <a:rPr lang="en-US" altLang="ja-JP" dirty="0" smtClean="0"/>
              <a:t>3</a:t>
            </a:r>
            <a:r>
              <a:rPr lang="ja-JP" altLang="en-US" dirty="0" smtClean="0"/>
              <a:t> </a:t>
            </a:r>
            <a:r>
              <a:rPr lang="en-US" altLang="ja-JP" dirty="0" smtClean="0"/>
              <a:t>generation</a:t>
            </a:r>
            <a:r>
              <a:rPr lang="ja-JP" altLang="en-US" dirty="0" smtClean="0"/>
              <a:t> </a:t>
            </a:r>
            <a:r>
              <a:rPr lang="en-US" altLang="ja-JP" dirty="0" smtClean="0"/>
              <a:t>back-up</a:t>
            </a:r>
            <a:endParaRPr kumimoji="1" lang="en-US" altLang="ja-JP" dirty="0" smtClean="0"/>
          </a:p>
          <a:p>
            <a:r>
              <a:rPr lang="en-US" altLang="ja-JP" dirty="0" smtClean="0"/>
              <a:t>NFS</a:t>
            </a:r>
            <a:r>
              <a:rPr lang="ja-JP" altLang="en-US" dirty="0" smtClean="0"/>
              <a:t> </a:t>
            </a:r>
            <a:r>
              <a:rPr lang="en-US" altLang="ja-JP" dirty="0" smtClean="0"/>
              <a:t>host</a:t>
            </a:r>
            <a:r>
              <a:rPr lang="ja-JP" altLang="en-US" dirty="0" smtClean="0"/>
              <a:t> </a:t>
            </a:r>
            <a:r>
              <a:rPr lang="en-US" altLang="ja-JP" dirty="0" smtClean="0"/>
              <a:t>for</a:t>
            </a:r>
            <a:r>
              <a:rPr lang="ja-JP" altLang="en-US" dirty="0" smtClean="0"/>
              <a:t> </a:t>
            </a:r>
            <a:r>
              <a:rPr lang="en-US" altLang="ja-JP" dirty="0" smtClean="0"/>
              <a:t>CCD</a:t>
            </a:r>
            <a:r>
              <a:rPr lang="ja-JP" altLang="en-US" dirty="0" smtClean="0"/>
              <a:t> </a:t>
            </a:r>
            <a:r>
              <a:rPr lang="en-US" altLang="ja-JP" dirty="0" smtClean="0"/>
              <a:t>and</a:t>
            </a:r>
            <a:r>
              <a:rPr lang="ja-JP" altLang="en-US" dirty="0" smtClean="0"/>
              <a:t> </a:t>
            </a:r>
            <a:r>
              <a:rPr lang="en-US" altLang="ja-JP" dirty="0" smtClean="0"/>
              <a:t>IR</a:t>
            </a:r>
            <a:r>
              <a:rPr lang="ja-JP" altLang="en-US" dirty="0" smtClean="0"/>
              <a:t> </a:t>
            </a:r>
            <a:r>
              <a:rPr lang="en-US" altLang="ja-JP" dirty="0" smtClean="0"/>
              <a:t>(final)</a:t>
            </a:r>
            <a:r>
              <a:rPr lang="ja-JP" altLang="en-US" dirty="0" smtClean="0"/>
              <a:t> </a:t>
            </a:r>
            <a:r>
              <a:rPr lang="en-US" altLang="ja-JP" dirty="0" smtClean="0"/>
              <a:t>FITS</a:t>
            </a:r>
            <a:r>
              <a:rPr lang="ja-JP" altLang="en-US" dirty="0" smtClean="0"/>
              <a:t> </a:t>
            </a:r>
            <a:r>
              <a:rPr lang="en-US" altLang="ja-JP" dirty="0" smtClean="0"/>
              <a:t>images</a:t>
            </a:r>
          </a:p>
          <a:p>
            <a:pPr lvl="1"/>
            <a:r>
              <a:rPr kumimoji="1" lang="en-US" altLang="ja-JP" dirty="0" smtClean="0"/>
              <a:t>Not</a:t>
            </a:r>
            <a:r>
              <a:rPr kumimoji="1" lang="ja-JP" altLang="en-US" dirty="0" smtClean="0"/>
              <a:t> </a:t>
            </a:r>
            <a:r>
              <a:rPr kumimoji="1" lang="en-US" altLang="ja-JP" dirty="0" smtClean="0"/>
              <a:t>high</a:t>
            </a:r>
            <a:r>
              <a:rPr kumimoji="1" lang="ja-JP" altLang="en-US" dirty="0" smtClean="0"/>
              <a:t> </a:t>
            </a:r>
            <a:r>
              <a:rPr kumimoji="1" lang="en-US" altLang="ja-JP" dirty="0" smtClean="0"/>
              <a:t>data</a:t>
            </a:r>
            <a:r>
              <a:rPr kumimoji="1" lang="ja-JP" altLang="en-US" dirty="0" smtClean="0"/>
              <a:t> </a:t>
            </a:r>
            <a:r>
              <a:rPr kumimoji="1" lang="en-US" altLang="ja-JP" dirty="0" smtClean="0"/>
              <a:t>rate</a:t>
            </a:r>
            <a:r>
              <a:rPr kumimoji="1" lang="ja-JP" altLang="en-US" dirty="0" smtClean="0"/>
              <a:t> </a:t>
            </a:r>
            <a:r>
              <a:rPr kumimoji="1" lang="en-US" altLang="ja-JP" dirty="0" smtClean="0"/>
              <a:t>–</a:t>
            </a:r>
            <a:r>
              <a:rPr kumimoji="1" lang="ja-JP" altLang="en-US" dirty="0" smtClean="0"/>
              <a:t> </a:t>
            </a:r>
            <a:r>
              <a:rPr kumimoji="1" lang="en-US" altLang="ja-JP" dirty="0" smtClean="0"/>
              <a:t>e.g.</a:t>
            </a:r>
            <a:r>
              <a:rPr kumimoji="1" lang="ja-JP" altLang="en-US" dirty="0" smtClean="0"/>
              <a:t> </a:t>
            </a:r>
            <a:r>
              <a:rPr kumimoji="1" lang="en-US" altLang="ja-JP" dirty="0" smtClean="0"/>
              <a:t>512MB</a:t>
            </a:r>
            <a:r>
              <a:rPr kumimoji="1" lang="ja-JP" altLang="en-US" dirty="0" smtClean="0"/>
              <a:t> </a:t>
            </a:r>
            <a:r>
              <a:rPr kumimoji="1" lang="en-US" altLang="ja-JP" dirty="0" smtClean="0"/>
              <a:t>in</a:t>
            </a:r>
            <a:r>
              <a:rPr kumimoji="1" lang="ja-JP" altLang="en-US" dirty="0" smtClean="0"/>
              <a:t> </a:t>
            </a:r>
            <a:r>
              <a:rPr kumimoji="1" lang="en-US" altLang="ja-JP" dirty="0" smtClean="0"/>
              <a:t>~40sec</a:t>
            </a:r>
          </a:p>
          <a:p>
            <a:pPr lvl="1"/>
            <a:r>
              <a:rPr lang="en-US" altLang="ja-JP" dirty="0" smtClean="0"/>
              <a:t>Both</a:t>
            </a:r>
            <a:r>
              <a:rPr lang="ja-JP" altLang="en-US" dirty="0" smtClean="0"/>
              <a:t> </a:t>
            </a:r>
            <a:r>
              <a:rPr lang="en-US" altLang="ja-JP" dirty="0"/>
              <a:t>w</a:t>
            </a:r>
            <a:r>
              <a:rPr lang="en-US" altLang="ja-JP" dirty="0" smtClean="0"/>
              <a:t>rite</a:t>
            </a:r>
            <a:r>
              <a:rPr lang="ja-JP" altLang="en-US" dirty="0" smtClean="0"/>
              <a:t> </a:t>
            </a:r>
            <a:r>
              <a:rPr lang="en-US" altLang="ja-JP" dirty="0" smtClean="0"/>
              <a:t>and</a:t>
            </a:r>
            <a:r>
              <a:rPr lang="ja-JP" altLang="en-US" dirty="0" smtClean="0"/>
              <a:t> </a:t>
            </a:r>
            <a:r>
              <a:rPr lang="en-US" altLang="ja-JP" dirty="0" smtClean="0"/>
              <a:t>read</a:t>
            </a:r>
          </a:p>
          <a:p>
            <a:pPr lvl="2"/>
            <a:r>
              <a:rPr lang="en-US" altLang="ja-JP" dirty="0" smtClean="0"/>
              <a:t>Read</a:t>
            </a:r>
            <a:r>
              <a:rPr lang="ja-JP" altLang="en-US" dirty="0" smtClean="0"/>
              <a:t> </a:t>
            </a:r>
            <a:r>
              <a:rPr lang="en-US" altLang="ja-JP" dirty="0" smtClean="0"/>
              <a:t>from</a:t>
            </a:r>
            <a:r>
              <a:rPr lang="ja-JP" altLang="en-US" dirty="0" smtClean="0"/>
              <a:t> </a:t>
            </a:r>
            <a:r>
              <a:rPr lang="en-US" altLang="ja-JP" dirty="0" smtClean="0"/>
              <a:t>FTP</a:t>
            </a:r>
            <a:r>
              <a:rPr lang="ja-JP" altLang="en-US" dirty="0" smtClean="0"/>
              <a:t> </a:t>
            </a:r>
            <a:r>
              <a:rPr lang="en-US" altLang="ja-JP" dirty="0" smtClean="0"/>
              <a:t>server</a:t>
            </a:r>
            <a:r>
              <a:rPr lang="ja-JP" altLang="en-US" dirty="0" smtClean="0"/>
              <a:t> </a:t>
            </a:r>
            <a:r>
              <a:rPr lang="en-US" altLang="ja-JP" dirty="0" smtClean="0"/>
              <a:t>for</a:t>
            </a:r>
            <a:r>
              <a:rPr lang="ja-JP" altLang="en-US" dirty="0" smtClean="0"/>
              <a:t> </a:t>
            </a:r>
            <a:r>
              <a:rPr lang="en-US" altLang="ja-JP" dirty="0" smtClean="0"/>
              <a:t>sending</a:t>
            </a:r>
            <a:r>
              <a:rPr lang="ja-JP" altLang="en-US" dirty="0" smtClean="0"/>
              <a:t> </a:t>
            </a:r>
            <a:r>
              <a:rPr lang="en-US" altLang="ja-JP" dirty="0" smtClean="0"/>
              <a:t>to</a:t>
            </a:r>
            <a:r>
              <a:rPr lang="ja-JP" altLang="en-US" dirty="0" smtClean="0"/>
              <a:t> </a:t>
            </a:r>
            <a:r>
              <a:rPr lang="en-US" altLang="ja-JP" dirty="0" smtClean="0"/>
              <a:t>Gen2</a:t>
            </a:r>
            <a:r>
              <a:rPr lang="ja-JP" altLang="en-US" dirty="0" smtClean="0"/>
              <a:t> </a:t>
            </a:r>
            <a:r>
              <a:rPr lang="en-US" altLang="ja-JP" dirty="0" smtClean="0"/>
              <a:t>(archiver)</a:t>
            </a:r>
          </a:p>
          <a:p>
            <a:pPr lvl="1"/>
            <a:r>
              <a:rPr lang="en-US" altLang="ja-JP" dirty="0" smtClean="0"/>
              <a:t>50</a:t>
            </a:r>
            <a:r>
              <a:rPr lang="ja-JP" altLang="en-US" dirty="0" smtClean="0"/>
              <a:t> </a:t>
            </a:r>
            <a:r>
              <a:rPr lang="en-US" altLang="ja-JP" dirty="0" smtClean="0"/>
              <a:t>–</a:t>
            </a:r>
            <a:r>
              <a:rPr lang="ja-JP" altLang="en-US" dirty="0" smtClean="0"/>
              <a:t> </a:t>
            </a:r>
            <a:r>
              <a:rPr lang="en-US" altLang="ja-JP" dirty="0" smtClean="0"/>
              <a:t>100</a:t>
            </a:r>
            <a:r>
              <a:rPr lang="ja-JP" altLang="en-US" dirty="0" smtClean="0"/>
              <a:t> </a:t>
            </a:r>
            <a:r>
              <a:rPr lang="en-US" altLang="ja-JP" dirty="0" smtClean="0"/>
              <a:t>GB</a:t>
            </a:r>
            <a:r>
              <a:rPr lang="ja-JP" altLang="en-US" dirty="0" smtClean="0"/>
              <a:t> </a:t>
            </a:r>
            <a:r>
              <a:rPr lang="en-US" altLang="ja-JP" dirty="0" smtClean="0"/>
              <a:t>per</a:t>
            </a:r>
            <a:r>
              <a:rPr lang="ja-JP" altLang="en-US" dirty="0" smtClean="0"/>
              <a:t> </a:t>
            </a:r>
            <a:r>
              <a:rPr lang="en-US" altLang="ja-JP" dirty="0" smtClean="0"/>
              <a:t>night,</a:t>
            </a:r>
            <a:r>
              <a:rPr lang="ja-JP" altLang="en-US" dirty="0" smtClean="0"/>
              <a:t> </a:t>
            </a:r>
            <a:r>
              <a:rPr lang="en-US" altLang="ja-JP" dirty="0" smtClean="0"/>
              <a:t>up</a:t>
            </a:r>
            <a:r>
              <a:rPr lang="ja-JP" altLang="en-US" dirty="0" smtClean="0"/>
              <a:t> </a:t>
            </a:r>
            <a:r>
              <a:rPr lang="en-US" altLang="ja-JP" dirty="0" smtClean="0"/>
              <a:t>to</a:t>
            </a:r>
            <a:r>
              <a:rPr lang="ja-JP" altLang="en-US" dirty="0" smtClean="0"/>
              <a:t> </a:t>
            </a:r>
            <a:r>
              <a:rPr lang="en-US" altLang="ja-JP" dirty="0" smtClean="0"/>
              <a:t>2TB</a:t>
            </a:r>
            <a:r>
              <a:rPr lang="ja-JP" altLang="en-US" dirty="0" smtClean="0"/>
              <a:t> </a:t>
            </a:r>
            <a:r>
              <a:rPr lang="en-US" altLang="ja-JP" dirty="0" smtClean="0"/>
              <a:t>for</a:t>
            </a:r>
            <a:r>
              <a:rPr lang="ja-JP" altLang="en-US" dirty="0" smtClean="0"/>
              <a:t> </a:t>
            </a:r>
            <a:r>
              <a:rPr lang="en-US" altLang="ja-JP" dirty="0" smtClean="0"/>
              <a:t>15day</a:t>
            </a:r>
            <a:r>
              <a:rPr lang="ja-JP" altLang="en-US" dirty="0" smtClean="0"/>
              <a:t> </a:t>
            </a:r>
            <a:r>
              <a:rPr lang="en-US" altLang="ja-JP" dirty="0" smtClean="0"/>
              <a:t>run</a:t>
            </a:r>
          </a:p>
          <a:p>
            <a:pPr lvl="2"/>
            <a:r>
              <a:rPr lang="en-US" altLang="ja-JP" dirty="0" smtClean="0"/>
              <a:t>Survey</a:t>
            </a:r>
            <a:r>
              <a:rPr lang="ja-JP" altLang="en-US" dirty="0" smtClean="0"/>
              <a:t> </a:t>
            </a:r>
            <a:r>
              <a:rPr lang="en-US" altLang="ja-JP" dirty="0" smtClean="0"/>
              <a:t>with</a:t>
            </a:r>
            <a:r>
              <a:rPr lang="ja-JP" altLang="en-US" dirty="0" smtClean="0"/>
              <a:t> </a:t>
            </a:r>
            <a:r>
              <a:rPr lang="en-US" altLang="ja-JP" dirty="0" smtClean="0"/>
              <a:t>shortest</a:t>
            </a:r>
            <a:r>
              <a:rPr lang="ja-JP" altLang="en-US" dirty="0" smtClean="0"/>
              <a:t> </a:t>
            </a:r>
            <a:r>
              <a:rPr lang="en-US" altLang="ja-JP" dirty="0" smtClean="0"/>
              <a:t>exposure</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7.5min</a:t>
            </a:r>
            <a:r>
              <a:rPr lang="ja-JP" altLang="en-US" dirty="0" smtClean="0"/>
              <a:t> </a:t>
            </a:r>
            <a:r>
              <a:rPr lang="en-US" altLang="ja-JP" dirty="0" smtClean="0"/>
              <a:t>(cosmology),</a:t>
            </a:r>
            <a:r>
              <a:rPr lang="ja-JP" altLang="en-US" dirty="0" smtClean="0"/>
              <a:t> </a:t>
            </a:r>
            <a:r>
              <a:rPr lang="en-US" altLang="ja-JP" dirty="0" smtClean="0"/>
              <a:t>~100</a:t>
            </a:r>
            <a:r>
              <a:rPr lang="ja-JP" altLang="en-US" dirty="0" smtClean="0"/>
              <a:t> </a:t>
            </a:r>
            <a:r>
              <a:rPr lang="en-US" altLang="ja-JP" dirty="0" smtClean="0"/>
              <a:t>times</a:t>
            </a:r>
            <a:r>
              <a:rPr lang="ja-JP" altLang="en-US" dirty="0" smtClean="0"/>
              <a:t> </a:t>
            </a:r>
            <a:r>
              <a:rPr lang="en-US" altLang="ja-JP" dirty="0" smtClean="0"/>
              <a:t>per</a:t>
            </a:r>
            <a:r>
              <a:rPr lang="ja-JP" altLang="en-US" dirty="0" smtClean="0"/>
              <a:t> </a:t>
            </a:r>
            <a:r>
              <a:rPr lang="en-US" altLang="ja-JP" dirty="0" smtClean="0"/>
              <a:t>night</a:t>
            </a:r>
            <a:r>
              <a:rPr lang="ja-JP" altLang="en-US" dirty="0" smtClean="0"/>
              <a:t> </a:t>
            </a:r>
            <a:r>
              <a:rPr lang="en-US" altLang="ja-JP" dirty="0" smtClean="0"/>
              <a:t>for</a:t>
            </a:r>
            <a:r>
              <a:rPr lang="ja-JP" altLang="en-US" dirty="0" smtClean="0"/>
              <a:t> </a:t>
            </a:r>
            <a:r>
              <a:rPr lang="en-US" altLang="ja-JP" dirty="0" smtClean="0"/>
              <a:t>12</a:t>
            </a:r>
            <a:r>
              <a:rPr lang="ja-JP" altLang="en-US" dirty="0" smtClean="0"/>
              <a:t> </a:t>
            </a:r>
            <a:r>
              <a:rPr lang="en-US" altLang="ja-JP" dirty="0" smtClean="0"/>
              <a:t>hour</a:t>
            </a:r>
            <a:r>
              <a:rPr lang="ja-JP" altLang="en-US" dirty="0" smtClean="0"/>
              <a:t> </a:t>
            </a:r>
            <a:r>
              <a:rPr lang="en-US" altLang="ja-JP" dirty="0" smtClean="0"/>
              <a:t>observation</a:t>
            </a:r>
          </a:p>
          <a:p>
            <a:r>
              <a:rPr kumimoji="1" lang="en-US" altLang="ja-JP" dirty="0" smtClean="0"/>
              <a:t>NFS</a:t>
            </a:r>
            <a:r>
              <a:rPr kumimoji="1" lang="ja-JP" altLang="en-US" dirty="0" smtClean="0"/>
              <a:t> </a:t>
            </a:r>
            <a:r>
              <a:rPr kumimoji="1" lang="en-US" altLang="ja-JP" dirty="0" smtClean="0"/>
              <a:t>host</a:t>
            </a:r>
            <a:r>
              <a:rPr kumimoji="1" lang="ja-JP" altLang="en-US" dirty="0" smtClean="0"/>
              <a:t> </a:t>
            </a:r>
            <a:r>
              <a:rPr kumimoji="1" lang="en-US" altLang="ja-JP" dirty="0" smtClean="0"/>
              <a:t>for</a:t>
            </a:r>
            <a:r>
              <a:rPr kumimoji="1" lang="ja-JP" altLang="en-US" dirty="0" smtClean="0"/>
              <a:t> </a:t>
            </a:r>
            <a:r>
              <a:rPr kumimoji="1" lang="en-US" altLang="ja-JP" dirty="0" smtClean="0"/>
              <a:t>AG</a:t>
            </a:r>
            <a:r>
              <a:rPr kumimoji="1" lang="ja-JP" altLang="en-US" dirty="0" smtClean="0"/>
              <a:t> </a:t>
            </a:r>
            <a:r>
              <a:rPr kumimoji="1" lang="en-US" altLang="ja-JP" dirty="0" smtClean="0"/>
              <a:t>images</a:t>
            </a:r>
          </a:p>
          <a:p>
            <a:pPr lvl="1"/>
            <a:r>
              <a:rPr kumimoji="1" lang="en-US" altLang="ja-JP" dirty="0" smtClean="0"/>
              <a:t>1</a:t>
            </a:r>
            <a:r>
              <a:rPr kumimoji="1" lang="ja-JP" altLang="en-US" dirty="0" smtClean="0"/>
              <a:t> </a:t>
            </a:r>
            <a:r>
              <a:rPr kumimoji="1" lang="en-US" altLang="ja-JP" dirty="0" smtClean="0"/>
              <a:t>or</a:t>
            </a:r>
            <a:r>
              <a:rPr kumimoji="1" lang="ja-JP" altLang="en-US" dirty="0" smtClean="0"/>
              <a:t> </a:t>
            </a:r>
            <a:r>
              <a:rPr kumimoji="1" lang="en-US" altLang="ja-JP" dirty="0" smtClean="0"/>
              <a:t>2</a:t>
            </a:r>
            <a:r>
              <a:rPr kumimoji="1" lang="ja-JP" altLang="en-US" dirty="0" smtClean="0"/>
              <a:t> </a:t>
            </a:r>
            <a:r>
              <a:rPr kumimoji="1" lang="en-US" altLang="ja-JP" dirty="0" smtClean="0"/>
              <a:t>x</a:t>
            </a:r>
            <a:r>
              <a:rPr kumimoji="1" lang="ja-JP" altLang="en-US" dirty="0" smtClean="0"/>
              <a:t> </a:t>
            </a:r>
            <a:r>
              <a:rPr lang="en-US" altLang="ja-JP" dirty="0" smtClean="0"/>
              <a:t>2MB</a:t>
            </a:r>
            <a:r>
              <a:rPr lang="ja-JP" altLang="en-US" dirty="0" smtClean="0"/>
              <a:t> </a:t>
            </a:r>
            <a:r>
              <a:rPr lang="en-US" altLang="ja-JP" dirty="0" smtClean="0"/>
              <a:t>image</a:t>
            </a:r>
            <a:r>
              <a:rPr lang="ja-JP" altLang="en-US" dirty="0" smtClean="0"/>
              <a:t> </a:t>
            </a:r>
            <a:r>
              <a:rPr lang="en-US" altLang="ja-JP" dirty="0" smtClean="0"/>
              <a:t>per</a:t>
            </a:r>
            <a:r>
              <a:rPr lang="ja-JP" altLang="en-US" dirty="0" smtClean="0"/>
              <a:t> </a:t>
            </a:r>
            <a:r>
              <a:rPr lang="en-US" altLang="ja-JP" dirty="0" smtClean="0"/>
              <a:t>a</a:t>
            </a:r>
            <a:r>
              <a:rPr lang="ja-JP" altLang="en-US" dirty="0" smtClean="0"/>
              <a:t> </a:t>
            </a:r>
            <a:r>
              <a:rPr lang="en-US" altLang="ja-JP" dirty="0" smtClean="0"/>
              <a:t>second,</a:t>
            </a:r>
            <a:r>
              <a:rPr lang="ja-JP" altLang="en-US" dirty="0" smtClean="0"/>
              <a:t> </a:t>
            </a:r>
            <a:r>
              <a:rPr lang="en-US" altLang="ja-JP" dirty="0" smtClean="0"/>
              <a:t>both</a:t>
            </a:r>
            <a:r>
              <a:rPr lang="ja-JP" altLang="en-US" dirty="0" smtClean="0"/>
              <a:t> </a:t>
            </a:r>
            <a:r>
              <a:rPr lang="en-US" altLang="ja-JP" dirty="0" smtClean="0"/>
              <a:t>read</a:t>
            </a:r>
            <a:r>
              <a:rPr lang="ja-JP" altLang="en-US" dirty="0" smtClean="0"/>
              <a:t> </a:t>
            </a:r>
            <a:r>
              <a:rPr lang="en-US" altLang="ja-JP" dirty="0" smtClean="0"/>
              <a:t>(TBD)</a:t>
            </a:r>
            <a:r>
              <a:rPr lang="ja-JP" altLang="en-US" dirty="0" smtClean="0"/>
              <a:t> </a:t>
            </a:r>
            <a:r>
              <a:rPr lang="en-US" altLang="ja-JP" dirty="0" smtClean="0"/>
              <a:t>and</a:t>
            </a:r>
            <a:r>
              <a:rPr lang="ja-JP" altLang="en-US" dirty="0" smtClean="0"/>
              <a:t> </a:t>
            </a:r>
            <a:r>
              <a:rPr lang="en-US" altLang="ja-JP" dirty="0" smtClean="0"/>
              <a:t>write</a:t>
            </a:r>
          </a:p>
          <a:p>
            <a:pPr lvl="2"/>
            <a:r>
              <a:rPr lang="en-US" altLang="ja-JP" dirty="0" smtClean="0"/>
              <a:t>Focusing</a:t>
            </a:r>
            <a:r>
              <a:rPr lang="ja-JP" altLang="en-US" dirty="0" smtClean="0"/>
              <a:t> </a:t>
            </a:r>
            <a:r>
              <a:rPr lang="en-US" altLang="ja-JP" dirty="0" smtClean="0"/>
              <a:t>image</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one</a:t>
            </a:r>
            <a:r>
              <a:rPr lang="ja-JP" altLang="en-US" dirty="0" smtClean="0"/>
              <a:t> </a:t>
            </a:r>
            <a:r>
              <a:rPr lang="en-US" altLang="ja-JP" dirty="0" smtClean="0"/>
              <a:t>order</a:t>
            </a:r>
            <a:r>
              <a:rPr lang="ja-JP" altLang="en-US" dirty="0" smtClean="0"/>
              <a:t> </a:t>
            </a:r>
            <a:r>
              <a:rPr lang="en-US" altLang="ja-JP" dirty="0" smtClean="0"/>
              <a:t>smaller</a:t>
            </a:r>
            <a:r>
              <a:rPr lang="ja-JP" altLang="en-US" dirty="0" smtClean="0"/>
              <a:t> </a:t>
            </a:r>
            <a:r>
              <a:rPr lang="en-US" altLang="ja-JP" dirty="0" smtClean="0"/>
              <a:t>(e.g.</a:t>
            </a:r>
            <a:r>
              <a:rPr lang="ja-JP" altLang="en-US" dirty="0" smtClean="0"/>
              <a:t> </a:t>
            </a:r>
            <a:r>
              <a:rPr lang="en-US" altLang="ja-JP" dirty="0" smtClean="0"/>
              <a:t>one</a:t>
            </a:r>
            <a:r>
              <a:rPr lang="ja-JP" altLang="en-US" dirty="0" smtClean="0"/>
              <a:t> </a:t>
            </a:r>
            <a:r>
              <a:rPr lang="en-US" altLang="ja-JP" dirty="0" smtClean="0"/>
              <a:t>exposure</a:t>
            </a:r>
            <a:r>
              <a:rPr lang="ja-JP" altLang="en-US" dirty="0" smtClean="0"/>
              <a:t> </a:t>
            </a:r>
            <a:r>
              <a:rPr lang="en-US" altLang="ja-JP" dirty="0" smtClean="0"/>
              <a:t>per</a:t>
            </a:r>
            <a:r>
              <a:rPr lang="ja-JP" altLang="en-US" dirty="0" smtClean="0"/>
              <a:t> </a:t>
            </a:r>
            <a:r>
              <a:rPr lang="en-US" altLang="ja-JP" dirty="0" smtClean="0"/>
              <a:t>10</a:t>
            </a:r>
            <a:r>
              <a:rPr lang="ja-JP" altLang="en-US" dirty="0" smtClean="0"/>
              <a:t> </a:t>
            </a:r>
            <a:r>
              <a:rPr lang="en-US" altLang="ja-JP" dirty="0" smtClean="0"/>
              <a:t>sec)</a:t>
            </a:r>
          </a:p>
          <a:p>
            <a:pPr lvl="1"/>
            <a:r>
              <a:rPr kumimoji="1" lang="en-US" altLang="ja-JP" dirty="0" smtClean="0"/>
              <a:t>Will</a:t>
            </a:r>
            <a:r>
              <a:rPr kumimoji="1" lang="ja-JP" altLang="en-US" dirty="0" smtClean="0"/>
              <a:t> </a:t>
            </a:r>
            <a:r>
              <a:rPr kumimoji="1" lang="en-US" altLang="ja-JP" dirty="0" smtClean="0"/>
              <a:t>PFS</a:t>
            </a:r>
            <a:r>
              <a:rPr kumimoji="1" lang="ja-JP" altLang="en-US" dirty="0" smtClean="0"/>
              <a:t> </a:t>
            </a:r>
            <a:r>
              <a:rPr kumimoji="1" lang="en-US" altLang="ja-JP" dirty="0" smtClean="0"/>
              <a:t>save</a:t>
            </a:r>
            <a:r>
              <a:rPr kumimoji="1" lang="ja-JP" altLang="en-US" dirty="0" smtClean="0"/>
              <a:t> </a:t>
            </a:r>
            <a:r>
              <a:rPr kumimoji="1" lang="en-US" altLang="ja-JP" dirty="0" smtClean="0"/>
              <a:t>locally</a:t>
            </a:r>
            <a:r>
              <a:rPr kumimoji="1" lang="ja-JP" altLang="en-US" dirty="0" smtClean="0"/>
              <a:t> </a:t>
            </a:r>
            <a:r>
              <a:rPr kumimoji="1" lang="en-US" altLang="ja-JP" dirty="0" smtClean="0"/>
              <a:t>or</a:t>
            </a:r>
            <a:r>
              <a:rPr kumimoji="1" lang="ja-JP" altLang="en-US" dirty="0" smtClean="0"/>
              <a:t> </a:t>
            </a:r>
            <a:r>
              <a:rPr kumimoji="1" lang="en-US" altLang="ja-JP" dirty="0" smtClean="0"/>
              <a:t>not</a:t>
            </a:r>
            <a:r>
              <a:rPr kumimoji="1" lang="ja-JP" altLang="en-US" dirty="0" smtClean="0"/>
              <a:t> </a:t>
            </a:r>
            <a:r>
              <a:rPr kumimoji="1" lang="en-US" altLang="ja-JP" dirty="0" smtClean="0"/>
              <a:t>is</a:t>
            </a:r>
            <a:r>
              <a:rPr kumimoji="1" lang="ja-JP" altLang="en-US" dirty="0" smtClean="0"/>
              <a:t> </a:t>
            </a:r>
            <a:r>
              <a:rPr kumimoji="1" lang="en-US" altLang="ja-JP" dirty="0" smtClean="0"/>
              <a:t>a</a:t>
            </a:r>
            <a:r>
              <a:rPr kumimoji="1" lang="ja-JP" altLang="en-US" dirty="0" smtClean="0"/>
              <a:t> </a:t>
            </a:r>
            <a:r>
              <a:rPr kumimoji="1" lang="en-US" altLang="ja-JP" dirty="0" smtClean="0"/>
              <a:t>question,</a:t>
            </a:r>
            <a:r>
              <a:rPr kumimoji="1" lang="ja-JP" altLang="en-US" dirty="0" smtClean="0"/>
              <a:t> </a:t>
            </a:r>
            <a:r>
              <a:rPr kumimoji="1" lang="en-US" altLang="ja-JP" dirty="0" smtClean="0"/>
              <a:t>but</a:t>
            </a:r>
            <a:r>
              <a:rPr kumimoji="1" lang="ja-JP" altLang="en-US" dirty="0" smtClean="0"/>
              <a:t> </a:t>
            </a:r>
            <a:r>
              <a:rPr kumimoji="1" lang="en-US" altLang="ja-JP" dirty="0" smtClean="0"/>
              <a:t>~200GB</a:t>
            </a:r>
            <a:r>
              <a:rPr kumimoji="1" lang="ja-JP" altLang="en-US" dirty="0" smtClean="0"/>
              <a:t> </a:t>
            </a:r>
            <a:r>
              <a:rPr kumimoji="1" lang="en-US" altLang="ja-JP" dirty="0" smtClean="0"/>
              <a:t>per</a:t>
            </a:r>
            <a:r>
              <a:rPr kumimoji="1" lang="ja-JP" altLang="en-US" dirty="0" smtClean="0"/>
              <a:t> </a:t>
            </a:r>
            <a:r>
              <a:rPr lang="en-US" altLang="ja-JP" dirty="0" smtClean="0"/>
              <a:t>night,</a:t>
            </a:r>
            <a:r>
              <a:rPr lang="ja-JP" altLang="en-US" dirty="0" smtClean="0"/>
              <a:t> </a:t>
            </a:r>
            <a:r>
              <a:rPr lang="en-US" altLang="ja-JP" dirty="0" smtClean="0"/>
              <a:t>~3TB</a:t>
            </a:r>
            <a:r>
              <a:rPr lang="ja-JP" altLang="en-US" dirty="0" smtClean="0"/>
              <a:t> </a:t>
            </a:r>
            <a:r>
              <a:rPr lang="en-US" altLang="ja-JP" dirty="0" smtClean="0"/>
              <a:t>per</a:t>
            </a:r>
            <a:r>
              <a:rPr lang="ja-JP" altLang="en-US" dirty="0" smtClean="0"/>
              <a:t> </a:t>
            </a:r>
            <a:r>
              <a:rPr lang="en-US" altLang="ja-JP" dirty="0" smtClean="0"/>
              <a:t>15day</a:t>
            </a:r>
            <a:r>
              <a:rPr lang="ja-JP" altLang="en-US" dirty="0" smtClean="0"/>
              <a:t> </a:t>
            </a:r>
            <a:r>
              <a:rPr lang="en-US" altLang="ja-JP" dirty="0" err="1" smtClean="0"/>
              <a:t>rurn</a:t>
            </a:r>
            <a:endParaRPr kumimoji="1" lang="en-US" altLang="ja-JP" dirty="0" smtClean="0"/>
          </a:p>
          <a:p>
            <a:r>
              <a:rPr lang="en-US" altLang="ja-JP" dirty="0" smtClean="0"/>
              <a:t>PostgreSQL</a:t>
            </a:r>
            <a:r>
              <a:rPr lang="ja-JP" altLang="en-US" dirty="0" smtClean="0"/>
              <a:t> </a:t>
            </a:r>
            <a:r>
              <a:rPr lang="en-US" altLang="ja-JP" dirty="0" smtClean="0"/>
              <a:t>data</a:t>
            </a:r>
            <a:r>
              <a:rPr lang="ja-JP" altLang="en-US" dirty="0" smtClean="0"/>
              <a:t> </a:t>
            </a:r>
            <a:r>
              <a:rPr lang="en-US" altLang="ja-JP" dirty="0" smtClean="0"/>
              <a:t>store</a:t>
            </a:r>
          </a:p>
          <a:p>
            <a:pPr lvl="1"/>
            <a:r>
              <a:rPr kumimoji="1" lang="en-US" altLang="ja-JP" dirty="0" smtClean="0"/>
              <a:t>Could</a:t>
            </a:r>
            <a:r>
              <a:rPr kumimoji="1" lang="ja-JP" altLang="en-US" dirty="0" smtClean="0"/>
              <a:t> </a:t>
            </a:r>
            <a:r>
              <a:rPr kumimoji="1" lang="en-US" altLang="ja-JP" dirty="0" smtClean="0"/>
              <a:t>not</a:t>
            </a:r>
            <a:r>
              <a:rPr kumimoji="1" lang="ja-JP" altLang="en-US" dirty="0" smtClean="0"/>
              <a:t> </a:t>
            </a:r>
            <a:r>
              <a:rPr kumimoji="1" lang="en-US" altLang="ja-JP" dirty="0" smtClean="0"/>
              <a:t>be</a:t>
            </a:r>
            <a:r>
              <a:rPr kumimoji="1" lang="ja-JP" altLang="en-US" dirty="0" smtClean="0"/>
              <a:t> </a:t>
            </a:r>
            <a:r>
              <a:rPr kumimoji="1" lang="en-US" altLang="ja-JP" dirty="0" smtClean="0"/>
              <a:t>on</a:t>
            </a:r>
            <a:r>
              <a:rPr kumimoji="1" lang="ja-JP" altLang="en-US" dirty="0" smtClean="0"/>
              <a:t> </a:t>
            </a:r>
            <a:r>
              <a:rPr kumimoji="1" lang="en-US" altLang="ja-JP" dirty="0" smtClean="0"/>
              <a:t>NFS,</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be</a:t>
            </a:r>
            <a:r>
              <a:rPr kumimoji="1" lang="ja-JP" altLang="en-US" dirty="0" smtClean="0"/>
              <a:t> </a:t>
            </a:r>
            <a:r>
              <a:rPr kumimoji="1" lang="en-US" altLang="ja-JP" dirty="0" smtClean="0"/>
              <a:t>direct</a:t>
            </a:r>
            <a:r>
              <a:rPr kumimoji="1" lang="ja-JP" altLang="en-US" dirty="0" smtClean="0"/>
              <a:t> </a:t>
            </a:r>
            <a:r>
              <a:rPr kumimoji="1" lang="en-US" altLang="ja-JP" dirty="0" smtClean="0"/>
              <a:t>iSCSI</a:t>
            </a:r>
            <a:r>
              <a:rPr kumimoji="1" lang="ja-JP" altLang="en-US" dirty="0" smtClean="0"/>
              <a:t> </a:t>
            </a:r>
            <a:r>
              <a:rPr kumimoji="1" lang="en-US" altLang="ja-JP" dirty="0" smtClean="0"/>
              <a:t>mount</a:t>
            </a:r>
            <a:r>
              <a:rPr kumimoji="1" lang="ja-JP" altLang="en-US" dirty="0" smtClean="0"/>
              <a:t> </a:t>
            </a:r>
            <a:r>
              <a:rPr kumimoji="1" lang="en-US" altLang="ja-JP" dirty="0" smtClean="0"/>
              <a:t>at</a:t>
            </a:r>
            <a:r>
              <a:rPr kumimoji="1" lang="ja-JP" altLang="en-US" dirty="0" smtClean="0"/>
              <a:t> </a:t>
            </a:r>
            <a:r>
              <a:rPr kumimoji="1" lang="en-US" altLang="ja-JP" dirty="0" smtClean="0"/>
              <a:t>host</a:t>
            </a:r>
          </a:p>
          <a:p>
            <a:pPr lvl="1"/>
            <a:r>
              <a:rPr lang="en-US" altLang="ja-JP" dirty="0" smtClean="0"/>
              <a:t>Tron</a:t>
            </a:r>
            <a:r>
              <a:rPr lang="ja-JP" altLang="en-US" dirty="0" smtClean="0"/>
              <a:t> </a:t>
            </a:r>
            <a:r>
              <a:rPr lang="en-US" altLang="ja-JP" dirty="0" smtClean="0"/>
              <a:t>log</a:t>
            </a:r>
            <a:r>
              <a:rPr lang="ja-JP" altLang="en-US" dirty="0" smtClean="0"/>
              <a:t> </a:t>
            </a:r>
            <a:r>
              <a:rPr lang="en-US" altLang="ja-JP" dirty="0" smtClean="0"/>
              <a:t>archive</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&lt;</a:t>
            </a:r>
            <a:r>
              <a:rPr lang="ja-JP" altLang="en-US" dirty="0" smtClean="0"/>
              <a:t> </a:t>
            </a:r>
            <a:r>
              <a:rPr lang="en-US" altLang="ja-JP" dirty="0" smtClean="0"/>
              <a:t>~1TB</a:t>
            </a:r>
            <a:r>
              <a:rPr lang="ja-JP" altLang="en-US" dirty="0" smtClean="0"/>
              <a:t> </a:t>
            </a:r>
            <a:r>
              <a:rPr lang="en-US" altLang="ja-JP" dirty="0" smtClean="0"/>
              <a:t>(SDSS</a:t>
            </a:r>
            <a:r>
              <a:rPr lang="ja-JP" altLang="en-US" dirty="0" smtClean="0"/>
              <a:t> </a:t>
            </a:r>
            <a:r>
              <a:rPr lang="en-US" altLang="ja-JP" dirty="0" smtClean="0"/>
              <a:t>15</a:t>
            </a:r>
            <a:r>
              <a:rPr lang="ja-JP" altLang="en-US" dirty="0" smtClean="0"/>
              <a:t> </a:t>
            </a:r>
            <a:r>
              <a:rPr lang="en-US" altLang="ja-JP" dirty="0" smtClean="0"/>
              <a:t>years</a:t>
            </a:r>
            <a:r>
              <a:rPr lang="ja-JP" altLang="en-US" dirty="0" smtClean="0"/>
              <a:t> </a:t>
            </a:r>
            <a:r>
              <a:rPr lang="en-US" altLang="ja-JP" dirty="0" smtClean="0"/>
              <a:t>in</a:t>
            </a:r>
            <a:r>
              <a:rPr lang="ja-JP" altLang="en-US" dirty="0" smtClean="0"/>
              <a:t> </a:t>
            </a:r>
            <a:r>
              <a:rPr lang="en-US" altLang="ja-JP" dirty="0" smtClean="0"/>
              <a:t>500GB</a:t>
            </a:r>
            <a:r>
              <a:rPr lang="ja-JP" altLang="en-US" dirty="0" smtClean="0"/>
              <a:t> </a:t>
            </a:r>
            <a:r>
              <a:rPr lang="en-US" altLang="ja-JP" dirty="0" smtClean="0"/>
              <a:t>or</a:t>
            </a:r>
            <a:r>
              <a:rPr lang="ja-JP" altLang="en-US" dirty="0" smtClean="0"/>
              <a:t> </a:t>
            </a:r>
            <a:r>
              <a:rPr lang="en-US" altLang="ja-JP" dirty="0" smtClean="0"/>
              <a:t>so)</a:t>
            </a:r>
          </a:p>
          <a:p>
            <a:pPr lvl="1"/>
            <a:r>
              <a:rPr kumimoji="1" lang="en-US" altLang="ja-JP" dirty="0" smtClean="0"/>
              <a:t>Survey</a:t>
            </a:r>
            <a:r>
              <a:rPr kumimoji="1" lang="ja-JP" altLang="en-US" dirty="0" smtClean="0"/>
              <a:t> </a:t>
            </a:r>
            <a:r>
              <a:rPr kumimoji="1" lang="en-US" altLang="ja-JP" dirty="0" smtClean="0"/>
              <a:t>and</a:t>
            </a:r>
            <a:r>
              <a:rPr kumimoji="1" lang="ja-JP" altLang="en-US" dirty="0" smtClean="0"/>
              <a:t> </a:t>
            </a:r>
            <a:r>
              <a:rPr kumimoji="1" lang="en-US" altLang="ja-JP" dirty="0" smtClean="0"/>
              <a:t>exposure</a:t>
            </a:r>
            <a:r>
              <a:rPr kumimoji="1" lang="ja-JP" altLang="en-US" dirty="0" smtClean="0"/>
              <a:t> </a:t>
            </a:r>
            <a:r>
              <a:rPr kumimoji="1" lang="en-US" altLang="ja-JP" dirty="0" smtClean="0"/>
              <a:t>execution</a:t>
            </a:r>
            <a:r>
              <a:rPr kumimoji="1" lang="ja-JP" altLang="en-US" dirty="0" smtClean="0"/>
              <a:t> </a:t>
            </a:r>
            <a:r>
              <a:rPr kumimoji="1" lang="en-US" altLang="ja-JP" dirty="0" smtClean="0"/>
              <a:t>database</a:t>
            </a:r>
            <a:r>
              <a:rPr kumimoji="1" lang="ja-JP" altLang="en-US" dirty="0" smtClean="0"/>
              <a:t> </a:t>
            </a:r>
            <a:r>
              <a:rPr kumimoji="1" lang="en-US" altLang="ja-JP" dirty="0" smtClean="0"/>
              <a:t>will</a:t>
            </a:r>
            <a:r>
              <a:rPr kumimoji="1" lang="ja-JP" altLang="en-US" dirty="0" smtClean="0"/>
              <a:t> </a:t>
            </a:r>
            <a:r>
              <a:rPr kumimoji="1" lang="en-US" altLang="ja-JP" dirty="0" smtClean="0"/>
              <a:t>be</a:t>
            </a:r>
            <a:r>
              <a:rPr kumimoji="1" lang="ja-JP" altLang="en-US" dirty="0" smtClean="0"/>
              <a:t> </a:t>
            </a:r>
            <a:r>
              <a:rPr kumimoji="1" lang="en-US" altLang="ja-JP" dirty="0" smtClean="0"/>
              <a:t>smaller</a:t>
            </a:r>
          </a:p>
          <a:p>
            <a:r>
              <a:rPr lang="en-US" altLang="ja-JP" dirty="0" smtClean="0"/>
              <a:t>Backup</a:t>
            </a:r>
            <a:r>
              <a:rPr lang="ja-JP" altLang="en-US" dirty="0" smtClean="0"/>
              <a:t> </a:t>
            </a:r>
            <a:r>
              <a:rPr lang="en-US" altLang="ja-JP" dirty="0" smtClean="0"/>
              <a:t>storage</a:t>
            </a:r>
          </a:p>
          <a:p>
            <a:pPr lvl="1"/>
            <a:r>
              <a:rPr kumimoji="1" lang="en-US" altLang="ja-JP" dirty="0" smtClean="0"/>
              <a:t>Mostly</a:t>
            </a:r>
            <a:r>
              <a:rPr kumimoji="1" lang="ja-JP" altLang="en-US" dirty="0" smtClean="0"/>
              <a:t> </a:t>
            </a:r>
            <a:r>
              <a:rPr lang="en-US" altLang="ja-JP" dirty="0" smtClean="0"/>
              <a:t>at</a:t>
            </a:r>
            <a:r>
              <a:rPr lang="ja-JP" altLang="en-US" dirty="0" smtClean="0"/>
              <a:t> </a:t>
            </a:r>
            <a:r>
              <a:rPr lang="en-US" altLang="ja-JP" dirty="0" smtClean="0"/>
              <a:t>daytime</a:t>
            </a:r>
            <a:r>
              <a:rPr lang="ja-JP" altLang="en-US" dirty="0" smtClean="0"/>
              <a:t> </a:t>
            </a:r>
            <a:r>
              <a:rPr lang="en-US" altLang="ja-JP" dirty="0" smtClean="0"/>
              <a:t>job</a:t>
            </a:r>
            <a:endParaRPr lang="en-US" altLang="ja-JP" dirty="0"/>
          </a:p>
        </p:txBody>
      </p:sp>
    </p:spTree>
    <p:extLst>
      <p:ext uri="{BB962C8B-B14F-4D97-AF65-F5344CB8AC3E}">
        <p14:creationId xmlns:p14="http://schemas.microsoft.com/office/powerpoint/2010/main" val="728747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274638"/>
            <a:ext cx="8352928" cy="1143000"/>
          </a:xfrm>
        </p:spPr>
        <p:txBody>
          <a:bodyPr>
            <a:noAutofit/>
          </a:bodyPr>
          <a:lstStyle/>
          <a:p>
            <a:r>
              <a:rPr lang="en-US" altLang="ja-JP" sz="2800" dirty="0"/>
              <a:t>Requirements from ICS actors’ point of </a:t>
            </a:r>
            <a:r>
              <a:rPr lang="en-US" altLang="ja-JP" sz="2800" dirty="0" smtClean="0"/>
              <a:t>view</a:t>
            </a:r>
            <a:r>
              <a:rPr lang="ja-JP" altLang="en-US" sz="2800" dirty="0" smtClean="0"/>
              <a:t> </a:t>
            </a:r>
            <a:r>
              <a:rPr lang="en-US" altLang="ja-JP" sz="2800" dirty="0" smtClean="0"/>
              <a:t>–</a:t>
            </a:r>
            <a:r>
              <a:rPr lang="ja-JP" altLang="en-US" sz="2800" dirty="0" smtClean="0"/>
              <a:t> </a:t>
            </a:r>
            <a:r>
              <a:rPr lang="en-US" altLang="ja-JP" sz="2800" dirty="0" smtClean="0"/>
              <a:t>Summary</a:t>
            </a:r>
            <a:endParaRPr kumimoji="1" lang="ja-JP" altLang="en-US" sz="2800" dirty="0"/>
          </a:p>
        </p:txBody>
      </p:sp>
      <p:sp>
        <p:nvSpPr>
          <p:cNvPr id="3" name="コンテンツ プレースホルダー 2"/>
          <p:cNvSpPr>
            <a:spLocks noGrp="1"/>
          </p:cNvSpPr>
          <p:nvPr>
            <p:ph idx="1"/>
          </p:nvPr>
        </p:nvSpPr>
        <p:spPr>
          <a:xfrm>
            <a:off x="457200" y="1600200"/>
            <a:ext cx="8507288" cy="5069160"/>
          </a:xfrm>
        </p:spPr>
        <p:txBody>
          <a:bodyPr>
            <a:normAutofit fontScale="92500" lnSpcReduction="10000"/>
          </a:bodyPr>
          <a:lstStyle/>
          <a:p>
            <a:pPr marL="0" indent="0">
              <a:buNone/>
            </a:pPr>
            <a:r>
              <a:rPr lang="en-US" altLang="ja-JP" dirty="0" smtClean="0"/>
              <a:t>Storage</a:t>
            </a:r>
            <a:r>
              <a:rPr lang="ja-JP" altLang="en-US" dirty="0" smtClean="0"/>
              <a:t> </a:t>
            </a:r>
            <a:r>
              <a:rPr lang="en-US" altLang="ja-JP" dirty="0" smtClean="0"/>
              <a:t>performance</a:t>
            </a:r>
            <a:r>
              <a:rPr lang="ja-JP" altLang="en-US" dirty="0" smtClean="0"/>
              <a:t> </a:t>
            </a:r>
            <a:r>
              <a:rPr lang="en-US" altLang="ja-JP" dirty="0" smtClean="0"/>
              <a:t>requirement</a:t>
            </a:r>
            <a:r>
              <a:rPr lang="ja-JP" altLang="en-US" dirty="0" smtClean="0"/>
              <a:t> </a:t>
            </a:r>
            <a:r>
              <a:rPr lang="en-US" altLang="ja-JP" dirty="0" smtClean="0"/>
              <a:t>summary</a:t>
            </a:r>
            <a:endParaRPr lang="en-US" altLang="ja-JP" dirty="0"/>
          </a:p>
          <a:p>
            <a:r>
              <a:rPr lang="en-US" altLang="ja-JP" dirty="0" smtClean="0"/>
              <a:t>Read/Write</a:t>
            </a:r>
            <a:r>
              <a:rPr lang="ja-JP" altLang="en-US" dirty="0" smtClean="0"/>
              <a:t> </a:t>
            </a:r>
            <a:r>
              <a:rPr lang="en-US" altLang="ja-JP" dirty="0" smtClean="0"/>
              <a:t>performance</a:t>
            </a:r>
          </a:p>
          <a:p>
            <a:pPr lvl="1"/>
            <a:r>
              <a:rPr lang="en-US" altLang="ja-JP" dirty="0" smtClean="0"/>
              <a:t>800Mbps</a:t>
            </a:r>
            <a:r>
              <a:rPr lang="ja-JP" altLang="en-US" dirty="0" smtClean="0"/>
              <a:t> </a:t>
            </a:r>
            <a:r>
              <a:rPr lang="en-US" altLang="ja-JP" dirty="0" smtClean="0"/>
              <a:t>(90Mbps</a:t>
            </a:r>
            <a:r>
              <a:rPr lang="ja-JP" altLang="en-US" dirty="0" smtClean="0"/>
              <a:t> </a:t>
            </a:r>
            <a:r>
              <a:rPr lang="en-US" altLang="ja-JP" dirty="0" smtClean="0"/>
              <a:t>x</a:t>
            </a:r>
            <a:r>
              <a:rPr lang="ja-JP" altLang="en-US" dirty="0" smtClean="0"/>
              <a:t> </a:t>
            </a:r>
            <a:r>
              <a:rPr lang="en-US" altLang="ja-JP" dirty="0" smtClean="0"/>
              <a:t>4SM</a:t>
            </a:r>
            <a:r>
              <a:rPr lang="ja-JP" altLang="en-US" dirty="0" smtClean="0"/>
              <a:t> </a:t>
            </a:r>
            <a:r>
              <a:rPr lang="en-US" altLang="ja-JP" dirty="0" smtClean="0"/>
              <a:t>x</a:t>
            </a:r>
            <a:r>
              <a:rPr lang="ja-JP" altLang="en-US" dirty="0" smtClean="0"/>
              <a:t> </a:t>
            </a:r>
            <a:r>
              <a:rPr lang="en-US" altLang="ja-JP" dirty="0" smtClean="0"/>
              <a:t>2</a:t>
            </a:r>
            <a:r>
              <a:rPr lang="ja-JP" altLang="en-US" dirty="0" smtClean="0"/>
              <a:t> </a:t>
            </a:r>
            <a:r>
              <a:rPr lang="en-US" altLang="ja-JP" dirty="0" smtClean="0"/>
              <a:t>for</a:t>
            </a:r>
            <a:r>
              <a:rPr lang="ja-JP" altLang="en-US" dirty="0" smtClean="0"/>
              <a:t> </a:t>
            </a:r>
            <a:r>
              <a:rPr lang="en-US" altLang="ja-JP" dirty="0" smtClean="0"/>
              <a:t>reference</a:t>
            </a:r>
            <a:r>
              <a:rPr lang="ja-JP" altLang="en-US" dirty="0" smtClean="0"/>
              <a:t> </a:t>
            </a:r>
            <a:r>
              <a:rPr lang="en-US" altLang="ja-JP" dirty="0" smtClean="0"/>
              <a:t>pixel</a:t>
            </a:r>
            <a:r>
              <a:rPr lang="ja-JP" altLang="en-US" dirty="0" smtClean="0"/>
              <a:t> </a:t>
            </a:r>
            <a:r>
              <a:rPr lang="en-US" altLang="ja-JP" dirty="0" smtClean="0"/>
              <a:t>+</a:t>
            </a:r>
            <a:r>
              <a:rPr lang="ja-JP" altLang="en-US" dirty="0" smtClean="0"/>
              <a:t> </a:t>
            </a:r>
            <a:r>
              <a:rPr lang="en-US" altLang="ja-JP" dirty="0" smtClean="0"/>
              <a:t>buffer)</a:t>
            </a:r>
            <a:r>
              <a:rPr lang="ja-JP" altLang="en-US" dirty="0" smtClean="0"/>
              <a:t> </a:t>
            </a:r>
            <a:r>
              <a:rPr lang="en-US" altLang="ja-JP" dirty="0" smtClean="0"/>
              <a:t>write</a:t>
            </a:r>
            <a:r>
              <a:rPr lang="ja-JP" altLang="en-US" dirty="0" smtClean="0"/>
              <a:t> </a:t>
            </a:r>
            <a:r>
              <a:rPr lang="en-US" altLang="ja-JP" dirty="0" smtClean="0"/>
              <a:t>performance</a:t>
            </a:r>
            <a:r>
              <a:rPr lang="ja-JP" altLang="en-US" dirty="0" smtClean="0"/>
              <a:t> </a:t>
            </a:r>
            <a:r>
              <a:rPr lang="en-US" altLang="ja-JP" dirty="0" smtClean="0"/>
              <a:t>at</a:t>
            </a:r>
            <a:r>
              <a:rPr lang="ja-JP" altLang="en-US" dirty="0" smtClean="0"/>
              <a:t> </a:t>
            </a:r>
            <a:r>
              <a:rPr lang="en-US" altLang="ja-JP" dirty="0" smtClean="0"/>
              <a:t>least</a:t>
            </a:r>
          </a:p>
          <a:p>
            <a:pPr lvl="1"/>
            <a:r>
              <a:rPr lang="en-US" altLang="ja-JP" dirty="0" smtClean="0"/>
              <a:t>Write</a:t>
            </a:r>
            <a:r>
              <a:rPr lang="ja-JP" altLang="en-US" dirty="0" smtClean="0"/>
              <a:t> </a:t>
            </a:r>
            <a:r>
              <a:rPr lang="en-US" altLang="ja-JP" dirty="0" smtClean="0"/>
              <a:t>mostly</a:t>
            </a:r>
            <a:r>
              <a:rPr lang="ja-JP" altLang="en-US" dirty="0" smtClean="0"/>
              <a:t> </a:t>
            </a:r>
            <a:r>
              <a:rPr lang="en-US" altLang="ja-JP" dirty="0" smtClean="0"/>
              <a:t>in</a:t>
            </a:r>
            <a:r>
              <a:rPr lang="ja-JP" altLang="en-US" dirty="0" smtClean="0"/>
              <a:t> </a:t>
            </a:r>
            <a:r>
              <a:rPr lang="en-US" altLang="ja-JP" dirty="0" smtClean="0"/>
              <a:t>sequence</a:t>
            </a:r>
            <a:r>
              <a:rPr lang="ja-JP" altLang="en-US" dirty="0" smtClean="0"/>
              <a:t> </a:t>
            </a:r>
            <a:r>
              <a:rPr lang="en-US" altLang="ja-JP" dirty="0" smtClean="0"/>
              <a:t>write</a:t>
            </a:r>
            <a:r>
              <a:rPr lang="ja-JP" altLang="en-US" dirty="0" smtClean="0"/>
              <a:t> </a:t>
            </a:r>
            <a:r>
              <a:rPr lang="en-US" altLang="ja-JP" dirty="0" smtClean="0"/>
              <a:t>(FITS</a:t>
            </a:r>
            <a:r>
              <a:rPr lang="ja-JP" altLang="en-US" dirty="0" smtClean="0"/>
              <a:t> </a:t>
            </a:r>
            <a:r>
              <a:rPr lang="en-US" altLang="ja-JP" dirty="0" smtClean="0"/>
              <a:t>data),</a:t>
            </a:r>
            <a:r>
              <a:rPr lang="ja-JP" altLang="en-US" dirty="0" smtClean="0"/>
              <a:t> </a:t>
            </a:r>
            <a:r>
              <a:rPr lang="en-US" altLang="ja-JP" dirty="0" smtClean="0"/>
              <a:t>~10k</a:t>
            </a:r>
            <a:r>
              <a:rPr lang="ja-JP" altLang="en-US" dirty="0" smtClean="0"/>
              <a:t> </a:t>
            </a:r>
            <a:r>
              <a:rPr lang="en-US" altLang="ja-JP" dirty="0" smtClean="0"/>
              <a:t>IOPS</a:t>
            </a:r>
            <a:r>
              <a:rPr lang="ja-JP" altLang="en-US" dirty="0" smtClean="0"/>
              <a:t> </a:t>
            </a:r>
            <a:r>
              <a:rPr lang="en-US" altLang="ja-JP" dirty="0" smtClean="0"/>
              <a:t>is</a:t>
            </a:r>
            <a:r>
              <a:rPr lang="ja-JP" altLang="en-US" dirty="0" smtClean="0"/>
              <a:t> </a:t>
            </a:r>
            <a:r>
              <a:rPr lang="en-US" altLang="ja-JP" dirty="0" smtClean="0"/>
              <a:t>fine</a:t>
            </a:r>
            <a:r>
              <a:rPr lang="ja-JP" altLang="en-US" dirty="0" smtClean="0"/>
              <a:t> </a:t>
            </a:r>
            <a:r>
              <a:rPr lang="en-US" altLang="ja-JP" dirty="0" smtClean="0"/>
              <a:t>(or</a:t>
            </a:r>
            <a:r>
              <a:rPr lang="ja-JP" altLang="en-US" dirty="0" smtClean="0"/>
              <a:t> </a:t>
            </a:r>
            <a:r>
              <a:rPr lang="en-US" altLang="ja-JP" dirty="0" smtClean="0"/>
              <a:t>already</a:t>
            </a:r>
            <a:r>
              <a:rPr lang="ja-JP" altLang="en-US" dirty="0" smtClean="0"/>
              <a:t> </a:t>
            </a:r>
            <a:r>
              <a:rPr lang="en-US" altLang="ja-JP" dirty="0" smtClean="0"/>
              <a:t>over-spec)</a:t>
            </a:r>
          </a:p>
          <a:p>
            <a:r>
              <a:rPr lang="en-US" altLang="ja-JP" dirty="0" smtClean="0"/>
              <a:t>Capacity</a:t>
            </a:r>
            <a:r>
              <a:rPr lang="ja-JP" altLang="en-US" dirty="0" smtClean="0"/>
              <a:t> </a:t>
            </a:r>
            <a:r>
              <a:rPr lang="en-US" altLang="ja-JP" dirty="0" smtClean="0"/>
              <a:t>–</a:t>
            </a:r>
            <a:r>
              <a:rPr lang="ja-JP" altLang="en-US" dirty="0" smtClean="0"/>
              <a:t> </a:t>
            </a:r>
            <a:r>
              <a:rPr lang="en-US" altLang="ja-JP" dirty="0" smtClean="0"/>
              <a:t>~100TB</a:t>
            </a:r>
          </a:p>
          <a:p>
            <a:pPr lvl="1"/>
            <a:r>
              <a:rPr lang="en-US" altLang="ja-JP" dirty="0" smtClean="0"/>
              <a:t>10TB</a:t>
            </a:r>
            <a:r>
              <a:rPr lang="ja-JP" altLang="en-US" dirty="0" smtClean="0"/>
              <a:t> </a:t>
            </a:r>
            <a:r>
              <a:rPr lang="en-US" altLang="ja-JP" dirty="0" smtClean="0"/>
              <a:t>for</a:t>
            </a:r>
            <a:r>
              <a:rPr lang="ja-JP" altLang="en-US" dirty="0" smtClean="0"/>
              <a:t> </a:t>
            </a:r>
            <a:r>
              <a:rPr lang="en-US" altLang="ja-JP" dirty="0" smtClean="0"/>
              <a:t>operational</a:t>
            </a:r>
            <a:r>
              <a:rPr lang="ja-JP" altLang="en-US" dirty="0" smtClean="0"/>
              <a:t> </a:t>
            </a:r>
            <a:r>
              <a:rPr lang="en-US" altLang="ja-JP" dirty="0" smtClean="0"/>
              <a:t>storage</a:t>
            </a:r>
            <a:r>
              <a:rPr lang="ja-JP" altLang="en-US" dirty="0" smtClean="0"/>
              <a:t> </a:t>
            </a:r>
            <a:r>
              <a:rPr lang="en-US" altLang="ja-JP" dirty="0" smtClean="0"/>
              <a:t>(e.g.</a:t>
            </a:r>
            <a:r>
              <a:rPr lang="ja-JP" altLang="en-US" dirty="0" smtClean="0"/>
              <a:t> </a:t>
            </a:r>
            <a:r>
              <a:rPr lang="en-US" altLang="ja-JP" dirty="0" smtClean="0"/>
              <a:t>VM,</a:t>
            </a:r>
            <a:r>
              <a:rPr lang="ja-JP" altLang="en-US" dirty="0" smtClean="0"/>
              <a:t> </a:t>
            </a:r>
            <a:r>
              <a:rPr lang="en-US" altLang="ja-JP" dirty="0" smtClean="0"/>
              <a:t>DB)</a:t>
            </a:r>
          </a:p>
          <a:p>
            <a:pPr lvl="1"/>
            <a:r>
              <a:rPr lang="en-US" altLang="ja-JP" dirty="0" smtClean="0"/>
              <a:t>90TB</a:t>
            </a:r>
            <a:r>
              <a:rPr lang="ja-JP" altLang="en-US" dirty="0" smtClean="0"/>
              <a:t> </a:t>
            </a:r>
            <a:r>
              <a:rPr lang="en-US" altLang="ja-JP" dirty="0" smtClean="0"/>
              <a:t>for</a:t>
            </a:r>
            <a:r>
              <a:rPr lang="ja-JP" altLang="en-US" dirty="0" smtClean="0"/>
              <a:t> </a:t>
            </a:r>
            <a:r>
              <a:rPr lang="en-US" altLang="ja-JP" dirty="0" smtClean="0"/>
              <a:t>FITS</a:t>
            </a:r>
            <a:r>
              <a:rPr lang="en-US" altLang="ja-JP" dirty="0"/>
              <a:t>-</a:t>
            </a:r>
            <a:r>
              <a:rPr lang="en-US" altLang="ja-JP" dirty="0" smtClean="0"/>
              <a:t>liked</a:t>
            </a:r>
            <a:r>
              <a:rPr lang="ja-JP" altLang="en-US" dirty="0" smtClean="0"/>
              <a:t> </a:t>
            </a:r>
            <a:r>
              <a:rPr lang="en-US" altLang="ja-JP" dirty="0" smtClean="0"/>
              <a:t>data;</a:t>
            </a:r>
            <a:r>
              <a:rPr lang="ja-JP" altLang="en-US" dirty="0" smtClean="0"/>
              <a:t> </a:t>
            </a:r>
            <a:r>
              <a:rPr lang="en-US" altLang="ja-JP" dirty="0" smtClean="0"/>
              <a:t>40TB</a:t>
            </a:r>
            <a:r>
              <a:rPr lang="ja-JP" altLang="en-US" dirty="0" smtClean="0"/>
              <a:t> </a:t>
            </a:r>
            <a:r>
              <a:rPr lang="en-US" altLang="ja-JP" dirty="0" smtClean="0"/>
              <a:t>for</a:t>
            </a:r>
            <a:r>
              <a:rPr lang="ja-JP" altLang="en-US" dirty="0" smtClean="0"/>
              <a:t> </a:t>
            </a:r>
            <a:r>
              <a:rPr lang="en-US" altLang="ja-JP" dirty="0" smtClean="0"/>
              <a:t>15day</a:t>
            </a:r>
            <a:r>
              <a:rPr lang="ja-JP" altLang="en-US" dirty="0" smtClean="0"/>
              <a:t> </a:t>
            </a:r>
            <a:r>
              <a:rPr lang="en-US" altLang="ja-JP" dirty="0" smtClean="0"/>
              <a:t>run</a:t>
            </a:r>
          </a:p>
          <a:p>
            <a:pPr lvl="2"/>
            <a:r>
              <a:rPr lang="en-US" altLang="ja-JP" dirty="0" smtClean="0"/>
              <a:t>Mostly</a:t>
            </a:r>
            <a:r>
              <a:rPr lang="ja-JP" altLang="en-US" dirty="0" smtClean="0"/>
              <a:t> </a:t>
            </a:r>
            <a:r>
              <a:rPr lang="en-US" altLang="ja-JP" dirty="0" smtClean="0"/>
              <a:t>raw</a:t>
            </a:r>
            <a:r>
              <a:rPr lang="ja-JP" altLang="en-US" dirty="0" smtClean="0"/>
              <a:t> </a:t>
            </a:r>
            <a:r>
              <a:rPr lang="en-US" altLang="ja-JP" dirty="0" smtClean="0"/>
              <a:t>up-the-ramp</a:t>
            </a:r>
            <a:r>
              <a:rPr lang="ja-JP" altLang="en-US" dirty="0" smtClean="0"/>
              <a:t> </a:t>
            </a:r>
            <a:r>
              <a:rPr lang="en-US" altLang="ja-JP" dirty="0" smtClean="0"/>
              <a:t>data</a:t>
            </a:r>
          </a:p>
          <a:p>
            <a:pPr lvl="3"/>
            <a:r>
              <a:rPr lang="en-US" altLang="ja-JP" dirty="0" smtClean="0"/>
              <a:t>Could</a:t>
            </a:r>
            <a:r>
              <a:rPr lang="ja-JP" altLang="en-US" dirty="0" smtClean="0"/>
              <a:t> </a:t>
            </a:r>
            <a:r>
              <a:rPr lang="en-US" altLang="ja-JP" dirty="0" smtClean="0"/>
              <a:t>be</a:t>
            </a:r>
            <a:r>
              <a:rPr lang="ja-JP" altLang="en-US" dirty="0" smtClean="0"/>
              <a:t> </a:t>
            </a:r>
            <a:r>
              <a:rPr lang="en-US" altLang="ja-JP" dirty="0" smtClean="0"/>
              <a:t>compressed</a:t>
            </a:r>
            <a:r>
              <a:rPr lang="ja-JP" altLang="en-US" dirty="0" smtClean="0"/>
              <a:t> </a:t>
            </a:r>
            <a:r>
              <a:rPr lang="en-US" altLang="ja-JP" dirty="0" smtClean="0"/>
              <a:t>after</a:t>
            </a:r>
            <a:r>
              <a:rPr lang="ja-JP" altLang="en-US" dirty="0" smtClean="0"/>
              <a:t> </a:t>
            </a:r>
            <a:r>
              <a:rPr lang="en-US" altLang="ja-JP" dirty="0" smtClean="0"/>
              <a:t>run</a:t>
            </a:r>
            <a:r>
              <a:rPr lang="ja-JP" altLang="en-US" dirty="0" smtClean="0"/>
              <a:t> </a:t>
            </a:r>
            <a:r>
              <a:rPr lang="en-US" altLang="ja-JP" dirty="0" smtClean="0"/>
              <a:t>-&gt;</a:t>
            </a:r>
            <a:r>
              <a:rPr lang="ja-JP" altLang="en-US" dirty="0" smtClean="0"/>
              <a:t> </a:t>
            </a:r>
            <a:r>
              <a:rPr lang="en-US" altLang="ja-JP" dirty="0" smtClean="0"/>
              <a:t>1/3</a:t>
            </a:r>
            <a:r>
              <a:rPr lang="ja-JP" altLang="en-US" dirty="0" smtClean="0"/>
              <a:t> </a:t>
            </a:r>
            <a:r>
              <a:rPr lang="en-US" altLang="ja-JP" dirty="0" smtClean="0"/>
              <a:t>or</a:t>
            </a:r>
            <a:r>
              <a:rPr lang="ja-JP" altLang="en-US" dirty="0" smtClean="0"/>
              <a:t> </a:t>
            </a:r>
            <a:r>
              <a:rPr lang="en-US" altLang="ja-JP" dirty="0" smtClean="0"/>
              <a:t>1/</a:t>
            </a:r>
            <a:r>
              <a:rPr lang="en-US" altLang="ja-JP" dirty="0"/>
              <a:t>4</a:t>
            </a:r>
            <a:endParaRPr lang="en-US" altLang="ja-JP" dirty="0" smtClean="0"/>
          </a:p>
          <a:p>
            <a:pPr lvl="3"/>
            <a:r>
              <a:rPr lang="en-US" altLang="ja-JP" dirty="0" smtClean="0"/>
              <a:t>Seeking</a:t>
            </a:r>
            <a:r>
              <a:rPr lang="ja-JP" altLang="en-US" dirty="0" smtClean="0"/>
              <a:t> </a:t>
            </a:r>
            <a:r>
              <a:rPr lang="en-US" altLang="ja-JP" dirty="0" smtClean="0"/>
              <a:t>possibility</a:t>
            </a:r>
            <a:r>
              <a:rPr lang="ja-JP" altLang="en-US" dirty="0" smtClean="0"/>
              <a:t> </a:t>
            </a:r>
            <a:r>
              <a:rPr lang="en-US" altLang="ja-JP" dirty="0" smtClean="0"/>
              <a:t>to</a:t>
            </a:r>
            <a:r>
              <a:rPr lang="ja-JP" altLang="en-US" dirty="0" smtClean="0"/>
              <a:t> </a:t>
            </a:r>
            <a:r>
              <a:rPr lang="en-US" altLang="ja-JP" dirty="0" smtClean="0"/>
              <a:t>compress</a:t>
            </a:r>
            <a:r>
              <a:rPr lang="ja-JP" altLang="en-US" dirty="0" smtClean="0"/>
              <a:t> </a:t>
            </a:r>
            <a:r>
              <a:rPr lang="en-US" altLang="ja-JP" dirty="0" smtClean="0"/>
              <a:t>at</a:t>
            </a:r>
            <a:r>
              <a:rPr lang="ja-JP" altLang="en-US" dirty="0" smtClean="0"/>
              <a:t> </a:t>
            </a:r>
            <a:r>
              <a:rPr lang="en-US" altLang="ja-JP" dirty="0" smtClean="0"/>
              <a:t>the</a:t>
            </a:r>
            <a:r>
              <a:rPr lang="ja-JP" altLang="en-US" dirty="0" smtClean="0"/>
              <a:t> </a:t>
            </a:r>
            <a:r>
              <a:rPr lang="en-US" altLang="ja-JP" dirty="0" smtClean="0"/>
              <a:t>first</a:t>
            </a:r>
            <a:r>
              <a:rPr lang="ja-JP" altLang="en-US" dirty="0" smtClean="0"/>
              <a:t> </a:t>
            </a:r>
            <a:r>
              <a:rPr lang="en-US" altLang="ja-JP" dirty="0" smtClean="0"/>
              <a:t>moment</a:t>
            </a:r>
          </a:p>
          <a:p>
            <a:pPr lvl="2"/>
            <a:r>
              <a:rPr lang="en-US" altLang="ja-JP" dirty="0" smtClean="0"/>
              <a:t>If</a:t>
            </a:r>
            <a:r>
              <a:rPr lang="ja-JP" altLang="en-US" dirty="0" smtClean="0"/>
              <a:t> </a:t>
            </a:r>
            <a:r>
              <a:rPr lang="en-US" altLang="ja-JP" dirty="0" smtClean="0"/>
              <a:t>compressed,</a:t>
            </a:r>
            <a:r>
              <a:rPr lang="ja-JP" altLang="en-US" dirty="0" smtClean="0"/>
              <a:t> </a:t>
            </a:r>
            <a:r>
              <a:rPr lang="en-US" altLang="ja-JP" dirty="0" smtClean="0"/>
              <a:t>15TB</a:t>
            </a:r>
            <a:r>
              <a:rPr lang="ja-JP" altLang="en-US" dirty="0" smtClean="0"/>
              <a:t> </a:t>
            </a:r>
            <a:r>
              <a:rPr lang="en-US" altLang="ja-JP" dirty="0" smtClean="0"/>
              <a:t>for</a:t>
            </a:r>
            <a:r>
              <a:rPr lang="ja-JP" altLang="en-US" dirty="0" smtClean="0"/>
              <a:t> </a:t>
            </a:r>
            <a:r>
              <a:rPr lang="en-US" altLang="ja-JP" dirty="0" smtClean="0"/>
              <a:t>15day</a:t>
            </a:r>
            <a:r>
              <a:rPr lang="ja-JP" altLang="en-US" dirty="0" smtClean="0"/>
              <a:t> </a:t>
            </a:r>
            <a:r>
              <a:rPr lang="en-US" altLang="ja-JP" dirty="0" smtClean="0"/>
              <a:t>run,</a:t>
            </a:r>
            <a:r>
              <a:rPr lang="ja-JP" altLang="en-US" dirty="0" smtClean="0"/>
              <a:t> </a:t>
            </a:r>
            <a:r>
              <a:rPr lang="en-US" altLang="ja-JP" dirty="0" smtClean="0"/>
              <a:t>90TB</a:t>
            </a:r>
            <a:r>
              <a:rPr lang="ja-JP" altLang="en-US" dirty="0" smtClean="0"/>
              <a:t> </a:t>
            </a:r>
            <a:r>
              <a:rPr lang="en-US" altLang="ja-JP" dirty="0" smtClean="0"/>
              <a:t>for</a:t>
            </a:r>
            <a:r>
              <a:rPr lang="ja-JP" altLang="en-US" dirty="0" smtClean="0"/>
              <a:t> </a:t>
            </a:r>
            <a:r>
              <a:rPr lang="en-US" altLang="ja-JP" dirty="0" smtClean="0"/>
              <a:t>half</a:t>
            </a:r>
            <a:r>
              <a:rPr lang="ja-JP" altLang="en-US" dirty="0" smtClean="0"/>
              <a:t> </a:t>
            </a:r>
            <a:r>
              <a:rPr lang="en-US" altLang="ja-JP" dirty="0" smtClean="0"/>
              <a:t>year</a:t>
            </a:r>
          </a:p>
          <a:p>
            <a:pPr lvl="3"/>
            <a:r>
              <a:rPr lang="en-US" altLang="ja-JP" dirty="0" smtClean="0"/>
              <a:t>Will</a:t>
            </a:r>
            <a:r>
              <a:rPr lang="ja-JP" altLang="en-US" dirty="0" smtClean="0"/>
              <a:t> </a:t>
            </a:r>
            <a:r>
              <a:rPr lang="en-US" altLang="ja-JP" dirty="0" smtClean="0"/>
              <a:t>be</a:t>
            </a:r>
            <a:r>
              <a:rPr lang="ja-JP" altLang="en-US" dirty="0" smtClean="0"/>
              <a:t> </a:t>
            </a:r>
            <a:r>
              <a:rPr lang="en-US" altLang="ja-JP" dirty="0" smtClean="0"/>
              <a:t>moved</a:t>
            </a:r>
            <a:r>
              <a:rPr lang="ja-JP" altLang="en-US" dirty="0" smtClean="0"/>
              <a:t> </a:t>
            </a:r>
            <a:r>
              <a:rPr lang="en-US" altLang="ja-JP" dirty="0" smtClean="0"/>
              <a:t>to</a:t>
            </a:r>
            <a:r>
              <a:rPr lang="ja-JP" altLang="en-US" dirty="0" smtClean="0"/>
              <a:t> </a:t>
            </a:r>
            <a:r>
              <a:rPr lang="en-US" altLang="ja-JP" dirty="0" smtClean="0"/>
              <a:t>external</a:t>
            </a:r>
            <a:r>
              <a:rPr lang="ja-JP" altLang="en-US" dirty="0" smtClean="0"/>
              <a:t> </a:t>
            </a:r>
            <a:r>
              <a:rPr lang="en-US" altLang="ja-JP" dirty="0" smtClean="0"/>
              <a:t>storage</a:t>
            </a:r>
            <a:r>
              <a:rPr lang="ja-JP" altLang="en-US" dirty="0" smtClean="0"/>
              <a:t> </a:t>
            </a:r>
            <a:r>
              <a:rPr lang="en-US" altLang="ja-JP" dirty="0" smtClean="0"/>
              <a:t>in</a:t>
            </a:r>
            <a:r>
              <a:rPr lang="ja-JP" altLang="en-US" dirty="0" smtClean="0"/>
              <a:t> </a:t>
            </a:r>
            <a:r>
              <a:rPr lang="en-US" altLang="ja-JP" dirty="0" smtClean="0"/>
              <a:t>such</a:t>
            </a:r>
            <a:r>
              <a:rPr lang="ja-JP" altLang="en-US" dirty="0" smtClean="0"/>
              <a:t> </a:t>
            </a:r>
            <a:r>
              <a:rPr lang="en-US" altLang="ja-JP" dirty="0" smtClean="0"/>
              <a:t>periods</a:t>
            </a:r>
          </a:p>
          <a:p>
            <a:pPr lvl="1"/>
            <a:r>
              <a:rPr lang="en-US" altLang="ja-JP" dirty="0" smtClean="0"/>
              <a:t>10TB</a:t>
            </a:r>
            <a:r>
              <a:rPr lang="ja-JP" altLang="en-US" dirty="0" smtClean="0"/>
              <a:t> </a:t>
            </a:r>
            <a:r>
              <a:rPr lang="en-US" altLang="ja-JP" dirty="0" smtClean="0"/>
              <a:t>for</a:t>
            </a:r>
            <a:r>
              <a:rPr lang="ja-JP" altLang="en-US" dirty="0" smtClean="0"/>
              <a:t> </a:t>
            </a:r>
            <a:r>
              <a:rPr lang="en-US" altLang="ja-JP" dirty="0" smtClean="0"/>
              <a:t>backup</a:t>
            </a:r>
            <a:r>
              <a:rPr lang="ja-JP" altLang="en-US" dirty="0" smtClean="0"/>
              <a:t> </a:t>
            </a:r>
            <a:r>
              <a:rPr lang="en-US" altLang="ja-JP" dirty="0" smtClean="0"/>
              <a:t>of</a:t>
            </a:r>
            <a:r>
              <a:rPr lang="ja-JP" altLang="en-US" dirty="0" smtClean="0"/>
              <a:t> </a:t>
            </a:r>
            <a:r>
              <a:rPr lang="en-US" altLang="ja-JP" dirty="0" smtClean="0"/>
              <a:t>DB</a:t>
            </a:r>
          </a:p>
        </p:txBody>
      </p:sp>
    </p:spTree>
    <p:extLst>
      <p:ext uri="{BB962C8B-B14F-4D97-AF65-F5344CB8AC3E}">
        <p14:creationId xmlns:p14="http://schemas.microsoft.com/office/powerpoint/2010/main" val="738751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Hardware</a:t>
            </a:r>
            <a:r>
              <a:rPr kumimoji="1" lang="ja-JP" altLang="en-US" dirty="0" smtClean="0"/>
              <a:t> </a:t>
            </a:r>
            <a:r>
              <a:rPr kumimoji="1" lang="en-US" altLang="ja-JP" dirty="0" smtClean="0"/>
              <a:t>implementation</a:t>
            </a:r>
            <a:r>
              <a:rPr kumimoji="1" lang="ja-JP" altLang="en-US" dirty="0" smtClean="0"/>
              <a:t> </a:t>
            </a:r>
            <a:r>
              <a:rPr kumimoji="1" lang="en-US" altLang="ja-JP" dirty="0" smtClean="0"/>
              <a:t>plan</a:t>
            </a:r>
            <a:endParaRPr kumimoji="1" lang="ja-JP" altLang="en-US" dirty="0"/>
          </a:p>
        </p:txBody>
      </p:sp>
      <p:sp>
        <p:nvSpPr>
          <p:cNvPr id="3" name="コンテンツ プレースホルダー 2"/>
          <p:cNvSpPr>
            <a:spLocks noGrp="1"/>
          </p:cNvSpPr>
          <p:nvPr>
            <p:ph idx="1"/>
          </p:nvPr>
        </p:nvSpPr>
        <p:spPr>
          <a:xfrm>
            <a:off x="457200" y="1600200"/>
            <a:ext cx="8579296" cy="5069160"/>
          </a:xfrm>
        </p:spPr>
        <p:txBody>
          <a:bodyPr>
            <a:normAutofit fontScale="92500" lnSpcReduction="20000"/>
          </a:bodyPr>
          <a:lstStyle/>
          <a:p>
            <a:r>
              <a:rPr kumimoji="1" lang="en-US" altLang="ja-JP" dirty="0" smtClean="0"/>
              <a:t>120TB (or 108TB)</a:t>
            </a:r>
            <a:r>
              <a:rPr kumimoji="1" lang="ja-JP" altLang="en-US" dirty="0" smtClean="0"/>
              <a:t> </a:t>
            </a:r>
            <a:r>
              <a:rPr kumimoji="1" lang="en-US" altLang="ja-JP" dirty="0" smtClean="0"/>
              <a:t>iSCSI</a:t>
            </a:r>
            <a:r>
              <a:rPr kumimoji="1" lang="ja-JP" altLang="en-US" dirty="0" smtClean="0"/>
              <a:t> </a:t>
            </a:r>
            <a:r>
              <a:rPr kumimoji="1" lang="en-US" altLang="ja-JP" dirty="0" smtClean="0"/>
              <a:t>RAID6</a:t>
            </a:r>
            <a:r>
              <a:rPr kumimoji="1" lang="ja-JP" altLang="en-US" dirty="0" smtClean="0"/>
              <a:t> </a:t>
            </a:r>
            <a:r>
              <a:rPr kumimoji="1" lang="en-US" altLang="ja-JP" dirty="0" smtClean="0"/>
              <a:t>4U</a:t>
            </a:r>
            <a:r>
              <a:rPr kumimoji="1" lang="ja-JP" altLang="en-US" dirty="0" smtClean="0"/>
              <a:t> </a:t>
            </a:r>
            <a:r>
              <a:rPr kumimoji="1" lang="en-US" altLang="ja-JP" dirty="0" smtClean="0"/>
              <a:t>storage</a:t>
            </a:r>
            <a:r>
              <a:rPr kumimoji="1" lang="ja-JP" altLang="en-US" dirty="0" smtClean="0"/>
              <a:t> </a:t>
            </a:r>
            <a:r>
              <a:rPr kumimoji="1" lang="en-US" altLang="ja-JP" dirty="0" smtClean="0"/>
              <a:t>server</a:t>
            </a:r>
          </a:p>
          <a:p>
            <a:pPr lvl="1"/>
            <a:r>
              <a:rPr lang="en-US" altLang="ja-JP" dirty="0" smtClean="0"/>
              <a:t>20D+2P+2H</a:t>
            </a:r>
            <a:r>
              <a:rPr lang="ja-JP" altLang="en-US" dirty="0" smtClean="0"/>
              <a:t> </a:t>
            </a:r>
            <a:r>
              <a:rPr lang="en-US" altLang="ja-JP" dirty="0" smtClean="0"/>
              <a:t>x</a:t>
            </a:r>
            <a:r>
              <a:rPr lang="ja-JP" altLang="en-US" dirty="0" smtClean="0"/>
              <a:t> </a:t>
            </a:r>
            <a:r>
              <a:rPr lang="en-US" altLang="ja-JP" dirty="0" smtClean="0"/>
              <a:t>6TB</a:t>
            </a:r>
            <a:r>
              <a:rPr lang="ja-JP" altLang="en-US" dirty="0" smtClean="0"/>
              <a:t> </a:t>
            </a:r>
            <a:r>
              <a:rPr lang="en-US" altLang="ja-JP" dirty="0" smtClean="0"/>
              <a:t>NLSAS</a:t>
            </a:r>
            <a:r>
              <a:rPr lang="ja-JP" altLang="en-US" dirty="0" smtClean="0"/>
              <a:t> </a:t>
            </a:r>
            <a:r>
              <a:rPr lang="en-US" altLang="ja-JP" dirty="0" smtClean="0"/>
              <a:t>HDD, or 2x(9D+2P)+2H NLSAS HDD</a:t>
            </a:r>
          </a:p>
          <a:p>
            <a:pPr lvl="1"/>
            <a:r>
              <a:rPr lang="en-US" altLang="ja-JP" dirty="0" smtClean="0"/>
              <a:t>8x</a:t>
            </a:r>
            <a:r>
              <a:rPr lang="ja-JP" altLang="en-US" dirty="0" smtClean="0"/>
              <a:t> </a:t>
            </a:r>
            <a:r>
              <a:rPr lang="en-US" altLang="ja-JP" dirty="0" smtClean="0"/>
              <a:t>1Gbps</a:t>
            </a:r>
            <a:r>
              <a:rPr lang="ja-JP" altLang="en-US" dirty="0" smtClean="0"/>
              <a:t> </a:t>
            </a:r>
            <a:r>
              <a:rPr lang="en-US" altLang="ja-JP" dirty="0" smtClean="0"/>
              <a:t>metal</a:t>
            </a:r>
            <a:r>
              <a:rPr lang="ja-JP" altLang="en-US" dirty="0" smtClean="0"/>
              <a:t> </a:t>
            </a:r>
            <a:r>
              <a:rPr lang="en-US" altLang="ja-JP" dirty="0" smtClean="0"/>
              <a:t>interface</a:t>
            </a:r>
            <a:r>
              <a:rPr lang="ja-JP" altLang="en-US" dirty="0" smtClean="0"/>
              <a:t> </a:t>
            </a:r>
            <a:r>
              <a:rPr lang="en-US" altLang="ja-JP" dirty="0" smtClean="0"/>
              <a:t>for</a:t>
            </a:r>
            <a:r>
              <a:rPr lang="ja-JP" altLang="en-US" dirty="0" smtClean="0"/>
              <a:t> </a:t>
            </a:r>
            <a:r>
              <a:rPr lang="en-US" altLang="ja-JP" dirty="0" smtClean="0"/>
              <a:t>data,</a:t>
            </a:r>
            <a:r>
              <a:rPr lang="ja-JP" altLang="en-US" dirty="0" smtClean="0"/>
              <a:t> </a:t>
            </a:r>
            <a:r>
              <a:rPr lang="en-US" altLang="ja-JP" dirty="0" smtClean="0"/>
              <a:t>2x</a:t>
            </a:r>
            <a:r>
              <a:rPr lang="ja-JP" altLang="en-US" dirty="0"/>
              <a:t> </a:t>
            </a:r>
            <a:r>
              <a:rPr lang="en-US" altLang="ja-JP" dirty="0" smtClean="0"/>
              <a:t>metal</a:t>
            </a:r>
            <a:r>
              <a:rPr lang="ja-JP" altLang="en-US" dirty="0" smtClean="0"/>
              <a:t> </a:t>
            </a:r>
            <a:r>
              <a:rPr lang="en-US" altLang="ja-JP" dirty="0" smtClean="0"/>
              <a:t>for</a:t>
            </a:r>
            <a:r>
              <a:rPr lang="ja-JP" altLang="en-US" dirty="0" smtClean="0"/>
              <a:t> </a:t>
            </a:r>
            <a:r>
              <a:rPr lang="en-US" altLang="ja-JP" dirty="0" smtClean="0"/>
              <a:t>console</a:t>
            </a:r>
            <a:r>
              <a:rPr lang="ja-JP" altLang="en-US" dirty="0" smtClean="0"/>
              <a:t> </a:t>
            </a:r>
            <a:r>
              <a:rPr lang="en-US" altLang="ja-JP" dirty="0" smtClean="0"/>
              <a:t>interface</a:t>
            </a:r>
          </a:p>
          <a:p>
            <a:pPr lvl="2"/>
            <a:r>
              <a:rPr lang="en-US" altLang="ja-JP" dirty="0"/>
              <a:t>d</a:t>
            </a:r>
            <a:r>
              <a:rPr lang="en-US" altLang="ja-JP" dirty="0" smtClean="0"/>
              <a:t>evice-multipath</a:t>
            </a:r>
            <a:r>
              <a:rPr lang="ja-JP" altLang="en-US" dirty="0" smtClean="0"/>
              <a:t> </a:t>
            </a:r>
            <a:r>
              <a:rPr lang="en-US" altLang="ja-JP" dirty="0" smtClean="0"/>
              <a:t>or</a:t>
            </a:r>
            <a:r>
              <a:rPr lang="ja-JP" altLang="en-US" dirty="0"/>
              <a:t> </a:t>
            </a:r>
            <a:r>
              <a:rPr lang="en-US" altLang="ja-JP" dirty="0" smtClean="0"/>
              <a:t>independent</a:t>
            </a:r>
            <a:r>
              <a:rPr lang="ja-JP" altLang="en-US" dirty="0" smtClean="0"/>
              <a:t> </a:t>
            </a:r>
            <a:r>
              <a:rPr lang="en-US" altLang="ja-JP" dirty="0" smtClean="0"/>
              <a:t>at</a:t>
            </a:r>
            <a:r>
              <a:rPr lang="ja-JP" altLang="en-US" dirty="0" smtClean="0"/>
              <a:t> </a:t>
            </a:r>
            <a:r>
              <a:rPr lang="en-US" altLang="ja-JP" dirty="0" smtClean="0"/>
              <a:t>initiator</a:t>
            </a:r>
          </a:p>
          <a:p>
            <a:pPr lvl="1"/>
            <a:r>
              <a:rPr lang="en-US" altLang="ja-JP" dirty="0" smtClean="0"/>
              <a:t>See</a:t>
            </a:r>
            <a:r>
              <a:rPr lang="ja-JP" altLang="en-US" dirty="0" smtClean="0"/>
              <a:t> </a:t>
            </a:r>
            <a:r>
              <a:rPr lang="en-US" altLang="ja-JP" dirty="0" smtClean="0"/>
              <a:t>next</a:t>
            </a:r>
            <a:r>
              <a:rPr lang="ja-JP" altLang="en-US" dirty="0" smtClean="0"/>
              <a:t> </a:t>
            </a:r>
            <a:r>
              <a:rPr lang="en-US" altLang="ja-JP" dirty="0" smtClean="0"/>
              <a:t>for</a:t>
            </a:r>
            <a:r>
              <a:rPr lang="ja-JP" altLang="en-US" dirty="0" smtClean="0"/>
              <a:t> </a:t>
            </a:r>
            <a:r>
              <a:rPr lang="en-US" altLang="ja-JP" dirty="0" smtClean="0"/>
              <a:t>details</a:t>
            </a:r>
          </a:p>
          <a:p>
            <a:r>
              <a:rPr lang="en-US" altLang="ja-JP" dirty="0" smtClean="0"/>
              <a:t>2</a:t>
            </a:r>
            <a:r>
              <a:rPr lang="ja-JP" altLang="en-US" dirty="0" smtClean="0"/>
              <a:t> </a:t>
            </a:r>
            <a:r>
              <a:rPr lang="en-US" altLang="ja-JP" dirty="0" smtClean="0"/>
              <a:t>core</a:t>
            </a:r>
            <a:r>
              <a:rPr lang="ja-JP" altLang="en-US" dirty="0" smtClean="0"/>
              <a:t> </a:t>
            </a:r>
            <a:r>
              <a:rPr lang="en-US" altLang="ja-JP" dirty="0" smtClean="0"/>
              <a:t>switches</a:t>
            </a:r>
            <a:r>
              <a:rPr lang="ja-JP" altLang="en-US" dirty="0" smtClean="0"/>
              <a:t> </a:t>
            </a:r>
            <a:r>
              <a:rPr lang="en-US" altLang="ja-JP" dirty="0" smtClean="0"/>
              <a:t>for</a:t>
            </a:r>
            <a:r>
              <a:rPr lang="ja-JP" altLang="en-US" dirty="0" smtClean="0"/>
              <a:t> </a:t>
            </a:r>
            <a:r>
              <a:rPr lang="en-US" altLang="ja-JP" dirty="0" smtClean="0"/>
              <a:t>PFS</a:t>
            </a:r>
            <a:r>
              <a:rPr lang="ja-JP" altLang="en-US" dirty="0" smtClean="0"/>
              <a:t> </a:t>
            </a:r>
            <a:r>
              <a:rPr lang="en-US" altLang="ja-JP" dirty="0" smtClean="0"/>
              <a:t>network</a:t>
            </a:r>
            <a:r>
              <a:rPr lang="ja-JP" altLang="en-US" dirty="0" smtClean="0"/>
              <a:t> </a:t>
            </a:r>
            <a:r>
              <a:rPr lang="en-US" altLang="ja-JP" dirty="0" smtClean="0"/>
              <a:t>at</a:t>
            </a:r>
            <a:r>
              <a:rPr lang="ja-JP" altLang="en-US" dirty="0" smtClean="0"/>
              <a:t> </a:t>
            </a:r>
            <a:r>
              <a:rPr lang="en-US" altLang="ja-JP" dirty="0" smtClean="0"/>
              <a:t>control</a:t>
            </a:r>
            <a:r>
              <a:rPr lang="ja-JP" altLang="en-US" dirty="0" smtClean="0"/>
              <a:t> </a:t>
            </a:r>
            <a:r>
              <a:rPr lang="en-US" altLang="ja-JP" dirty="0" smtClean="0"/>
              <a:t>building</a:t>
            </a:r>
            <a:endParaRPr lang="en-US" altLang="ja-JP" dirty="0"/>
          </a:p>
          <a:p>
            <a:pPr lvl="1"/>
            <a:r>
              <a:rPr lang="en-US" altLang="ja-JP" dirty="0" smtClean="0"/>
              <a:t>Connected</a:t>
            </a:r>
            <a:r>
              <a:rPr lang="ja-JP" altLang="en-US" dirty="0" smtClean="0"/>
              <a:t> </a:t>
            </a:r>
            <a:r>
              <a:rPr lang="en-US" altLang="ja-JP" dirty="0" smtClean="0"/>
              <a:t>by</a:t>
            </a:r>
            <a:r>
              <a:rPr lang="ja-JP" altLang="en-US" dirty="0" smtClean="0"/>
              <a:t> </a:t>
            </a:r>
            <a:r>
              <a:rPr lang="en-US" altLang="ja-JP" dirty="0" err="1" smtClean="0"/>
              <a:t>FlexStack</a:t>
            </a:r>
            <a:r>
              <a:rPr lang="en-US" altLang="ja-JP" dirty="0" smtClean="0"/>
              <a:t>,</a:t>
            </a:r>
            <a:r>
              <a:rPr lang="ja-JP" altLang="en-US" dirty="0" smtClean="0"/>
              <a:t> </a:t>
            </a:r>
            <a:r>
              <a:rPr lang="en-US" altLang="ja-JP" dirty="0" smtClean="0"/>
              <a:t>might</a:t>
            </a:r>
            <a:r>
              <a:rPr lang="ja-JP" altLang="en-US" dirty="0" smtClean="0"/>
              <a:t> </a:t>
            </a:r>
            <a:r>
              <a:rPr lang="en-US" altLang="ja-JP" dirty="0" smtClean="0"/>
              <a:t>no</a:t>
            </a:r>
            <a:r>
              <a:rPr lang="ja-JP" altLang="en-US" dirty="0" smtClean="0"/>
              <a:t> </a:t>
            </a:r>
            <a:r>
              <a:rPr lang="en-US" altLang="ja-JP" dirty="0" smtClean="0"/>
              <a:t>issue</a:t>
            </a:r>
            <a:r>
              <a:rPr lang="ja-JP" altLang="en-US" dirty="0" smtClean="0"/>
              <a:t> </a:t>
            </a:r>
            <a:r>
              <a:rPr lang="en-US" altLang="ja-JP" dirty="0" smtClean="0"/>
              <a:t>on</a:t>
            </a:r>
            <a:r>
              <a:rPr lang="ja-JP" altLang="en-US" dirty="0" smtClean="0"/>
              <a:t> </a:t>
            </a:r>
            <a:r>
              <a:rPr lang="en-US" altLang="ja-JP" dirty="0" smtClean="0"/>
              <a:t>data</a:t>
            </a:r>
            <a:r>
              <a:rPr lang="ja-JP" altLang="en-US" dirty="0" smtClean="0"/>
              <a:t> </a:t>
            </a:r>
            <a:r>
              <a:rPr lang="en-US" altLang="ja-JP" dirty="0" smtClean="0"/>
              <a:t>exchange</a:t>
            </a:r>
          </a:p>
          <a:p>
            <a:pPr lvl="2"/>
            <a:r>
              <a:rPr lang="en-US" altLang="ja-JP" dirty="0" err="1"/>
              <a:t>FlexStack</a:t>
            </a:r>
            <a:r>
              <a:rPr lang="ja-JP" altLang="en-US" dirty="0"/>
              <a:t> </a:t>
            </a:r>
            <a:r>
              <a:rPr lang="en-US" altLang="ja-JP" dirty="0"/>
              <a:t>has</a:t>
            </a:r>
            <a:r>
              <a:rPr lang="ja-JP" altLang="en-US" dirty="0"/>
              <a:t> </a:t>
            </a:r>
            <a:r>
              <a:rPr lang="en-US" altLang="ja-JP" dirty="0"/>
              <a:t>40Gbps</a:t>
            </a:r>
            <a:r>
              <a:rPr lang="ja-JP" altLang="en-US" dirty="0"/>
              <a:t> </a:t>
            </a:r>
            <a:r>
              <a:rPr lang="en-US" altLang="ja-JP" dirty="0"/>
              <a:t>in</a:t>
            </a:r>
            <a:r>
              <a:rPr lang="ja-JP" altLang="en-US" dirty="0"/>
              <a:t> </a:t>
            </a:r>
            <a:r>
              <a:rPr lang="en-US" altLang="ja-JP" dirty="0"/>
              <a:t>total</a:t>
            </a:r>
            <a:r>
              <a:rPr lang="ja-JP" altLang="en-US" dirty="0"/>
              <a:t> </a:t>
            </a:r>
            <a:r>
              <a:rPr lang="en-US" altLang="ja-JP" dirty="0"/>
              <a:t>with</a:t>
            </a:r>
            <a:r>
              <a:rPr lang="ja-JP" altLang="en-US" dirty="0"/>
              <a:t> </a:t>
            </a:r>
            <a:r>
              <a:rPr lang="en-US" altLang="ja-JP" dirty="0"/>
              <a:t>dual</a:t>
            </a:r>
            <a:r>
              <a:rPr lang="ja-JP" altLang="en-US" dirty="0"/>
              <a:t> </a:t>
            </a:r>
            <a:r>
              <a:rPr lang="en-US" altLang="ja-JP" dirty="0" smtClean="0"/>
              <a:t>link</a:t>
            </a:r>
          </a:p>
          <a:p>
            <a:pPr lvl="1"/>
            <a:r>
              <a:rPr lang="en-US" altLang="ja-JP" dirty="0" smtClean="0"/>
              <a:t>Connect</a:t>
            </a:r>
            <a:r>
              <a:rPr lang="ja-JP" altLang="en-US" dirty="0" smtClean="0"/>
              <a:t> </a:t>
            </a:r>
            <a:r>
              <a:rPr lang="en-US" altLang="ja-JP" dirty="0" smtClean="0"/>
              <a:t>all</a:t>
            </a:r>
            <a:r>
              <a:rPr lang="ja-JP" altLang="en-US" dirty="0" smtClean="0"/>
              <a:t> </a:t>
            </a:r>
            <a:r>
              <a:rPr lang="en-US" altLang="ja-JP" dirty="0" smtClean="0"/>
              <a:t>10</a:t>
            </a:r>
            <a:r>
              <a:rPr lang="ja-JP" altLang="en-US" dirty="0" smtClean="0"/>
              <a:t> </a:t>
            </a:r>
            <a:r>
              <a:rPr lang="en-US" altLang="ja-JP" dirty="0" smtClean="0"/>
              <a:t>metal</a:t>
            </a:r>
            <a:r>
              <a:rPr lang="ja-JP" altLang="en-US" dirty="0" smtClean="0"/>
              <a:t> </a:t>
            </a:r>
            <a:r>
              <a:rPr lang="en-US" altLang="ja-JP" dirty="0" smtClean="0"/>
              <a:t>to</a:t>
            </a:r>
            <a:r>
              <a:rPr lang="ja-JP" altLang="en-US" dirty="0" smtClean="0"/>
              <a:t> </a:t>
            </a:r>
            <a:r>
              <a:rPr lang="en-US" altLang="ja-JP" dirty="0" smtClean="0"/>
              <a:t>one</a:t>
            </a:r>
            <a:r>
              <a:rPr lang="ja-JP" altLang="en-US" dirty="0" smtClean="0"/>
              <a:t> </a:t>
            </a:r>
            <a:r>
              <a:rPr lang="en-US" altLang="ja-JP" dirty="0" smtClean="0"/>
              <a:t>switch</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better</a:t>
            </a:r>
            <a:r>
              <a:rPr lang="ja-JP" altLang="en-US" dirty="0" smtClean="0"/>
              <a:t> </a:t>
            </a:r>
            <a:r>
              <a:rPr lang="en-US" altLang="ja-JP" dirty="0" smtClean="0"/>
              <a:t>for</a:t>
            </a:r>
            <a:r>
              <a:rPr lang="ja-JP" altLang="en-US" dirty="0" smtClean="0"/>
              <a:t> </a:t>
            </a:r>
            <a:r>
              <a:rPr lang="en-US" altLang="ja-JP" dirty="0" smtClean="0"/>
              <a:t>management?</a:t>
            </a:r>
          </a:p>
          <a:p>
            <a:pPr lvl="2"/>
            <a:r>
              <a:rPr lang="en-US" altLang="ja-JP" dirty="0" smtClean="0"/>
              <a:t>Need</a:t>
            </a:r>
            <a:r>
              <a:rPr lang="ja-JP" altLang="en-US" dirty="0" smtClean="0"/>
              <a:t> </a:t>
            </a:r>
            <a:r>
              <a:rPr lang="en-US" altLang="ja-JP" dirty="0" smtClean="0"/>
              <a:t>to</a:t>
            </a:r>
            <a:r>
              <a:rPr lang="ja-JP" altLang="en-US" dirty="0" smtClean="0"/>
              <a:t> </a:t>
            </a:r>
            <a:r>
              <a:rPr lang="en-US" altLang="ja-JP" dirty="0" smtClean="0"/>
              <a:t>develop</a:t>
            </a:r>
            <a:r>
              <a:rPr lang="ja-JP" altLang="en-US" dirty="0" smtClean="0"/>
              <a:t> </a:t>
            </a:r>
            <a:r>
              <a:rPr lang="en-US" altLang="ja-JP" dirty="0" smtClean="0"/>
              <a:t>plan</a:t>
            </a:r>
            <a:r>
              <a:rPr lang="ja-JP" altLang="en-US" dirty="0" smtClean="0"/>
              <a:t> </a:t>
            </a:r>
            <a:r>
              <a:rPr lang="en-US" altLang="ja-JP" dirty="0" smtClean="0"/>
              <a:t>further</a:t>
            </a:r>
            <a:r>
              <a:rPr lang="ja-JP" altLang="en-US" dirty="0" smtClean="0"/>
              <a:t> </a:t>
            </a:r>
            <a:r>
              <a:rPr lang="en-US" altLang="ja-JP" dirty="0" smtClean="0"/>
              <a:t>on</a:t>
            </a:r>
            <a:r>
              <a:rPr lang="ja-JP" altLang="en-US" dirty="0" smtClean="0"/>
              <a:t> </a:t>
            </a:r>
            <a:r>
              <a:rPr lang="en-US" altLang="ja-JP" dirty="0" smtClean="0"/>
              <a:t>connections</a:t>
            </a:r>
          </a:p>
          <a:p>
            <a:pPr lvl="1"/>
            <a:r>
              <a:rPr lang="en-US" altLang="ja-JP" dirty="0"/>
              <a:t>C</a:t>
            </a:r>
            <a:r>
              <a:rPr lang="en-US" altLang="ja-JP" dirty="0" smtClean="0"/>
              <a:t>onnecting</a:t>
            </a:r>
            <a:r>
              <a:rPr lang="ja-JP" altLang="en-US" dirty="0" smtClean="0"/>
              <a:t> </a:t>
            </a:r>
            <a:r>
              <a:rPr lang="en-US" altLang="ja-JP" dirty="0" smtClean="0"/>
              <a:t>high-bandwidth</a:t>
            </a:r>
            <a:r>
              <a:rPr lang="ja-JP" altLang="en-US" dirty="0" smtClean="0"/>
              <a:t> </a:t>
            </a:r>
            <a:r>
              <a:rPr lang="en-US" altLang="ja-JP" dirty="0" smtClean="0"/>
              <a:t>lines</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side</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possible</a:t>
            </a:r>
          </a:p>
          <a:p>
            <a:pPr lvl="2"/>
            <a:r>
              <a:rPr lang="en-US" altLang="ja-JP" dirty="0" smtClean="0"/>
              <a:t>Each</a:t>
            </a:r>
            <a:r>
              <a:rPr lang="ja-JP" altLang="en-US" dirty="0" smtClean="0"/>
              <a:t> </a:t>
            </a:r>
            <a:r>
              <a:rPr lang="en-US" altLang="ja-JP" dirty="0" smtClean="0"/>
              <a:t>switch</a:t>
            </a:r>
            <a:r>
              <a:rPr lang="ja-JP" altLang="en-US" dirty="0" smtClean="0"/>
              <a:t> </a:t>
            </a:r>
            <a:r>
              <a:rPr lang="en-US" altLang="ja-JP" dirty="0" smtClean="0"/>
              <a:t>has</a:t>
            </a:r>
            <a:r>
              <a:rPr lang="ja-JP" altLang="en-US" dirty="0" smtClean="0"/>
              <a:t> </a:t>
            </a:r>
            <a:r>
              <a:rPr lang="en-US" altLang="ja-JP" dirty="0" smtClean="0"/>
              <a:t>24</a:t>
            </a:r>
            <a:r>
              <a:rPr lang="ja-JP" altLang="en-US" dirty="0" smtClean="0"/>
              <a:t> </a:t>
            </a:r>
            <a:r>
              <a:rPr lang="en-US" altLang="ja-JP" dirty="0" smtClean="0"/>
              <a:t>metals</a:t>
            </a:r>
            <a:r>
              <a:rPr lang="ja-JP" altLang="en-US" dirty="0" smtClean="0"/>
              <a:t> </a:t>
            </a:r>
            <a:r>
              <a:rPr lang="en-US" altLang="ja-JP" dirty="0" smtClean="0"/>
              <a:t>and</a:t>
            </a:r>
            <a:r>
              <a:rPr lang="ja-JP" altLang="en-US" dirty="0" smtClean="0"/>
              <a:t> </a:t>
            </a:r>
            <a:r>
              <a:rPr lang="en-US" altLang="ja-JP" dirty="0" smtClean="0"/>
              <a:t>4</a:t>
            </a:r>
            <a:r>
              <a:rPr lang="ja-JP" altLang="en-US" dirty="0" smtClean="0"/>
              <a:t> </a:t>
            </a:r>
            <a:r>
              <a:rPr lang="en-US" altLang="ja-JP" dirty="0" smtClean="0"/>
              <a:t>SFPs</a:t>
            </a:r>
          </a:p>
          <a:p>
            <a:pPr lvl="2"/>
            <a:r>
              <a:rPr lang="en-US" altLang="ja-JP" dirty="0" smtClean="0"/>
              <a:t>All</a:t>
            </a:r>
            <a:r>
              <a:rPr lang="ja-JP" altLang="en-US" dirty="0" smtClean="0"/>
              <a:t> </a:t>
            </a:r>
            <a:r>
              <a:rPr lang="en-US" altLang="ja-JP" dirty="0" smtClean="0"/>
              <a:t>IR</a:t>
            </a:r>
            <a:r>
              <a:rPr lang="ja-JP" altLang="en-US" dirty="0" smtClean="0"/>
              <a:t> </a:t>
            </a:r>
            <a:r>
              <a:rPr lang="en-US" altLang="ja-JP" dirty="0" smtClean="0"/>
              <a:t>detector</a:t>
            </a:r>
            <a:r>
              <a:rPr lang="ja-JP" altLang="en-US" dirty="0" smtClean="0"/>
              <a:t> </a:t>
            </a:r>
            <a:r>
              <a:rPr lang="en-US" altLang="ja-JP" dirty="0" smtClean="0"/>
              <a:t>control</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connected</a:t>
            </a:r>
            <a:r>
              <a:rPr lang="ja-JP" altLang="en-US" dirty="0" smtClean="0"/>
              <a:t> </a:t>
            </a:r>
            <a:r>
              <a:rPr lang="en-US" altLang="ja-JP" dirty="0" smtClean="0"/>
              <a:t>with</a:t>
            </a:r>
            <a:r>
              <a:rPr lang="ja-JP" altLang="en-US" dirty="0" smtClean="0"/>
              <a:t> </a:t>
            </a:r>
            <a:r>
              <a:rPr lang="en-US" altLang="ja-JP" dirty="0" smtClean="0"/>
              <a:t>4</a:t>
            </a:r>
            <a:r>
              <a:rPr lang="ja-JP" altLang="en-US" dirty="0" smtClean="0"/>
              <a:t> </a:t>
            </a:r>
            <a:r>
              <a:rPr lang="en-US" altLang="ja-JP" dirty="0" smtClean="0"/>
              <a:t>metals</a:t>
            </a:r>
            <a:r>
              <a:rPr lang="ja-JP" altLang="en-US" dirty="0" smtClean="0"/>
              <a:t> </a:t>
            </a:r>
            <a:r>
              <a:rPr lang="en-US" altLang="ja-JP" dirty="0" smtClean="0"/>
              <a:t>and</a:t>
            </a:r>
            <a:r>
              <a:rPr lang="ja-JP" altLang="en-US" dirty="0" smtClean="0"/>
              <a:t> </a:t>
            </a:r>
            <a:r>
              <a:rPr lang="en-US" altLang="ja-JP" dirty="0" smtClean="0"/>
              <a:t>4</a:t>
            </a:r>
            <a:r>
              <a:rPr lang="ja-JP" altLang="en-US" dirty="0" smtClean="0"/>
              <a:t> </a:t>
            </a:r>
            <a:r>
              <a:rPr lang="en-US" altLang="ja-JP" dirty="0" smtClean="0"/>
              <a:t>SFPs</a:t>
            </a:r>
          </a:p>
          <a:p>
            <a:pPr lvl="2"/>
            <a:r>
              <a:rPr lang="en-US" altLang="ja-JP" dirty="0" smtClean="0"/>
              <a:t>Link</a:t>
            </a:r>
            <a:r>
              <a:rPr lang="ja-JP" altLang="en-US" dirty="0" smtClean="0"/>
              <a:t> </a:t>
            </a:r>
            <a:r>
              <a:rPr lang="en-US" altLang="ja-JP" dirty="0" smtClean="0"/>
              <a:t>to</a:t>
            </a:r>
            <a:r>
              <a:rPr lang="ja-JP" altLang="en-US" dirty="0" smtClean="0"/>
              <a:t> </a:t>
            </a:r>
            <a:r>
              <a:rPr lang="en-US" altLang="ja-JP" dirty="0" smtClean="0"/>
              <a:t>Subaru</a:t>
            </a:r>
            <a:r>
              <a:rPr lang="ja-JP" altLang="en-US" dirty="0" smtClean="0"/>
              <a:t> </a:t>
            </a:r>
            <a:r>
              <a:rPr lang="en-US" altLang="ja-JP" dirty="0" smtClean="0"/>
              <a:t>core</a:t>
            </a:r>
            <a:r>
              <a:rPr lang="ja-JP" altLang="en-US" dirty="0" smtClean="0"/>
              <a:t> </a:t>
            </a:r>
            <a:r>
              <a:rPr lang="en-US" altLang="ja-JP" dirty="0" smtClean="0"/>
              <a:t>switch</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1</a:t>
            </a:r>
            <a:r>
              <a:rPr lang="ja-JP" altLang="en-US" dirty="0" smtClean="0"/>
              <a:t> </a:t>
            </a:r>
            <a:r>
              <a:rPr lang="en-US" altLang="ja-JP" dirty="0" smtClean="0"/>
              <a:t>(or</a:t>
            </a:r>
            <a:r>
              <a:rPr lang="ja-JP" altLang="en-US" dirty="0" smtClean="0"/>
              <a:t> </a:t>
            </a:r>
            <a:r>
              <a:rPr lang="en-US" altLang="ja-JP" dirty="0" smtClean="0"/>
              <a:t>2?)</a:t>
            </a:r>
            <a:r>
              <a:rPr lang="ja-JP" altLang="en-US" dirty="0" smtClean="0"/>
              <a:t> </a:t>
            </a:r>
            <a:r>
              <a:rPr lang="en-US" altLang="ja-JP" dirty="0" smtClean="0"/>
              <a:t>metals</a:t>
            </a:r>
          </a:p>
          <a:p>
            <a:pPr lvl="2"/>
            <a:r>
              <a:rPr lang="en-US" altLang="ja-JP" dirty="0" smtClean="0"/>
              <a:t>With</a:t>
            </a:r>
            <a:r>
              <a:rPr lang="ja-JP" altLang="en-US" dirty="0" smtClean="0"/>
              <a:t> </a:t>
            </a:r>
            <a:r>
              <a:rPr lang="en-US" altLang="ja-JP" dirty="0" smtClean="0"/>
              <a:t>them</a:t>
            </a:r>
            <a:r>
              <a:rPr lang="ja-JP" altLang="en-US" dirty="0" smtClean="0"/>
              <a:t> </a:t>
            </a:r>
            <a:r>
              <a:rPr lang="en-US" altLang="ja-JP" dirty="0" smtClean="0"/>
              <a:t>all,</a:t>
            </a:r>
            <a:r>
              <a:rPr lang="ja-JP" altLang="en-US" dirty="0" smtClean="0"/>
              <a:t> </a:t>
            </a:r>
            <a:r>
              <a:rPr lang="en-US" altLang="ja-JP" dirty="0" smtClean="0"/>
              <a:t>16</a:t>
            </a:r>
            <a:r>
              <a:rPr lang="ja-JP" altLang="en-US" dirty="0" smtClean="0"/>
              <a:t> </a:t>
            </a:r>
            <a:r>
              <a:rPr lang="en-US" altLang="ja-JP" dirty="0" smtClean="0"/>
              <a:t>metals</a:t>
            </a:r>
            <a:r>
              <a:rPr lang="ja-JP" altLang="en-US" dirty="0" smtClean="0"/>
              <a:t> </a:t>
            </a:r>
            <a:r>
              <a:rPr lang="en-US" altLang="ja-JP" dirty="0" smtClean="0"/>
              <a:t>and</a:t>
            </a:r>
            <a:r>
              <a:rPr lang="ja-JP" altLang="en-US" dirty="0" smtClean="0"/>
              <a:t> </a:t>
            </a:r>
            <a:r>
              <a:rPr lang="en-US" altLang="ja-JP" dirty="0" smtClean="0"/>
              <a:t>4</a:t>
            </a:r>
            <a:r>
              <a:rPr lang="ja-JP" altLang="en-US" dirty="0" smtClean="0"/>
              <a:t> </a:t>
            </a:r>
            <a:r>
              <a:rPr lang="en-US" altLang="ja-JP" dirty="0" smtClean="0"/>
              <a:t>SFPs</a:t>
            </a:r>
            <a:r>
              <a:rPr lang="ja-JP" altLang="en-US" dirty="0" smtClean="0"/>
              <a:t> </a:t>
            </a:r>
            <a:r>
              <a:rPr lang="en-US" altLang="ja-JP" dirty="0" smtClean="0"/>
              <a:t>in</a:t>
            </a:r>
            <a:r>
              <a:rPr lang="ja-JP" altLang="en-US" dirty="0" smtClean="0"/>
              <a:t> </a:t>
            </a:r>
            <a:r>
              <a:rPr lang="en-US" altLang="ja-JP" dirty="0" smtClean="0"/>
              <a:t>total</a:t>
            </a:r>
          </a:p>
        </p:txBody>
      </p:sp>
    </p:spTree>
    <p:extLst>
      <p:ext uri="{BB962C8B-B14F-4D97-AF65-F5344CB8AC3E}">
        <p14:creationId xmlns:p14="http://schemas.microsoft.com/office/powerpoint/2010/main" val="558463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7" descr="01_REv_front_lft_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496" y="1733106"/>
            <a:ext cx="2880000" cy="104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sp>
        <p:nvSpPr>
          <p:cNvPr id="2" name="タイトル 1"/>
          <p:cNvSpPr>
            <a:spLocks noGrp="1"/>
          </p:cNvSpPr>
          <p:nvPr>
            <p:ph type="title"/>
          </p:nvPr>
        </p:nvSpPr>
        <p:spPr/>
        <p:txBody>
          <a:bodyPr>
            <a:normAutofit/>
          </a:bodyPr>
          <a:lstStyle/>
          <a:p>
            <a:r>
              <a:rPr kumimoji="1" lang="en-US" altLang="ja-JP" sz="3600" dirty="0" smtClean="0"/>
              <a:t>Hardware</a:t>
            </a:r>
            <a:r>
              <a:rPr kumimoji="1" lang="ja-JP" altLang="en-US" sz="3600" dirty="0" smtClean="0"/>
              <a:t> </a:t>
            </a:r>
            <a:r>
              <a:rPr kumimoji="1" lang="en-US" altLang="ja-JP" sz="3600" dirty="0" smtClean="0"/>
              <a:t>implementation</a:t>
            </a:r>
            <a:r>
              <a:rPr kumimoji="1" lang="ja-JP" altLang="en-US" sz="3600" dirty="0" smtClean="0"/>
              <a:t> </a:t>
            </a:r>
            <a:r>
              <a:rPr kumimoji="1" lang="en-US" altLang="ja-JP" sz="3600" dirty="0" smtClean="0"/>
              <a:t>plan</a:t>
            </a:r>
            <a:r>
              <a:rPr kumimoji="1" lang="ja-JP" altLang="en-US" sz="3600" dirty="0" smtClean="0"/>
              <a:t> </a:t>
            </a:r>
            <a:r>
              <a:rPr kumimoji="1" lang="en-US" altLang="ja-JP" sz="3600" dirty="0" smtClean="0"/>
              <a:t>–</a:t>
            </a:r>
            <a:r>
              <a:rPr kumimoji="1" lang="ja-JP" altLang="en-US" sz="3600" dirty="0" smtClean="0"/>
              <a:t> </a:t>
            </a:r>
            <a:r>
              <a:rPr kumimoji="1" lang="en-US" altLang="ja-JP" sz="3600" dirty="0" smtClean="0"/>
              <a:t>CDS4004</a:t>
            </a:r>
            <a:endParaRPr kumimoji="1" lang="ja-JP" altLang="en-US" sz="3600" dirty="0"/>
          </a:p>
        </p:txBody>
      </p:sp>
      <p:sp>
        <p:nvSpPr>
          <p:cNvPr id="4" name="コンテンツ プレースホルダー 3"/>
          <p:cNvSpPr>
            <a:spLocks noGrp="1"/>
          </p:cNvSpPr>
          <p:nvPr>
            <p:ph idx="1"/>
          </p:nvPr>
        </p:nvSpPr>
        <p:spPr>
          <a:xfrm>
            <a:off x="457200" y="1484784"/>
            <a:ext cx="8579296" cy="4493096"/>
          </a:xfrm>
        </p:spPr>
        <p:txBody>
          <a:bodyPr>
            <a:normAutofit fontScale="77500" lnSpcReduction="20000"/>
          </a:bodyPr>
          <a:lstStyle/>
          <a:p>
            <a:r>
              <a:rPr kumimoji="1" lang="en-US" altLang="ja-JP" dirty="0" smtClean="0"/>
              <a:t>Performance</a:t>
            </a:r>
          </a:p>
          <a:p>
            <a:pPr lvl="1"/>
            <a:r>
              <a:rPr lang="en-US" altLang="ja-JP" dirty="0" smtClean="0"/>
              <a:t>100K</a:t>
            </a:r>
            <a:r>
              <a:rPr lang="ja-JP" altLang="en-US" dirty="0" smtClean="0"/>
              <a:t> </a:t>
            </a:r>
            <a:r>
              <a:rPr lang="en-US" altLang="ja-JP" dirty="0" smtClean="0"/>
              <a:t>Read</a:t>
            </a:r>
            <a:r>
              <a:rPr lang="ja-JP" altLang="en-US" dirty="0" smtClean="0"/>
              <a:t> </a:t>
            </a:r>
            <a:r>
              <a:rPr lang="en-US" altLang="ja-JP" dirty="0" smtClean="0"/>
              <a:t>IOPS,</a:t>
            </a:r>
            <a:r>
              <a:rPr lang="ja-JP" altLang="en-US" dirty="0" smtClean="0"/>
              <a:t> </a:t>
            </a:r>
            <a:r>
              <a:rPr lang="en-US" altLang="ja-JP" dirty="0" smtClean="0"/>
              <a:t>650K</a:t>
            </a:r>
            <a:r>
              <a:rPr lang="ja-JP" altLang="en-US" dirty="0" smtClean="0"/>
              <a:t> </a:t>
            </a:r>
            <a:r>
              <a:rPr lang="en-US" altLang="ja-JP" dirty="0" smtClean="0"/>
              <a:t>IOPS</a:t>
            </a:r>
            <a:r>
              <a:rPr lang="ja-JP" altLang="en-US" dirty="0" smtClean="0"/>
              <a:t> </a:t>
            </a:r>
            <a:r>
              <a:rPr lang="en-US" altLang="ja-JP" dirty="0" smtClean="0"/>
              <a:t>from</a:t>
            </a:r>
            <a:r>
              <a:rPr lang="ja-JP" altLang="en-US" dirty="0" smtClean="0"/>
              <a:t> </a:t>
            </a:r>
            <a:r>
              <a:rPr lang="en-US" altLang="ja-JP" dirty="0" smtClean="0"/>
              <a:t>cache</a:t>
            </a:r>
          </a:p>
          <a:p>
            <a:pPr lvl="1"/>
            <a:r>
              <a:rPr kumimoji="1" lang="en-US" altLang="ja-JP" dirty="0" smtClean="0"/>
              <a:t>6.4Gbps</a:t>
            </a:r>
            <a:r>
              <a:rPr kumimoji="1" lang="ja-JP" altLang="en-US" dirty="0" smtClean="0"/>
              <a:t> </a:t>
            </a:r>
            <a:r>
              <a:rPr kumimoji="1" lang="en-US" altLang="ja-JP" dirty="0" smtClean="0"/>
              <a:t>read,</a:t>
            </a:r>
            <a:r>
              <a:rPr kumimoji="1" lang="ja-JP" altLang="en-US" dirty="0" smtClean="0"/>
              <a:t> </a:t>
            </a:r>
            <a:r>
              <a:rPr kumimoji="1" lang="en-US" altLang="ja-JP" dirty="0" smtClean="0"/>
              <a:t>5.3Gbps</a:t>
            </a:r>
            <a:r>
              <a:rPr kumimoji="1" lang="ja-JP" altLang="en-US" dirty="0" smtClean="0"/>
              <a:t> </a:t>
            </a:r>
            <a:r>
              <a:rPr kumimoji="1" lang="en-US" altLang="ja-JP" dirty="0" smtClean="0"/>
              <a:t>write</a:t>
            </a:r>
          </a:p>
          <a:p>
            <a:r>
              <a:rPr lang="en-US" altLang="ja-JP" dirty="0" smtClean="0"/>
              <a:t>Host</a:t>
            </a:r>
            <a:r>
              <a:rPr lang="ja-JP" altLang="en-US" dirty="0" smtClean="0"/>
              <a:t> </a:t>
            </a:r>
            <a:r>
              <a:rPr lang="en-US" altLang="ja-JP" dirty="0" smtClean="0"/>
              <a:t>interface</a:t>
            </a:r>
          </a:p>
          <a:p>
            <a:pPr lvl="1"/>
            <a:r>
              <a:rPr lang="en-US" altLang="ja-JP" dirty="0" smtClean="0"/>
              <a:t>2U12</a:t>
            </a:r>
            <a:r>
              <a:rPr lang="ja-JP" altLang="en-US" dirty="0" smtClean="0"/>
              <a:t> </a:t>
            </a:r>
            <a:r>
              <a:rPr lang="en-US" altLang="ja-JP" dirty="0" smtClean="0"/>
              <a:t>3.5in</a:t>
            </a:r>
            <a:r>
              <a:rPr lang="ja-JP" altLang="en-US" dirty="0" smtClean="0"/>
              <a:t> </a:t>
            </a:r>
            <a:r>
              <a:rPr lang="en-US" altLang="ja-JP" dirty="0" smtClean="0"/>
              <a:t>as</a:t>
            </a:r>
            <a:r>
              <a:rPr lang="ja-JP" altLang="en-US" dirty="0" smtClean="0"/>
              <a:t> </a:t>
            </a:r>
            <a:r>
              <a:rPr lang="en-US" altLang="ja-JP" dirty="0" smtClean="0"/>
              <a:t>one</a:t>
            </a:r>
            <a:r>
              <a:rPr lang="ja-JP" altLang="en-US" dirty="0" smtClean="0"/>
              <a:t> </a:t>
            </a:r>
            <a:r>
              <a:rPr lang="en-US" altLang="ja-JP" dirty="0" smtClean="0"/>
              <a:t>host</a:t>
            </a:r>
            <a:r>
              <a:rPr lang="ja-JP" altLang="en-US" dirty="0" smtClean="0"/>
              <a:t> </a:t>
            </a:r>
            <a:r>
              <a:rPr lang="en-US" altLang="ja-JP" dirty="0" smtClean="0"/>
              <a:t>or</a:t>
            </a:r>
            <a:r>
              <a:rPr lang="ja-JP" altLang="en-US" dirty="0" smtClean="0"/>
              <a:t> </a:t>
            </a:r>
            <a:r>
              <a:rPr lang="en-US" altLang="ja-JP" dirty="0" smtClean="0"/>
              <a:t>JBOD,</a:t>
            </a:r>
            <a:r>
              <a:rPr lang="ja-JP" altLang="en-US" dirty="0" smtClean="0"/>
              <a:t> </a:t>
            </a:r>
            <a:r>
              <a:rPr lang="en-US" altLang="ja-JP" dirty="0" smtClean="0"/>
              <a:t>up</a:t>
            </a:r>
            <a:r>
              <a:rPr lang="ja-JP" altLang="en-US" dirty="0" smtClean="0"/>
              <a:t> </a:t>
            </a:r>
            <a:r>
              <a:rPr lang="en-US" altLang="ja-JP" dirty="0" smtClean="0"/>
              <a:t>to</a:t>
            </a:r>
            <a:r>
              <a:rPr lang="ja-JP" altLang="en-US" dirty="0" smtClean="0"/>
              <a:t> </a:t>
            </a:r>
            <a:r>
              <a:rPr lang="en-US" altLang="ja-JP" dirty="0" smtClean="0"/>
              <a:t>3</a:t>
            </a:r>
            <a:r>
              <a:rPr lang="ja-JP" altLang="en-US" dirty="0" smtClean="0"/>
              <a:t> </a:t>
            </a:r>
            <a:r>
              <a:rPr lang="en-US" altLang="ja-JP" dirty="0" smtClean="0"/>
              <a:t>JBODs</a:t>
            </a:r>
            <a:r>
              <a:rPr lang="ja-JP" altLang="en-US" dirty="0" smtClean="0"/>
              <a:t> </a:t>
            </a:r>
            <a:r>
              <a:rPr lang="en-US" altLang="ja-JP" dirty="0" smtClean="0"/>
              <a:t>(+</a:t>
            </a:r>
            <a:r>
              <a:rPr lang="ja-JP" altLang="en-US" dirty="0" smtClean="0"/>
              <a:t> </a:t>
            </a:r>
            <a:r>
              <a:rPr lang="en-US" altLang="ja-JP" dirty="0" smtClean="0"/>
              <a:t>1</a:t>
            </a:r>
            <a:r>
              <a:rPr lang="ja-JP" altLang="en-US" dirty="0" smtClean="0"/>
              <a:t> </a:t>
            </a:r>
            <a:r>
              <a:rPr lang="en-US" altLang="ja-JP" dirty="0" smtClean="0"/>
              <a:t>host)</a:t>
            </a:r>
          </a:p>
          <a:p>
            <a:pPr lvl="2"/>
            <a:r>
              <a:rPr lang="en-US" altLang="ja-JP" dirty="0" smtClean="0"/>
              <a:t>Using</a:t>
            </a:r>
            <a:r>
              <a:rPr lang="ja-JP" altLang="en-US" dirty="0" smtClean="0"/>
              <a:t> </a:t>
            </a:r>
            <a:r>
              <a:rPr lang="en-US" altLang="ja-JP" dirty="0" smtClean="0"/>
              <a:t>1host</a:t>
            </a:r>
            <a:r>
              <a:rPr lang="ja-JP" altLang="en-US" dirty="0" smtClean="0"/>
              <a:t> </a:t>
            </a:r>
            <a:r>
              <a:rPr lang="en-US" altLang="ja-JP" dirty="0" smtClean="0"/>
              <a:t>+</a:t>
            </a:r>
            <a:r>
              <a:rPr lang="ja-JP" altLang="en-US" dirty="0"/>
              <a:t> </a:t>
            </a:r>
            <a:r>
              <a:rPr lang="en-US" altLang="ja-JP" dirty="0" smtClean="0"/>
              <a:t>1JBOD</a:t>
            </a:r>
            <a:r>
              <a:rPr lang="ja-JP" altLang="en-US" dirty="0" smtClean="0"/>
              <a:t> </a:t>
            </a:r>
            <a:r>
              <a:rPr lang="en-US" altLang="ja-JP" dirty="0" smtClean="0"/>
              <a:t>with</a:t>
            </a:r>
            <a:r>
              <a:rPr lang="ja-JP" altLang="en-US" dirty="0" smtClean="0"/>
              <a:t> </a:t>
            </a:r>
            <a:r>
              <a:rPr lang="en-US" altLang="ja-JP" dirty="0" smtClean="0"/>
              <a:t>fully</a:t>
            </a:r>
            <a:r>
              <a:rPr lang="ja-JP" altLang="en-US" dirty="0" smtClean="0"/>
              <a:t> </a:t>
            </a:r>
            <a:r>
              <a:rPr lang="en-US" altLang="ja-JP" dirty="0" smtClean="0"/>
              <a:t>populated</a:t>
            </a:r>
            <a:r>
              <a:rPr lang="ja-JP" altLang="en-US" dirty="0" smtClean="0"/>
              <a:t> </a:t>
            </a:r>
            <a:r>
              <a:rPr lang="en-US" altLang="ja-JP" dirty="0" smtClean="0"/>
              <a:t>disk</a:t>
            </a:r>
            <a:r>
              <a:rPr lang="ja-JP" altLang="en-US" dirty="0" smtClean="0"/>
              <a:t> </a:t>
            </a:r>
            <a:r>
              <a:rPr lang="en-US" altLang="ja-JP" dirty="0" smtClean="0"/>
              <a:t>(24</a:t>
            </a:r>
            <a:r>
              <a:rPr lang="ja-JP" altLang="en-US" dirty="0" smtClean="0"/>
              <a:t> </a:t>
            </a:r>
            <a:r>
              <a:rPr lang="en-US" altLang="ja-JP" dirty="0" smtClean="0"/>
              <a:t>HDDs</a:t>
            </a:r>
            <a:r>
              <a:rPr lang="ja-JP" altLang="en-US" dirty="0" smtClean="0"/>
              <a:t> </a:t>
            </a:r>
            <a:r>
              <a:rPr lang="en-US" altLang="ja-JP" dirty="0" smtClean="0"/>
              <a:t>in</a:t>
            </a:r>
            <a:r>
              <a:rPr lang="ja-JP" altLang="en-US" dirty="0" smtClean="0"/>
              <a:t> </a:t>
            </a:r>
            <a:r>
              <a:rPr lang="en-US" altLang="ja-JP" dirty="0" smtClean="0"/>
              <a:t>total)</a:t>
            </a:r>
          </a:p>
          <a:p>
            <a:pPr lvl="2"/>
            <a:r>
              <a:rPr lang="en-US" altLang="ja-JP" dirty="0" smtClean="0"/>
              <a:t>Could</a:t>
            </a:r>
            <a:r>
              <a:rPr lang="ja-JP" altLang="en-US" dirty="0" smtClean="0"/>
              <a:t> </a:t>
            </a:r>
            <a:r>
              <a:rPr lang="en-US" altLang="ja-JP" dirty="0" smtClean="0"/>
              <a:t>add</a:t>
            </a:r>
            <a:r>
              <a:rPr lang="ja-JP" altLang="en-US" dirty="0" smtClean="0"/>
              <a:t> </a:t>
            </a:r>
            <a:r>
              <a:rPr lang="en-US" altLang="ja-JP" dirty="0" smtClean="0"/>
              <a:t>another</a:t>
            </a:r>
            <a:r>
              <a:rPr lang="ja-JP" altLang="en-US" dirty="0" smtClean="0"/>
              <a:t> </a:t>
            </a:r>
            <a:r>
              <a:rPr lang="en-US" altLang="ja-JP" dirty="0" smtClean="0"/>
              <a:t>2</a:t>
            </a:r>
            <a:r>
              <a:rPr lang="ja-JP" altLang="en-US" dirty="0" smtClean="0"/>
              <a:t> </a:t>
            </a:r>
            <a:r>
              <a:rPr lang="en-US" altLang="ja-JP" dirty="0" smtClean="0"/>
              <a:t>JBOD,</a:t>
            </a:r>
            <a:r>
              <a:rPr lang="ja-JP" altLang="en-US" dirty="0" smtClean="0"/>
              <a:t> </a:t>
            </a:r>
            <a:r>
              <a:rPr lang="en-US" altLang="ja-JP" dirty="0" smtClean="0"/>
              <a:t>if</a:t>
            </a:r>
            <a:r>
              <a:rPr lang="ja-JP" altLang="en-US" dirty="0" smtClean="0"/>
              <a:t> </a:t>
            </a:r>
            <a:r>
              <a:rPr lang="en-US" altLang="ja-JP" dirty="0" smtClean="0"/>
              <a:t>necessary</a:t>
            </a:r>
            <a:r>
              <a:rPr lang="ja-JP" altLang="en-US" dirty="0" smtClean="0"/>
              <a:t> </a:t>
            </a:r>
            <a:r>
              <a:rPr lang="en-US" altLang="ja-JP" dirty="0" smtClean="0"/>
              <a:t>during</a:t>
            </a:r>
            <a:r>
              <a:rPr lang="ja-JP" altLang="en-US" dirty="0" smtClean="0"/>
              <a:t> </a:t>
            </a:r>
            <a:r>
              <a:rPr lang="en-US" altLang="ja-JP" dirty="0" smtClean="0"/>
              <a:t>operation</a:t>
            </a:r>
          </a:p>
          <a:p>
            <a:pPr lvl="1"/>
            <a:r>
              <a:rPr lang="en-US" altLang="ja-JP" dirty="0" smtClean="0"/>
              <a:t>Two</a:t>
            </a:r>
            <a:r>
              <a:rPr lang="ja-JP" altLang="en-US" dirty="0" smtClean="0"/>
              <a:t> </a:t>
            </a:r>
            <a:r>
              <a:rPr lang="en-US" altLang="ja-JP" dirty="0" smtClean="0"/>
              <a:t>host</a:t>
            </a:r>
            <a:r>
              <a:rPr lang="ja-JP" altLang="en-US" dirty="0" smtClean="0"/>
              <a:t> </a:t>
            </a:r>
            <a:r>
              <a:rPr lang="en-US" altLang="ja-JP" dirty="0" smtClean="0"/>
              <a:t>controllers</a:t>
            </a:r>
            <a:r>
              <a:rPr lang="ja-JP" altLang="en-US" dirty="0" smtClean="0"/>
              <a:t> </a:t>
            </a:r>
            <a:r>
              <a:rPr lang="en-US" altLang="ja-JP" dirty="0" smtClean="0"/>
              <a:t>in</a:t>
            </a:r>
            <a:r>
              <a:rPr lang="ja-JP" altLang="en-US" dirty="0" smtClean="0"/>
              <a:t> </a:t>
            </a:r>
            <a:r>
              <a:rPr lang="en-US" altLang="ja-JP" dirty="0" smtClean="0"/>
              <a:t>redundant</a:t>
            </a:r>
          </a:p>
          <a:p>
            <a:pPr lvl="2"/>
            <a:r>
              <a:rPr kumimoji="1" lang="en-US" altLang="ja-JP" dirty="0" smtClean="0"/>
              <a:t>No</a:t>
            </a:r>
            <a:r>
              <a:rPr kumimoji="1" lang="ja-JP" altLang="en-US" dirty="0" smtClean="0"/>
              <a:t> </a:t>
            </a:r>
            <a:r>
              <a:rPr kumimoji="1" lang="en-US" altLang="ja-JP" dirty="0" smtClean="0"/>
              <a:t>battery</a:t>
            </a:r>
            <a:r>
              <a:rPr kumimoji="1" lang="ja-JP" altLang="en-US" dirty="0" smtClean="0"/>
              <a:t> </a:t>
            </a:r>
            <a:r>
              <a:rPr lang="en-US" altLang="ja-JP" dirty="0" smtClean="0"/>
              <a:t>backed-up</a:t>
            </a:r>
            <a:r>
              <a:rPr lang="ja-JP" altLang="en-US" dirty="0" smtClean="0"/>
              <a:t> </a:t>
            </a:r>
            <a:r>
              <a:rPr lang="en-US" altLang="ja-JP" dirty="0" smtClean="0"/>
              <a:t>cache,</a:t>
            </a:r>
            <a:r>
              <a:rPr lang="ja-JP" altLang="en-US" dirty="0" smtClean="0"/>
              <a:t> </a:t>
            </a:r>
            <a:r>
              <a:rPr lang="en-US" altLang="ja-JP" dirty="0" smtClean="0"/>
              <a:t>write</a:t>
            </a:r>
            <a:r>
              <a:rPr lang="ja-JP" altLang="en-US" dirty="0" smtClean="0"/>
              <a:t> </a:t>
            </a:r>
            <a:r>
              <a:rPr lang="en-US" altLang="ja-JP" dirty="0" smtClean="0"/>
              <a:t>from</a:t>
            </a:r>
            <a:r>
              <a:rPr lang="ja-JP" altLang="en-US" dirty="0" smtClean="0"/>
              <a:t> </a:t>
            </a:r>
            <a:r>
              <a:rPr lang="en-US" altLang="ja-JP" dirty="0" smtClean="0"/>
              <a:t>memory</a:t>
            </a:r>
            <a:r>
              <a:rPr lang="ja-JP" altLang="en-US" dirty="0" smtClean="0"/>
              <a:t> </a:t>
            </a:r>
            <a:r>
              <a:rPr lang="en-US" altLang="ja-JP" dirty="0" smtClean="0"/>
              <a:t>to</a:t>
            </a:r>
            <a:r>
              <a:rPr lang="ja-JP" altLang="en-US" dirty="0" smtClean="0"/>
              <a:t> </a:t>
            </a:r>
            <a:r>
              <a:rPr lang="en-US" altLang="ja-JP" dirty="0" smtClean="0"/>
              <a:t>flash</a:t>
            </a:r>
            <a:r>
              <a:rPr lang="ja-JP" altLang="en-US" dirty="0" smtClean="0"/>
              <a:t> </a:t>
            </a:r>
            <a:r>
              <a:rPr lang="en-US" altLang="ja-JP" dirty="0" smtClean="0"/>
              <a:t>by</a:t>
            </a:r>
            <a:r>
              <a:rPr lang="ja-JP" altLang="en-US" dirty="0" smtClean="0"/>
              <a:t> </a:t>
            </a:r>
            <a:r>
              <a:rPr lang="en-US" altLang="ja-JP" dirty="0" smtClean="0"/>
              <a:t>capacitor</a:t>
            </a:r>
            <a:r>
              <a:rPr lang="ja-JP" altLang="en-US" dirty="0" smtClean="0"/>
              <a:t> </a:t>
            </a:r>
            <a:r>
              <a:rPr lang="en-US" altLang="ja-JP" dirty="0" smtClean="0"/>
              <a:t>backed-up</a:t>
            </a:r>
            <a:endParaRPr kumimoji="1" lang="en-US" altLang="ja-JP" dirty="0" smtClean="0"/>
          </a:p>
          <a:p>
            <a:pPr lvl="1"/>
            <a:r>
              <a:rPr kumimoji="1" lang="en-US" altLang="ja-JP" dirty="0" smtClean="0"/>
              <a:t>Max</a:t>
            </a:r>
            <a:r>
              <a:rPr kumimoji="1" lang="ja-JP" altLang="en-US" dirty="0" smtClean="0"/>
              <a:t> </a:t>
            </a:r>
            <a:r>
              <a:rPr kumimoji="1" lang="en-US" altLang="ja-JP" dirty="0" smtClean="0"/>
              <a:t>8</a:t>
            </a:r>
            <a:r>
              <a:rPr kumimoji="1" lang="ja-JP" altLang="en-US" dirty="0" smtClean="0"/>
              <a:t> </a:t>
            </a:r>
            <a:r>
              <a:rPr kumimoji="1" lang="en-US" altLang="ja-JP" dirty="0" smtClean="0"/>
              <a:t>SFP+</a:t>
            </a:r>
            <a:r>
              <a:rPr lang="en-US" altLang="ja-JP" dirty="0" smtClean="0"/>
              <a:t>,</a:t>
            </a:r>
            <a:r>
              <a:rPr lang="ja-JP" altLang="en-US" dirty="0" smtClean="0"/>
              <a:t> </a:t>
            </a:r>
            <a:r>
              <a:rPr lang="en-US" altLang="ja-JP" dirty="0" smtClean="0"/>
              <a:t>compatible</a:t>
            </a:r>
            <a:r>
              <a:rPr lang="ja-JP" altLang="en-US" dirty="0" smtClean="0"/>
              <a:t> </a:t>
            </a:r>
            <a:r>
              <a:rPr lang="en-US" altLang="ja-JP" dirty="0" smtClean="0"/>
              <a:t>with</a:t>
            </a:r>
            <a:r>
              <a:rPr lang="ja-JP" altLang="en-US" dirty="0" smtClean="0"/>
              <a:t> </a:t>
            </a:r>
            <a:r>
              <a:rPr lang="en-US" altLang="ja-JP" dirty="0" smtClean="0"/>
              <a:t>FC,</a:t>
            </a:r>
            <a:r>
              <a:rPr lang="ja-JP" altLang="en-US" dirty="0" smtClean="0"/>
              <a:t> </a:t>
            </a:r>
            <a:r>
              <a:rPr lang="en-US" altLang="ja-JP" dirty="0" smtClean="0"/>
              <a:t>iSCSI</a:t>
            </a:r>
            <a:r>
              <a:rPr lang="ja-JP" altLang="en-US" dirty="0" smtClean="0"/>
              <a:t> </a:t>
            </a:r>
            <a:r>
              <a:rPr lang="en-US" altLang="ja-JP" dirty="0" smtClean="0"/>
              <a:t>(hybrid)</a:t>
            </a:r>
            <a:r>
              <a:rPr lang="ja-JP" altLang="en-US" dirty="0" smtClean="0"/>
              <a:t> </a:t>
            </a:r>
            <a:r>
              <a:rPr lang="en-US" altLang="ja-JP" dirty="0" smtClean="0"/>
              <a:t>or</a:t>
            </a:r>
            <a:r>
              <a:rPr lang="ja-JP" altLang="en-US" dirty="0" smtClean="0"/>
              <a:t> </a:t>
            </a:r>
            <a:r>
              <a:rPr lang="en-US" altLang="ja-JP" dirty="0" smtClean="0"/>
              <a:t>SAS</a:t>
            </a:r>
          </a:p>
          <a:p>
            <a:r>
              <a:rPr lang="en-US" altLang="ja-JP" dirty="0" smtClean="0"/>
              <a:t>Certifications</a:t>
            </a:r>
          </a:p>
          <a:p>
            <a:pPr lvl="1"/>
            <a:r>
              <a:rPr lang="en-US" altLang="ja-JP" dirty="0" smtClean="0"/>
              <a:t>NEBS</a:t>
            </a:r>
            <a:r>
              <a:rPr lang="ja-JP" altLang="en-US" dirty="0" smtClean="0"/>
              <a:t> </a:t>
            </a:r>
            <a:r>
              <a:rPr lang="en-US" altLang="ja-JP" dirty="0" smtClean="0"/>
              <a:t>3</a:t>
            </a:r>
            <a:r>
              <a:rPr lang="ja-JP" altLang="en-US" dirty="0" smtClean="0"/>
              <a:t> </a:t>
            </a:r>
            <a:r>
              <a:rPr lang="en-US" altLang="ja-JP" dirty="0" smtClean="0"/>
              <a:t>compliant</a:t>
            </a:r>
            <a:r>
              <a:rPr lang="ja-JP" altLang="en-US" dirty="0" smtClean="0"/>
              <a:t> </a:t>
            </a:r>
            <a:r>
              <a:rPr lang="en-US" altLang="ja-JP" dirty="0" smtClean="0"/>
              <a:t>for</a:t>
            </a:r>
            <a:r>
              <a:rPr lang="ja-JP" altLang="en-US" dirty="0" smtClean="0"/>
              <a:t> </a:t>
            </a:r>
            <a:r>
              <a:rPr lang="en-US" altLang="ja-JP" dirty="0" smtClean="0"/>
              <a:t>telecommunication</a:t>
            </a:r>
          </a:p>
          <a:p>
            <a:pPr lvl="1"/>
            <a:r>
              <a:rPr lang="en-US" altLang="ja-JP" dirty="0" smtClean="0"/>
              <a:t>ML-STD-810F/G</a:t>
            </a:r>
          </a:p>
          <a:p>
            <a:endParaRPr lang="en-US" altLang="ja-JP" dirty="0"/>
          </a:p>
          <a:p>
            <a:r>
              <a:rPr lang="en-US" altLang="ja-JP" dirty="0" smtClean="0"/>
              <a:t>Already</a:t>
            </a:r>
            <a:r>
              <a:rPr lang="ja-JP" altLang="en-US" dirty="0" smtClean="0"/>
              <a:t> </a:t>
            </a:r>
            <a:r>
              <a:rPr lang="en-US" altLang="ja-JP" dirty="0" smtClean="0"/>
              <a:t>procured,</a:t>
            </a:r>
            <a:r>
              <a:rPr lang="ja-JP" altLang="en-US" dirty="0" smtClean="0"/>
              <a:t> </a:t>
            </a:r>
            <a:r>
              <a:rPr lang="en-US" altLang="ja-JP" dirty="0" smtClean="0"/>
              <a:t>under</a:t>
            </a:r>
            <a:r>
              <a:rPr lang="ja-JP" altLang="en-US" dirty="0" smtClean="0"/>
              <a:t> </a:t>
            </a:r>
            <a:r>
              <a:rPr lang="en-US" altLang="ja-JP" dirty="0" smtClean="0"/>
              <a:t>test</a:t>
            </a:r>
            <a:r>
              <a:rPr lang="ja-JP" altLang="en-US" dirty="0" smtClean="0"/>
              <a:t> </a:t>
            </a:r>
            <a:r>
              <a:rPr lang="en-US" altLang="ja-JP" dirty="0" smtClean="0"/>
              <a:t>at</a:t>
            </a:r>
            <a:r>
              <a:rPr lang="ja-JP" altLang="en-US" dirty="0" smtClean="0"/>
              <a:t> </a:t>
            </a:r>
            <a:r>
              <a:rPr lang="en-US" altLang="ja-JP" dirty="0" smtClean="0"/>
              <a:t>IPMU</a:t>
            </a:r>
          </a:p>
        </p:txBody>
      </p:sp>
      <p:sp>
        <p:nvSpPr>
          <p:cNvPr id="18" name="スライド番号プレースホルダー 3"/>
          <p:cNvSpPr>
            <a:spLocks noGrp="1"/>
          </p:cNvSpPr>
          <p:nvPr>
            <p:ph type="sldNum" sz="quarter" idx="12"/>
          </p:nvPr>
        </p:nvSpPr>
        <p:spPr/>
        <p:txBody>
          <a:bodyPr/>
          <a:lstStyle/>
          <a:p>
            <a:pPr algn="r">
              <a:defRPr/>
            </a:pPr>
            <a:fld id="{BD586DF8-74CF-4C10-903D-D56977C45B65}" type="slidenum">
              <a:rPr lang="en-US" smtClean="0"/>
              <a:pPr algn="r">
                <a:defRPr/>
              </a:pPr>
              <a:t>18</a:t>
            </a:fld>
            <a:endParaRPr lang="en-US" dirty="0"/>
          </a:p>
        </p:txBody>
      </p:sp>
      <p:pic>
        <p:nvPicPr>
          <p:cNvPr id="21" name="図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6369" y="5949280"/>
            <a:ext cx="40274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図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5882605"/>
            <a:ext cx="4564062"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3844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3600" dirty="0" smtClean="0"/>
              <a:t>Storage coordination plan as storage server</a:t>
            </a:r>
            <a:endParaRPr lang="en-US" sz="3600" dirty="0"/>
          </a:p>
        </p:txBody>
      </p:sp>
      <p:sp>
        <p:nvSpPr>
          <p:cNvPr id="3" name="コンテンツ プレースホルダー 2"/>
          <p:cNvSpPr>
            <a:spLocks noGrp="1"/>
          </p:cNvSpPr>
          <p:nvPr>
            <p:ph idx="1"/>
          </p:nvPr>
        </p:nvSpPr>
        <p:spPr/>
        <p:txBody>
          <a:bodyPr>
            <a:normAutofit fontScale="85000" lnSpcReduction="10000"/>
          </a:bodyPr>
          <a:lstStyle/>
          <a:p>
            <a:r>
              <a:rPr lang="en-US" dirty="0" smtClean="0"/>
              <a:t>6 LUNs for 108 or 120TB</a:t>
            </a:r>
          </a:p>
          <a:p>
            <a:pPr lvl="1"/>
            <a:r>
              <a:rPr lang="en-US" dirty="0" smtClean="0"/>
              <a:t>4LUNs for IR detector controller storage, 20TB each</a:t>
            </a:r>
          </a:p>
          <a:p>
            <a:pPr lvl="2"/>
            <a:r>
              <a:rPr lang="en-US" dirty="0" smtClean="0"/>
              <a:t>Capable to store 30day’s run</a:t>
            </a:r>
          </a:p>
          <a:p>
            <a:pPr lvl="2"/>
            <a:r>
              <a:rPr lang="en-US" dirty="0" smtClean="0"/>
              <a:t>Or 90-120 day’s if compressed</a:t>
            </a:r>
          </a:p>
          <a:p>
            <a:pPr lvl="1"/>
            <a:r>
              <a:rPr lang="en-US" dirty="0" smtClean="0"/>
              <a:t>1LUN for NFS, 25TB+</a:t>
            </a:r>
          </a:p>
          <a:p>
            <a:pPr lvl="2"/>
            <a:r>
              <a:rPr lang="en-US" dirty="0" smtClean="0"/>
              <a:t>Data, VM image storage, backup</a:t>
            </a:r>
          </a:p>
          <a:p>
            <a:pPr lvl="1"/>
            <a:r>
              <a:rPr lang="en-US" dirty="0" smtClean="0"/>
              <a:t>1LUN for PostgreSQL database, 3TB</a:t>
            </a:r>
          </a:p>
          <a:p>
            <a:r>
              <a:rPr lang="en-US" dirty="0" smtClean="0"/>
              <a:t>1 NFS server will supply all required NFS/FTP storage</a:t>
            </a:r>
          </a:p>
          <a:p>
            <a:pPr lvl="1"/>
            <a:r>
              <a:rPr lang="en-US" dirty="0" smtClean="0"/>
              <a:t>If </a:t>
            </a:r>
            <a:r>
              <a:rPr lang="en-US" dirty="0" err="1" smtClean="0"/>
              <a:t>virtio</a:t>
            </a:r>
            <a:r>
              <a:rPr lang="en-US" dirty="0" smtClean="0"/>
              <a:t> IOPS requirement appears huge, might be divided into two</a:t>
            </a:r>
          </a:p>
          <a:p>
            <a:pPr lvl="2"/>
            <a:r>
              <a:rPr lang="en-US" dirty="0" smtClean="0"/>
              <a:t>If all in </a:t>
            </a:r>
            <a:r>
              <a:rPr lang="en-US" dirty="0" err="1" smtClean="0"/>
              <a:t>linux</a:t>
            </a:r>
            <a:r>
              <a:rPr lang="en-US" dirty="0" smtClean="0"/>
              <a:t> with certain version, no issue found on testing environment.</a:t>
            </a:r>
          </a:p>
          <a:p>
            <a:pPr lvl="1"/>
            <a:r>
              <a:rPr lang="en-US" dirty="0" smtClean="0"/>
              <a:t>FTP for transferring data to Gen2</a:t>
            </a:r>
          </a:p>
          <a:p>
            <a:pPr lvl="2"/>
            <a:r>
              <a:rPr lang="en-US" dirty="0" smtClean="0"/>
              <a:t>Assuming g2t can specify external FTP server by configuration</a:t>
            </a:r>
          </a:p>
          <a:p>
            <a:pPr lvl="2"/>
            <a:r>
              <a:rPr lang="en-US" dirty="0" smtClean="0"/>
              <a:t>Even we need FTP service on each, all are read only and no issue on locking.</a:t>
            </a:r>
            <a:endParaRPr lang="en-US" dirty="0"/>
          </a:p>
        </p:txBody>
      </p:sp>
    </p:spTree>
    <p:extLst>
      <p:ext uri="{BB962C8B-B14F-4D97-AF65-F5344CB8AC3E}">
        <p14:creationId xmlns:p14="http://schemas.microsoft.com/office/powerpoint/2010/main" val="229178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Agenda</a:t>
            </a:r>
            <a:endParaRPr kumimoji="1" lang="ja-JP" altLang="en-US" dirty="0"/>
          </a:p>
        </p:txBody>
      </p:sp>
      <p:sp>
        <p:nvSpPr>
          <p:cNvPr id="3" name="コンテンツ プレースホルダー 2"/>
          <p:cNvSpPr>
            <a:spLocks noGrp="1"/>
          </p:cNvSpPr>
          <p:nvPr>
            <p:ph idx="1"/>
          </p:nvPr>
        </p:nvSpPr>
        <p:spPr>
          <a:xfrm>
            <a:off x="628650" y="1825624"/>
            <a:ext cx="8515350" cy="4829175"/>
          </a:xfrm>
        </p:spPr>
        <p:txBody>
          <a:bodyPr>
            <a:normAutofit fontScale="85000" lnSpcReduction="20000"/>
          </a:bodyPr>
          <a:lstStyle/>
          <a:p>
            <a:r>
              <a:rPr kumimoji="1" lang="en-US" altLang="ja-JP" dirty="0" smtClean="0"/>
              <a:t>PFS</a:t>
            </a:r>
            <a:r>
              <a:rPr kumimoji="1" lang="ja-JP" altLang="en-US" dirty="0" smtClean="0"/>
              <a:t> </a:t>
            </a:r>
            <a:r>
              <a:rPr lang="en-US" altLang="ja-JP" dirty="0" smtClean="0"/>
              <a:t>ICS</a:t>
            </a:r>
            <a:r>
              <a:rPr lang="ja-JP" altLang="en-US" dirty="0" smtClean="0"/>
              <a:t> </a:t>
            </a:r>
            <a:r>
              <a:rPr lang="en-US" altLang="ja-JP" dirty="0" smtClean="0"/>
              <a:t>infrastructure</a:t>
            </a:r>
            <a:r>
              <a:rPr lang="ja-JP" altLang="en-US" dirty="0" smtClean="0"/>
              <a:t> </a:t>
            </a:r>
            <a:r>
              <a:rPr lang="en-US" altLang="ja-JP" dirty="0" smtClean="0"/>
              <a:t>design</a:t>
            </a:r>
            <a:r>
              <a:rPr lang="ja-JP" altLang="en-US" dirty="0" smtClean="0"/>
              <a:t> </a:t>
            </a:r>
            <a:r>
              <a:rPr lang="en-US" altLang="ja-JP" dirty="0" smtClean="0"/>
              <a:t>review</a:t>
            </a:r>
          </a:p>
          <a:p>
            <a:pPr lvl="1"/>
            <a:r>
              <a:rPr lang="en-US" altLang="ja-JP" dirty="0" smtClean="0"/>
              <a:t>Overview</a:t>
            </a:r>
            <a:r>
              <a:rPr lang="ja-JP" altLang="en-US" dirty="0" smtClean="0"/>
              <a:t> </a:t>
            </a:r>
            <a:r>
              <a:rPr lang="en-US" altLang="ja-JP" dirty="0" smtClean="0"/>
              <a:t>of</a:t>
            </a:r>
            <a:r>
              <a:rPr lang="ja-JP" altLang="en-US" dirty="0" smtClean="0"/>
              <a:t> </a:t>
            </a:r>
            <a:r>
              <a:rPr lang="en-US" altLang="ja-JP" dirty="0" smtClean="0"/>
              <a:t>t</a:t>
            </a:r>
            <a:r>
              <a:rPr kumimoji="1" lang="en-US" altLang="ja-JP" dirty="0" smtClean="0"/>
              <a:t>argets</a:t>
            </a:r>
            <a:r>
              <a:rPr kumimoji="1" lang="ja-JP" altLang="en-US" dirty="0" smtClean="0"/>
              <a:t> </a:t>
            </a:r>
            <a:r>
              <a:rPr kumimoji="1" lang="en-US" altLang="ja-JP" dirty="0" smtClean="0"/>
              <a:t>in</a:t>
            </a:r>
            <a:r>
              <a:rPr kumimoji="1" lang="ja-JP" altLang="en-US" dirty="0" smtClean="0"/>
              <a:t> </a:t>
            </a:r>
            <a:r>
              <a:rPr kumimoji="1" lang="en-US" altLang="ja-JP" dirty="0" smtClean="0"/>
              <a:t>this</a:t>
            </a:r>
            <a:r>
              <a:rPr kumimoji="1" lang="ja-JP" altLang="en-US" dirty="0" smtClean="0"/>
              <a:t> </a:t>
            </a:r>
            <a:r>
              <a:rPr kumimoji="1" lang="en-US" altLang="ja-JP" dirty="0" smtClean="0"/>
              <a:t>review</a:t>
            </a:r>
          </a:p>
          <a:p>
            <a:pPr lvl="1"/>
            <a:r>
              <a:rPr kumimoji="1" lang="en-US" altLang="ja-JP" dirty="0" smtClean="0"/>
              <a:t>Brief</a:t>
            </a:r>
            <a:r>
              <a:rPr kumimoji="1" lang="ja-JP" altLang="en-US" dirty="0" smtClean="0"/>
              <a:t> </a:t>
            </a:r>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PFS</a:t>
            </a:r>
            <a:r>
              <a:rPr kumimoji="1" lang="ja-JP" altLang="en-US" dirty="0" smtClean="0"/>
              <a:t> </a:t>
            </a:r>
            <a:r>
              <a:rPr kumimoji="1" lang="en-US" altLang="ja-JP" dirty="0" smtClean="0"/>
              <a:t>ICS</a:t>
            </a:r>
            <a:r>
              <a:rPr kumimoji="1" lang="ja-JP" altLang="en-US" dirty="0" smtClean="0"/>
              <a:t> </a:t>
            </a:r>
            <a:r>
              <a:rPr kumimoji="1" lang="en-US" altLang="ja-JP" dirty="0" smtClean="0"/>
              <a:t>design</a:t>
            </a:r>
          </a:p>
          <a:p>
            <a:pPr lvl="1"/>
            <a:r>
              <a:rPr lang="en-US" altLang="ja-JP" dirty="0" smtClean="0"/>
              <a:t>Network</a:t>
            </a:r>
          </a:p>
          <a:p>
            <a:pPr lvl="1"/>
            <a:r>
              <a:rPr lang="en-US" altLang="ja-JP" dirty="0" smtClean="0"/>
              <a:t>Link</a:t>
            </a:r>
            <a:r>
              <a:rPr lang="ja-JP" altLang="en-US" dirty="0" smtClean="0"/>
              <a:t> </a:t>
            </a:r>
            <a:r>
              <a:rPr lang="en-US" altLang="ja-JP" dirty="0" smtClean="0"/>
              <a:t>over</a:t>
            </a:r>
            <a:r>
              <a:rPr lang="ja-JP" altLang="en-US" dirty="0" smtClean="0"/>
              <a:t> </a:t>
            </a:r>
            <a:r>
              <a:rPr lang="en-US" altLang="ja-JP" dirty="0" smtClean="0"/>
              <a:t>fiber</a:t>
            </a:r>
            <a:r>
              <a:rPr lang="ja-JP" altLang="en-US" dirty="0" smtClean="0"/>
              <a:t> </a:t>
            </a:r>
            <a:r>
              <a:rPr lang="en-US" altLang="ja-JP" dirty="0" smtClean="0"/>
              <a:t>on</a:t>
            </a:r>
            <a:r>
              <a:rPr lang="ja-JP" altLang="en-US" dirty="0" smtClean="0"/>
              <a:t> </a:t>
            </a:r>
            <a:r>
              <a:rPr lang="en-US" altLang="ja-JP" dirty="0" smtClean="0"/>
              <a:t>telescope</a:t>
            </a:r>
          </a:p>
          <a:p>
            <a:pPr lvl="1"/>
            <a:r>
              <a:rPr kumimoji="1" lang="en-US" altLang="ja-JP" dirty="0" smtClean="0"/>
              <a:t>Storage</a:t>
            </a:r>
            <a:r>
              <a:rPr kumimoji="1" lang="ja-JP" altLang="en-US" dirty="0" smtClean="0"/>
              <a:t> </a:t>
            </a:r>
            <a:r>
              <a:rPr kumimoji="1" lang="en-US" altLang="ja-JP" dirty="0" smtClean="0"/>
              <a:t>and</a:t>
            </a:r>
            <a:r>
              <a:rPr kumimoji="1" lang="ja-JP" altLang="en-US" dirty="0" smtClean="0"/>
              <a:t> </a:t>
            </a:r>
            <a:r>
              <a:rPr kumimoji="1" lang="en-US" altLang="ja-JP" dirty="0" smtClean="0"/>
              <a:t>image</a:t>
            </a:r>
            <a:r>
              <a:rPr kumimoji="1" lang="ja-JP" altLang="en-US" dirty="0" smtClean="0"/>
              <a:t> </a:t>
            </a:r>
            <a:r>
              <a:rPr kumimoji="1" lang="en-US" altLang="ja-JP" dirty="0" smtClean="0"/>
              <a:t>data</a:t>
            </a:r>
            <a:r>
              <a:rPr kumimoji="1" lang="ja-JP" altLang="en-US" dirty="0" smtClean="0"/>
              <a:t> </a:t>
            </a:r>
            <a:r>
              <a:rPr kumimoji="1" lang="en-US" altLang="ja-JP" dirty="0" smtClean="0"/>
              <a:t>handling</a:t>
            </a:r>
          </a:p>
          <a:p>
            <a:pPr lvl="1"/>
            <a:r>
              <a:rPr lang="en-US" altLang="ja-JP" dirty="0" smtClean="0"/>
              <a:t>VM</a:t>
            </a:r>
            <a:r>
              <a:rPr lang="ja-JP" altLang="en-US" dirty="0" smtClean="0"/>
              <a:t> </a:t>
            </a:r>
            <a:r>
              <a:rPr lang="en-US" altLang="ja-JP" dirty="0" smtClean="0"/>
              <a:t>infrastructure</a:t>
            </a:r>
            <a:endParaRPr kumimoji="1" lang="en-US" altLang="ja-JP" dirty="0" smtClean="0"/>
          </a:p>
          <a:p>
            <a:pPr lvl="1"/>
            <a:r>
              <a:rPr kumimoji="1" lang="en-US" altLang="ja-JP" dirty="0" smtClean="0"/>
              <a:t>Database</a:t>
            </a:r>
            <a:r>
              <a:rPr kumimoji="1" lang="ja-JP" altLang="en-US" dirty="0" smtClean="0"/>
              <a:t> </a:t>
            </a:r>
            <a:r>
              <a:rPr kumimoji="1" lang="en-US" altLang="ja-JP" dirty="0" smtClean="0"/>
              <a:t>server</a:t>
            </a:r>
            <a:r>
              <a:rPr kumimoji="1" lang="ja-JP" altLang="en-US" dirty="0" smtClean="0"/>
              <a:t> </a:t>
            </a:r>
            <a:r>
              <a:rPr lang="en-US" altLang="ja-JP" dirty="0" smtClean="0"/>
              <a:t>and</a:t>
            </a:r>
            <a:r>
              <a:rPr lang="ja-JP" altLang="en-US" dirty="0" smtClean="0"/>
              <a:t> </a:t>
            </a:r>
            <a:r>
              <a:rPr lang="en-US" altLang="ja-JP" dirty="0" smtClean="0"/>
              <a:t>its</a:t>
            </a:r>
            <a:r>
              <a:rPr lang="ja-JP" altLang="en-US" dirty="0" smtClean="0"/>
              <a:t> </a:t>
            </a:r>
            <a:r>
              <a:rPr lang="en-US" altLang="ja-JP" dirty="0" smtClean="0"/>
              <a:t>replication/backup</a:t>
            </a:r>
          </a:p>
          <a:p>
            <a:pPr lvl="1"/>
            <a:r>
              <a:rPr kumimoji="1" lang="en-US" altLang="ja-JP" dirty="0" smtClean="0"/>
              <a:t>ICS</a:t>
            </a:r>
            <a:r>
              <a:rPr kumimoji="1" lang="ja-JP" altLang="en-US" dirty="0" smtClean="0"/>
              <a:t> </a:t>
            </a:r>
            <a:r>
              <a:rPr kumimoji="1" lang="en-US" altLang="ja-JP" dirty="0" smtClean="0"/>
              <a:t>infrastructure</a:t>
            </a:r>
            <a:r>
              <a:rPr kumimoji="1" lang="ja-JP" altLang="en-US" dirty="0" smtClean="0"/>
              <a:t> </a:t>
            </a:r>
            <a:r>
              <a:rPr kumimoji="1" lang="en-US" altLang="ja-JP" dirty="0" smtClean="0"/>
              <a:t>status</a:t>
            </a:r>
            <a:r>
              <a:rPr kumimoji="1" lang="ja-JP" altLang="en-US" dirty="0" smtClean="0"/>
              <a:t> </a:t>
            </a:r>
            <a:r>
              <a:rPr kumimoji="1" lang="en-US" altLang="ja-JP" dirty="0" smtClean="0"/>
              <a:t>monitoring</a:t>
            </a:r>
            <a:r>
              <a:rPr kumimoji="1" lang="ja-JP" altLang="en-US" dirty="0" smtClean="0"/>
              <a:t> </a:t>
            </a:r>
            <a:r>
              <a:rPr kumimoji="1" lang="en-US" altLang="ja-JP" dirty="0" smtClean="0"/>
              <a:t>and</a:t>
            </a:r>
            <a:r>
              <a:rPr kumimoji="1" lang="ja-JP" altLang="en-US" dirty="0" smtClean="0"/>
              <a:t> </a:t>
            </a:r>
            <a:r>
              <a:rPr kumimoji="1" lang="en-US" altLang="ja-JP" dirty="0" smtClean="0"/>
              <a:t>defect</a:t>
            </a:r>
            <a:r>
              <a:rPr kumimoji="1" lang="ja-JP" altLang="en-US" dirty="0" smtClean="0"/>
              <a:t> </a:t>
            </a:r>
            <a:r>
              <a:rPr kumimoji="1" lang="en-US" altLang="ja-JP" dirty="0" smtClean="0"/>
              <a:t>detection</a:t>
            </a:r>
          </a:p>
          <a:p>
            <a:pPr lvl="1"/>
            <a:r>
              <a:rPr lang="en-US" altLang="ja-JP" dirty="0" smtClean="0"/>
              <a:t>Procedure</a:t>
            </a:r>
            <a:r>
              <a:rPr lang="ja-JP" altLang="en-US" dirty="0" smtClean="0"/>
              <a:t> </a:t>
            </a:r>
            <a:r>
              <a:rPr lang="en-US" altLang="ja-JP" dirty="0" smtClean="0"/>
              <a:t>on</a:t>
            </a:r>
            <a:r>
              <a:rPr lang="ja-JP" altLang="en-US" dirty="0" smtClean="0"/>
              <a:t> </a:t>
            </a:r>
            <a:r>
              <a:rPr lang="en-US" altLang="ja-JP" dirty="0" smtClean="0"/>
              <a:t>instrument</a:t>
            </a:r>
            <a:r>
              <a:rPr lang="ja-JP" altLang="en-US" dirty="0" smtClean="0"/>
              <a:t> </a:t>
            </a:r>
            <a:r>
              <a:rPr lang="en-US" altLang="ja-JP" dirty="0" smtClean="0"/>
              <a:t>exchange</a:t>
            </a:r>
          </a:p>
          <a:p>
            <a:pPr lvl="1"/>
            <a:r>
              <a:rPr lang="en-US" altLang="ja-JP" dirty="0" smtClean="0"/>
              <a:t>Hardware</a:t>
            </a:r>
            <a:r>
              <a:rPr lang="ja-JP" altLang="en-US" dirty="0" smtClean="0"/>
              <a:t> </a:t>
            </a:r>
            <a:r>
              <a:rPr lang="en-US" altLang="ja-JP" dirty="0" smtClean="0"/>
              <a:t>delivery</a:t>
            </a:r>
            <a:r>
              <a:rPr lang="ja-JP" altLang="en-US" dirty="0" smtClean="0"/>
              <a:t> </a:t>
            </a:r>
            <a:r>
              <a:rPr lang="en-US" altLang="ja-JP" dirty="0" smtClean="0"/>
              <a:t>to</a:t>
            </a:r>
            <a:r>
              <a:rPr lang="ja-JP" altLang="en-US" dirty="0" smtClean="0"/>
              <a:t> </a:t>
            </a:r>
            <a:r>
              <a:rPr lang="en-US" altLang="ja-JP" dirty="0" smtClean="0"/>
              <a:t>Subaru</a:t>
            </a:r>
            <a:endParaRPr kumimoji="1" lang="en-US" altLang="ja-JP" dirty="0" smtClean="0"/>
          </a:p>
          <a:p>
            <a:r>
              <a:rPr lang="en-US" altLang="ja-JP" dirty="0" smtClean="0"/>
              <a:t>Discussions</a:t>
            </a:r>
            <a:r>
              <a:rPr lang="ja-JP" altLang="en-US" dirty="0" smtClean="0"/>
              <a:t> </a:t>
            </a:r>
            <a:r>
              <a:rPr lang="en-US" altLang="ja-JP" dirty="0" smtClean="0"/>
              <a:t>on</a:t>
            </a:r>
            <a:r>
              <a:rPr lang="ja-JP" altLang="en-US" dirty="0" smtClean="0"/>
              <a:t> </a:t>
            </a:r>
            <a:r>
              <a:rPr lang="en-US" altLang="ja-JP" dirty="0" smtClean="0"/>
              <a:t>interfaces</a:t>
            </a:r>
            <a:r>
              <a:rPr lang="ja-JP" altLang="en-US" dirty="0" smtClean="0"/>
              <a:t> </a:t>
            </a:r>
            <a:r>
              <a:rPr lang="en-US" altLang="ja-JP" dirty="0" smtClean="0"/>
              <a:t>between</a:t>
            </a:r>
            <a:r>
              <a:rPr lang="ja-JP" altLang="en-US" dirty="0" smtClean="0"/>
              <a:t> </a:t>
            </a:r>
            <a:r>
              <a:rPr lang="en-US" altLang="ja-JP" dirty="0" smtClean="0"/>
              <a:t>Subaru</a:t>
            </a:r>
            <a:r>
              <a:rPr lang="ja-JP" altLang="en-US" dirty="0" smtClean="0"/>
              <a:t> </a:t>
            </a:r>
            <a:r>
              <a:rPr lang="en-US" altLang="ja-JP" dirty="0" smtClean="0"/>
              <a:t>and</a:t>
            </a:r>
            <a:r>
              <a:rPr lang="ja-JP" altLang="en-US" dirty="0" smtClean="0"/>
              <a:t> </a:t>
            </a:r>
            <a:r>
              <a:rPr lang="en-US" altLang="ja-JP" dirty="0" smtClean="0"/>
              <a:t>PFS</a:t>
            </a:r>
          </a:p>
          <a:p>
            <a:pPr lvl="1"/>
            <a:r>
              <a:rPr kumimoji="1" lang="en-US" altLang="ja-JP" dirty="0" smtClean="0"/>
              <a:t>Network</a:t>
            </a:r>
            <a:r>
              <a:rPr kumimoji="1" lang="ja-JP" altLang="en-US" dirty="0" smtClean="0"/>
              <a:t> </a:t>
            </a:r>
            <a:r>
              <a:rPr kumimoji="1" lang="en-US" altLang="ja-JP" dirty="0" smtClean="0"/>
              <a:t>connection</a:t>
            </a:r>
            <a:r>
              <a:rPr kumimoji="1" lang="ja-JP" altLang="en-US" dirty="0" smtClean="0"/>
              <a:t> </a:t>
            </a:r>
            <a:r>
              <a:rPr kumimoji="1" lang="en-US" altLang="ja-JP" dirty="0" smtClean="0"/>
              <a:t>to</a:t>
            </a:r>
            <a:r>
              <a:rPr kumimoji="1" lang="ja-JP" altLang="en-US" dirty="0" smtClean="0"/>
              <a:t> </a:t>
            </a:r>
            <a:r>
              <a:rPr kumimoji="1" lang="en-US" altLang="ja-JP" dirty="0" smtClean="0"/>
              <a:t>Subaru</a:t>
            </a:r>
            <a:r>
              <a:rPr kumimoji="1"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V-LAN)</a:t>
            </a:r>
          </a:p>
          <a:p>
            <a:pPr lvl="1"/>
            <a:r>
              <a:rPr kumimoji="1" lang="en-US" altLang="ja-JP" dirty="0" smtClean="0"/>
              <a:t>Access</a:t>
            </a:r>
            <a:r>
              <a:rPr kumimoji="1" lang="ja-JP" altLang="en-US" dirty="0" smtClean="0"/>
              <a:t> </a:t>
            </a:r>
            <a:r>
              <a:rPr kumimoji="1" lang="en-US" altLang="ja-JP" dirty="0" smtClean="0"/>
              <a:t>control</a:t>
            </a:r>
            <a:r>
              <a:rPr kumimoji="1" lang="ja-JP" altLang="en-US" dirty="0" smtClean="0"/>
              <a:t> </a:t>
            </a:r>
            <a:r>
              <a:rPr kumimoji="1" lang="en-US" altLang="ja-JP" dirty="0" smtClean="0"/>
              <a:t>to/from</a:t>
            </a:r>
            <a:r>
              <a:rPr kumimoji="1" lang="ja-JP" altLang="en-US" dirty="0" smtClean="0"/>
              <a:t> </a:t>
            </a:r>
            <a:r>
              <a:rPr kumimoji="1" lang="en-US" altLang="ja-JP" dirty="0" smtClean="0"/>
              <a:t>PFS</a:t>
            </a:r>
            <a:r>
              <a:rPr kumimoji="1" lang="ja-JP" altLang="en-US" dirty="0" smtClean="0"/>
              <a:t> </a:t>
            </a:r>
            <a:r>
              <a:rPr kumimoji="1" lang="en-US" altLang="ja-JP" dirty="0" smtClean="0"/>
              <a:t>network</a:t>
            </a:r>
          </a:p>
          <a:p>
            <a:pPr lvl="1"/>
            <a:r>
              <a:rPr kumimoji="1" lang="en-US" altLang="ja-JP" dirty="0" smtClean="0"/>
              <a:t>System</a:t>
            </a:r>
            <a:r>
              <a:rPr kumimoji="1" lang="ja-JP" altLang="en-US" dirty="0" smtClean="0"/>
              <a:t> </a:t>
            </a:r>
            <a:r>
              <a:rPr kumimoji="1" lang="en-US" altLang="ja-JP" dirty="0" smtClean="0"/>
              <a:t>alert</a:t>
            </a:r>
            <a:r>
              <a:rPr kumimoji="1" lang="ja-JP" altLang="en-US" dirty="0" smtClean="0"/>
              <a:t> </a:t>
            </a:r>
            <a:r>
              <a:rPr kumimoji="1" lang="en-US" altLang="ja-JP" dirty="0" smtClean="0"/>
              <a:t>handling</a:t>
            </a:r>
            <a:r>
              <a:rPr kumimoji="1" lang="ja-JP" altLang="en-US" dirty="0" smtClean="0"/>
              <a:t> </a:t>
            </a:r>
            <a:r>
              <a:rPr kumimoji="1" lang="en-US" altLang="ja-JP" dirty="0" smtClean="0"/>
              <a:t>(items</a:t>
            </a:r>
            <a:r>
              <a:rPr kumimoji="1" lang="ja-JP" altLang="en-US" dirty="0" smtClean="0"/>
              <a:t> </a:t>
            </a:r>
            <a:r>
              <a:rPr kumimoji="1" lang="en-US" altLang="ja-JP" dirty="0" smtClean="0"/>
              <a:t>to</a:t>
            </a:r>
            <a:r>
              <a:rPr kumimoji="1" lang="ja-JP" altLang="en-US" dirty="0" smtClean="0"/>
              <a:t> </a:t>
            </a:r>
            <a:r>
              <a:rPr kumimoji="1" lang="en-US" altLang="ja-JP" dirty="0" smtClean="0"/>
              <a:t>STS)</a:t>
            </a:r>
          </a:p>
          <a:p>
            <a:pPr lvl="1"/>
            <a:r>
              <a:rPr lang="en-US" altLang="ja-JP" dirty="0" smtClean="0"/>
              <a:t>Engineering</a:t>
            </a:r>
            <a:r>
              <a:rPr lang="ja-JP" altLang="en-US" dirty="0" smtClean="0"/>
              <a:t> </a:t>
            </a:r>
            <a:r>
              <a:rPr lang="en-US" altLang="ja-JP" dirty="0" smtClean="0"/>
              <a:t>data</a:t>
            </a:r>
            <a:r>
              <a:rPr lang="ja-JP" altLang="en-US" dirty="0" smtClean="0"/>
              <a:t> </a:t>
            </a:r>
            <a:r>
              <a:rPr lang="en-US" altLang="ja-JP" dirty="0" smtClean="0"/>
              <a:t>archive</a:t>
            </a:r>
            <a:r>
              <a:rPr lang="ja-JP" altLang="en-US" dirty="0" smtClean="0"/>
              <a:t> </a:t>
            </a:r>
            <a:r>
              <a:rPr lang="en-US" altLang="ja-JP" dirty="0" smtClean="0"/>
              <a:t>(during</a:t>
            </a:r>
            <a:r>
              <a:rPr lang="ja-JP" altLang="en-US" dirty="0" smtClean="0"/>
              <a:t> </a:t>
            </a:r>
            <a:r>
              <a:rPr lang="en-US" altLang="ja-JP" dirty="0" smtClean="0"/>
              <a:t>on-site</a:t>
            </a:r>
            <a:r>
              <a:rPr lang="ja-JP" altLang="en-US" dirty="0" smtClean="0"/>
              <a:t> </a:t>
            </a:r>
            <a:r>
              <a:rPr lang="en-US" altLang="ja-JP" dirty="0" smtClean="0"/>
              <a:t>AIT,</a:t>
            </a:r>
            <a:r>
              <a:rPr lang="ja-JP" altLang="en-US" dirty="0" smtClean="0"/>
              <a:t> </a:t>
            </a:r>
            <a:r>
              <a:rPr lang="en-US" altLang="ja-JP" dirty="0" smtClean="0"/>
              <a:t>independent</a:t>
            </a:r>
            <a:r>
              <a:rPr lang="ja-JP" altLang="en-US" dirty="0" smtClean="0"/>
              <a:t> </a:t>
            </a:r>
            <a:r>
              <a:rPr lang="en-US" altLang="ja-JP" dirty="0" smtClean="0"/>
              <a:t>unit</a:t>
            </a:r>
            <a:r>
              <a:rPr lang="ja-JP" altLang="en-US" dirty="0" smtClean="0"/>
              <a:t> </a:t>
            </a:r>
            <a:r>
              <a:rPr lang="en-US" altLang="ja-JP" dirty="0" smtClean="0"/>
              <a:t>test)</a:t>
            </a:r>
            <a:endParaRPr kumimoji="1" lang="ja-JP" altLang="en-US" dirty="0"/>
          </a:p>
        </p:txBody>
      </p:sp>
    </p:spTree>
    <p:extLst>
      <p:ext uri="{BB962C8B-B14F-4D97-AF65-F5344CB8AC3E}">
        <p14:creationId xmlns:p14="http://schemas.microsoft.com/office/powerpoint/2010/main" val="3915857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Storage</a:t>
            </a:r>
            <a:r>
              <a:rPr kumimoji="1" lang="ja-JP" altLang="en-US" dirty="0" smtClean="0"/>
              <a:t> </a:t>
            </a:r>
            <a:r>
              <a:rPr kumimoji="1" lang="en-US" altLang="ja-JP" dirty="0" smtClean="0"/>
              <a:t>coordination</a:t>
            </a:r>
            <a:r>
              <a:rPr kumimoji="1" lang="ja-JP" altLang="en-US" dirty="0" smtClean="0"/>
              <a:t> </a:t>
            </a:r>
            <a:r>
              <a:rPr kumimoji="1" lang="en-US" altLang="ja-JP" dirty="0" smtClean="0"/>
              <a:t>plan</a:t>
            </a:r>
            <a:r>
              <a:rPr kumimoji="1" lang="ja-JP" altLang="en-US" dirty="0" smtClean="0"/>
              <a:t> </a:t>
            </a:r>
            <a:r>
              <a:rPr kumimoji="1" lang="en-US" altLang="ja-JP" dirty="0" smtClean="0"/>
              <a:t>per</a:t>
            </a:r>
            <a:r>
              <a:rPr kumimoji="1" lang="ja-JP" altLang="en-US" dirty="0" smtClean="0"/>
              <a:t> </a:t>
            </a:r>
            <a:r>
              <a:rPr kumimoji="1" lang="en-US" altLang="ja-JP" dirty="0" smtClean="0"/>
              <a:t>a</a:t>
            </a:r>
            <a:r>
              <a:rPr kumimoji="1" lang="ja-JP" altLang="en-US" dirty="0" smtClean="0"/>
              <a:t> </a:t>
            </a:r>
            <a:r>
              <a:rPr kumimoji="1" lang="en-US" altLang="ja-JP" dirty="0" smtClean="0"/>
              <a:t>service</a:t>
            </a:r>
            <a:endParaRPr kumimoji="1" lang="ja-JP" altLang="en-US" dirty="0"/>
          </a:p>
        </p:txBody>
      </p:sp>
      <p:sp>
        <p:nvSpPr>
          <p:cNvPr id="3" name="コンテンツ プレースホルダー 2"/>
          <p:cNvSpPr>
            <a:spLocks noGrp="1"/>
          </p:cNvSpPr>
          <p:nvPr>
            <p:ph idx="1"/>
          </p:nvPr>
        </p:nvSpPr>
        <p:spPr>
          <a:xfrm>
            <a:off x="457200" y="1600200"/>
            <a:ext cx="8363272" cy="5069160"/>
          </a:xfrm>
        </p:spPr>
        <p:txBody>
          <a:bodyPr>
            <a:normAutofit fontScale="55000" lnSpcReduction="20000"/>
          </a:bodyPr>
          <a:lstStyle/>
          <a:p>
            <a:r>
              <a:rPr lang="en-US" altLang="ja-JP" dirty="0"/>
              <a:t>IR</a:t>
            </a:r>
            <a:r>
              <a:rPr lang="ja-JP" altLang="en-US" dirty="0"/>
              <a:t> </a:t>
            </a:r>
            <a:r>
              <a:rPr lang="en-US" altLang="ja-JP" dirty="0" smtClean="0"/>
              <a:t>detector</a:t>
            </a:r>
          </a:p>
          <a:p>
            <a:pPr lvl="1"/>
            <a:r>
              <a:rPr lang="en-US" altLang="ja-JP" dirty="0" smtClean="0"/>
              <a:t>Direct</a:t>
            </a:r>
            <a:r>
              <a:rPr lang="ja-JP" altLang="en-US" dirty="0" smtClean="0"/>
              <a:t> </a:t>
            </a:r>
            <a:r>
              <a:rPr lang="en-US" altLang="ja-JP" dirty="0" smtClean="0"/>
              <a:t>iSCSI</a:t>
            </a:r>
            <a:r>
              <a:rPr lang="ja-JP" altLang="en-US" dirty="0" smtClean="0"/>
              <a:t> </a:t>
            </a:r>
            <a:r>
              <a:rPr lang="en-US" altLang="ja-JP" dirty="0" smtClean="0"/>
              <a:t>storage</a:t>
            </a:r>
            <a:r>
              <a:rPr lang="ja-JP" altLang="en-US" dirty="0" smtClean="0"/>
              <a:t> </a:t>
            </a:r>
            <a:r>
              <a:rPr lang="en-US" altLang="ja-JP" dirty="0" smtClean="0"/>
              <a:t>LUN mount</a:t>
            </a:r>
            <a:r>
              <a:rPr lang="ja-JP" altLang="en-US" dirty="0" smtClean="0"/>
              <a:t> </a:t>
            </a:r>
            <a:r>
              <a:rPr lang="en-US" altLang="ja-JP" dirty="0" smtClean="0"/>
              <a:t>to</a:t>
            </a:r>
            <a:r>
              <a:rPr lang="ja-JP" altLang="en-US" dirty="0" smtClean="0"/>
              <a:t> </a:t>
            </a:r>
            <a:r>
              <a:rPr lang="en-US" altLang="ja-JP" dirty="0" smtClean="0"/>
              <a:t>each</a:t>
            </a:r>
            <a:r>
              <a:rPr lang="ja-JP" altLang="en-US" dirty="0" smtClean="0"/>
              <a:t> </a:t>
            </a:r>
            <a:r>
              <a:rPr lang="en-US" altLang="ja-JP" dirty="0" smtClean="0"/>
              <a:t>control</a:t>
            </a:r>
            <a:r>
              <a:rPr lang="ja-JP" altLang="en-US" dirty="0" smtClean="0"/>
              <a:t> </a:t>
            </a:r>
            <a:r>
              <a:rPr lang="en-US" altLang="ja-JP" dirty="0" smtClean="0"/>
              <a:t>host</a:t>
            </a:r>
            <a:r>
              <a:rPr lang="ja-JP" altLang="en-US" dirty="0" smtClean="0"/>
              <a:t> </a:t>
            </a:r>
            <a:r>
              <a:rPr lang="en-US" altLang="ja-JP" dirty="0" smtClean="0"/>
              <a:t>for</a:t>
            </a:r>
            <a:r>
              <a:rPr lang="ja-JP" altLang="en-US" dirty="0" smtClean="0"/>
              <a:t> </a:t>
            </a:r>
            <a:r>
              <a:rPr lang="en-US" altLang="ja-JP" dirty="0" smtClean="0"/>
              <a:t>raw</a:t>
            </a:r>
            <a:r>
              <a:rPr lang="ja-JP" altLang="en-US" dirty="0" smtClean="0"/>
              <a:t> </a:t>
            </a:r>
            <a:r>
              <a:rPr lang="en-US" altLang="ja-JP" dirty="0" smtClean="0"/>
              <a:t>up-the-ramp</a:t>
            </a:r>
            <a:r>
              <a:rPr lang="ja-JP" altLang="en-US" dirty="0" smtClean="0"/>
              <a:t> </a:t>
            </a:r>
            <a:r>
              <a:rPr lang="en-US" altLang="ja-JP" dirty="0" smtClean="0"/>
              <a:t>FITS</a:t>
            </a:r>
            <a:r>
              <a:rPr lang="ja-JP" altLang="en-US" dirty="0" smtClean="0"/>
              <a:t> </a:t>
            </a:r>
            <a:r>
              <a:rPr lang="en-US" altLang="ja-JP" dirty="0" smtClean="0"/>
              <a:t>images</a:t>
            </a:r>
          </a:p>
          <a:p>
            <a:pPr lvl="2"/>
            <a:r>
              <a:rPr lang="en-US" altLang="ja-JP" dirty="0" smtClean="0"/>
              <a:t>4</a:t>
            </a:r>
            <a:r>
              <a:rPr lang="ja-JP" altLang="en-US" dirty="0" smtClean="0"/>
              <a:t> </a:t>
            </a:r>
            <a:r>
              <a:rPr lang="en-US" altLang="ja-JP" dirty="0" smtClean="0"/>
              <a:t>iSCSI</a:t>
            </a:r>
            <a:r>
              <a:rPr lang="ja-JP" altLang="en-US" dirty="0" smtClean="0"/>
              <a:t> </a:t>
            </a:r>
            <a:r>
              <a:rPr lang="en-US" altLang="ja-JP" dirty="0" smtClean="0"/>
              <a:t>targets (LUNs)</a:t>
            </a:r>
            <a:r>
              <a:rPr lang="ja-JP" altLang="en-US" dirty="0" smtClean="0"/>
              <a:t> </a:t>
            </a:r>
            <a:r>
              <a:rPr lang="en-US" altLang="ja-JP" dirty="0" smtClean="0"/>
              <a:t>in</a:t>
            </a:r>
            <a:r>
              <a:rPr lang="ja-JP" altLang="en-US" dirty="0" smtClean="0"/>
              <a:t> </a:t>
            </a:r>
            <a:r>
              <a:rPr lang="en-US" altLang="ja-JP" dirty="0" smtClean="0"/>
              <a:t>total</a:t>
            </a:r>
            <a:r>
              <a:rPr lang="ja-JP" altLang="en-US" dirty="0"/>
              <a:t> </a:t>
            </a:r>
            <a:r>
              <a:rPr lang="en-US" altLang="ja-JP" dirty="0" smtClean="0"/>
              <a:t>for</a:t>
            </a:r>
            <a:r>
              <a:rPr lang="ja-JP" altLang="en-US" dirty="0" smtClean="0"/>
              <a:t> </a:t>
            </a:r>
            <a:r>
              <a:rPr lang="en-US" altLang="ja-JP" dirty="0" smtClean="0"/>
              <a:t>this</a:t>
            </a:r>
          </a:p>
          <a:p>
            <a:pPr lvl="1"/>
            <a:r>
              <a:rPr lang="en-US" altLang="ja-JP" dirty="0" smtClean="0"/>
              <a:t>NFS</a:t>
            </a:r>
            <a:r>
              <a:rPr lang="ja-JP" altLang="en-US" dirty="0" smtClean="0"/>
              <a:t> </a:t>
            </a:r>
            <a:r>
              <a:rPr lang="en-US" altLang="ja-JP" dirty="0" smtClean="0"/>
              <a:t>mount</a:t>
            </a:r>
            <a:r>
              <a:rPr lang="ja-JP" altLang="en-US" dirty="0" smtClean="0"/>
              <a:t> </a:t>
            </a:r>
            <a:r>
              <a:rPr lang="en-US" altLang="ja-JP" dirty="0" smtClean="0"/>
              <a:t>for</a:t>
            </a:r>
            <a:r>
              <a:rPr lang="ja-JP" altLang="en-US" dirty="0" smtClean="0"/>
              <a:t> </a:t>
            </a:r>
            <a:r>
              <a:rPr lang="en-US" altLang="ja-JP" dirty="0" smtClean="0"/>
              <a:t>final</a:t>
            </a:r>
            <a:r>
              <a:rPr lang="ja-JP" altLang="en-US" dirty="0" smtClean="0"/>
              <a:t> </a:t>
            </a:r>
            <a:r>
              <a:rPr lang="en-US" altLang="ja-JP" dirty="0" smtClean="0"/>
              <a:t>FITS</a:t>
            </a:r>
            <a:r>
              <a:rPr lang="ja-JP" altLang="en-US" dirty="0" smtClean="0"/>
              <a:t> </a:t>
            </a:r>
            <a:r>
              <a:rPr lang="en-US" altLang="ja-JP" dirty="0" smtClean="0"/>
              <a:t>images</a:t>
            </a:r>
          </a:p>
          <a:p>
            <a:pPr lvl="1"/>
            <a:r>
              <a:rPr lang="en-US" altLang="ja-JP" dirty="0" smtClean="0"/>
              <a:t>1Gbps</a:t>
            </a:r>
            <a:r>
              <a:rPr lang="ja-JP" altLang="en-US" dirty="0" smtClean="0"/>
              <a:t> </a:t>
            </a:r>
            <a:r>
              <a:rPr lang="en-US" altLang="ja-JP" dirty="0" smtClean="0"/>
              <a:t>up/down</a:t>
            </a:r>
            <a:r>
              <a:rPr lang="ja-JP" altLang="en-US" dirty="0" smtClean="0"/>
              <a:t> </a:t>
            </a:r>
            <a:r>
              <a:rPr lang="en-US" altLang="ja-JP" dirty="0" smtClean="0"/>
              <a:t>full</a:t>
            </a:r>
            <a:r>
              <a:rPr lang="ja-JP" altLang="en-US" dirty="0" smtClean="0"/>
              <a:t> </a:t>
            </a:r>
            <a:r>
              <a:rPr lang="en-US" altLang="ja-JP" dirty="0" smtClean="0"/>
              <a:t>link</a:t>
            </a:r>
            <a:r>
              <a:rPr lang="ja-JP" altLang="en-US" dirty="0" smtClean="0"/>
              <a:t> </a:t>
            </a:r>
            <a:r>
              <a:rPr lang="en-US" altLang="ja-JP" dirty="0" smtClean="0"/>
              <a:t>is</a:t>
            </a:r>
            <a:r>
              <a:rPr lang="ja-JP" altLang="en-US" dirty="0" smtClean="0"/>
              <a:t> </a:t>
            </a:r>
            <a:r>
              <a:rPr lang="en-US" altLang="ja-JP" dirty="0" smtClean="0"/>
              <a:t>enough</a:t>
            </a:r>
            <a:r>
              <a:rPr lang="ja-JP" altLang="en-US" dirty="0" smtClean="0"/>
              <a:t> </a:t>
            </a:r>
            <a:r>
              <a:rPr lang="en-US" altLang="ja-JP" dirty="0" smtClean="0"/>
              <a:t>for</a:t>
            </a:r>
            <a:r>
              <a:rPr lang="ja-JP" altLang="en-US" dirty="0" smtClean="0"/>
              <a:t> </a:t>
            </a:r>
            <a:r>
              <a:rPr lang="en-US" altLang="ja-JP" dirty="0" smtClean="0"/>
              <a:t>all</a:t>
            </a:r>
            <a:r>
              <a:rPr lang="ja-JP" altLang="en-US" dirty="0" smtClean="0"/>
              <a:t> </a:t>
            </a:r>
            <a:r>
              <a:rPr lang="en-US" altLang="ja-JP" dirty="0" smtClean="0"/>
              <a:t>data</a:t>
            </a:r>
            <a:r>
              <a:rPr lang="ja-JP" altLang="en-US" dirty="0" smtClean="0"/>
              <a:t> </a:t>
            </a:r>
            <a:r>
              <a:rPr lang="en-US" altLang="ja-JP" dirty="0" smtClean="0"/>
              <a:t>I/O</a:t>
            </a:r>
          </a:p>
          <a:p>
            <a:pPr lvl="2"/>
            <a:r>
              <a:rPr lang="en-US" altLang="ja-JP" dirty="0" smtClean="0"/>
              <a:t>Nearly</a:t>
            </a:r>
            <a:r>
              <a:rPr lang="ja-JP" altLang="en-US" dirty="0" smtClean="0"/>
              <a:t> </a:t>
            </a:r>
            <a:r>
              <a:rPr lang="en-US" altLang="ja-JP" dirty="0" smtClean="0"/>
              <a:t>same</a:t>
            </a:r>
            <a:r>
              <a:rPr lang="ja-JP" altLang="en-US" dirty="0" smtClean="0"/>
              <a:t> </a:t>
            </a:r>
            <a:r>
              <a:rPr lang="en-US" altLang="ja-JP" dirty="0" smtClean="0"/>
              <a:t>in</a:t>
            </a:r>
            <a:r>
              <a:rPr lang="ja-JP" altLang="en-US" dirty="0" smtClean="0"/>
              <a:t> </a:t>
            </a:r>
            <a:r>
              <a:rPr lang="en-US" altLang="ja-JP" dirty="0" smtClean="0"/>
              <a:t>and</a:t>
            </a:r>
            <a:r>
              <a:rPr lang="ja-JP" altLang="en-US" dirty="0" smtClean="0"/>
              <a:t> </a:t>
            </a:r>
            <a:r>
              <a:rPr lang="en-US" altLang="ja-JP" dirty="0" smtClean="0"/>
              <a:t>out</a:t>
            </a:r>
            <a:r>
              <a:rPr lang="ja-JP" altLang="en-US" dirty="0" smtClean="0"/>
              <a:t> </a:t>
            </a:r>
            <a:r>
              <a:rPr lang="en-US" altLang="ja-JP" dirty="0" smtClean="0"/>
              <a:t>(90</a:t>
            </a:r>
            <a:r>
              <a:rPr lang="ja-JP" altLang="en-US" dirty="0" smtClean="0"/>
              <a:t> </a:t>
            </a:r>
            <a:r>
              <a:rPr lang="en-US" altLang="ja-JP" dirty="0" smtClean="0"/>
              <a:t>or</a:t>
            </a:r>
            <a:r>
              <a:rPr lang="ja-JP" altLang="en-US" dirty="0" smtClean="0"/>
              <a:t> </a:t>
            </a:r>
            <a:r>
              <a:rPr lang="en-US" altLang="ja-JP" dirty="0" smtClean="0"/>
              <a:t>180</a:t>
            </a:r>
            <a:r>
              <a:rPr lang="ja-JP" altLang="en-US" dirty="0" smtClean="0"/>
              <a:t> </a:t>
            </a:r>
            <a:r>
              <a:rPr lang="en-US" altLang="ja-JP" dirty="0" smtClean="0"/>
              <a:t>Mbps)</a:t>
            </a:r>
            <a:r>
              <a:rPr lang="ja-JP" altLang="en-US" dirty="0" smtClean="0"/>
              <a:t> </a:t>
            </a:r>
            <a:r>
              <a:rPr lang="en-US" altLang="ja-JP" dirty="0" smtClean="0"/>
              <a:t>for</a:t>
            </a:r>
            <a:r>
              <a:rPr lang="ja-JP" altLang="en-US" dirty="0" smtClean="0"/>
              <a:t> </a:t>
            </a:r>
            <a:r>
              <a:rPr lang="en-US" altLang="ja-JP" dirty="0" smtClean="0"/>
              <a:t>up-the-ramp,</a:t>
            </a:r>
            <a:r>
              <a:rPr lang="ja-JP" altLang="en-US" dirty="0" smtClean="0"/>
              <a:t> </a:t>
            </a:r>
            <a:r>
              <a:rPr lang="en-US" altLang="ja-JP" dirty="0" smtClean="0"/>
              <a:t>even if</a:t>
            </a:r>
            <a:r>
              <a:rPr lang="ja-JP" altLang="en-US" dirty="0" smtClean="0"/>
              <a:t> </a:t>
            </a:r>
            <a:r>
              <a:rPr lang="en-US" altLang="ja-JP" dirty="0" smtClean="0"/>
              <a:t>no</a:t>
            </a:r>
            <a:r>
              <a:rPr lang="ja-JP" altLang="en-US" dirty="0" smtClean="0"/>
              <a:t> </a:t>
            </a:r>
            <a:r>
              <a:rPr lang="en-US" altLang="ja-JP" dirty="0" smtClean="0"/>
              <a:t>compression</a:t>
            </a:r>
            <a:endParaRPr lang="en-US" altLang="ja-JP" dirty="0"/>
          </a:p>
          <a:p>
            <a:r>
              <a:rPr lang="en-US" altLang="ja-JP" dirty="0"/>
              <a:t>VM</a:t>
            </a:r>
            <a:r>
              <a:rPr lang="ja-JP" altLang="en-US" dirty="0"/>
              <a:t> </a:t>
            </a:r>
            <a:r>
              <a:rPr lang="en-US" altLang="ja-JP" dirty="0"/>
              <a:t>host</a:t>
            </a:r>
            <a:r>
              <a:rPr lang="ja-JP" altLang="en-US" dirty="0"/>
              <a:t> </a:t>
            </a:r>
            <a:r>
              <a:rPr lang="en-US" altLang="ja-JP" dirty="0" smtClean="0"/>
              <a:t>storage</a:t>
            </a:r>
          </a:p>
          <a:p>
            <a:pPr lvl="1"/>
            <a:r>
              <a:rPr lang="en-US" altLang="ja-JP" dirty="0" smtClean="0"/>
              <a:t>TBD,</a:t>
            </a:r>
            <a:r>
              <a:rPr lang="ja-JP" altLang="en-US" dirty="0" smtClean="0"/>
              <a:t> </a:t>
            </a:r>
            <a:r>
              <a:rPr lang="en-US" altLang="ja-JP" dirty="0" smtClean="0"/>
              <a:t>but</a:t>
            </a:r>
            <a:r>
              <a:rPr lang="ja-JP" altLang="en-US" dirty="0" smtClean="0"/>
              <a:t> </a:t>
            </a:r>
            <a:r>
              <a:rPr lang="en-US" altLang="ja-JP" dirty="0" smtClean="0"/>
              <a:t>assuming</a:t>
            </a:r>
            <a:r>
              <a:rPr lang="ja-JP" altLang="en-US" dirty="0" smtClean="0"/>
              <a:t> </a:t>
            </a:r>
            <a:r>
              <a:rPr lang="en-US" altLang="ja-JP" dirty="0" smtClean="0"/>
              <a:t>on</a:t>
            </a:r>
            <a:r>
              <a:rPr lang="ja-JP" altLang="en-US" dirty="0" smtClean="0"/>
              <a:t> </a:t>
            </a:r>
            <a:r>
              <a:rPr lang="en-US" altLang="ja-JP" dirty="0" smtClean="0"/>
              <a:t>NFS</a:t>
            </a:r>
            <a:r>
              <a:rPr lang="ja-JP" altLang="en-US" dirty="0" smtClean="0"/>
              <a:t> </a:t>
            </a:r>
            <a:r>
              <a:rPr lang="en-US" altLang="ja-JP" dirty="0" smtClean="0"/>
              <a:t>(qcow2?)</a:t>
            </a:r>
          </a:p>
          <a:p>
            <a:pPr lvl="2"/>
            <a:r>
              <a:rPr lang="en-US" altLang="ja-JP" dirty="0" smtClean="0"/>
              <a:t>Online</a:t>
            </a:r>
            <a:r>
              <a:rPr lang="ja-JP" altLang="en-US" dirty="0" smtClean="0"/>
              <a:t> </a:t>
            </a:r>
            <a:r>
              <a:rPr lang="en-US" altLang="ja-JP" dirty="0" smtClean="0"/>
              <a:t>backup</a:t>
            </a:r>
            <a:r>
              <a:rPr lang="ja-JP" altLang="en-US" dirty="0" smtClean="0"/>
              <a:t> </a:t>
            </a:r>
            <a:r>
              <a:rPr lang="en-US" altLang="ja-JP" dirty="0" smtClean="0"/>
              <a:t>is</a:t>
            </a:r>
            <a:r>
              <a:rPr lang="ja-JP" altLang="en-US" dirty="0" smtClean="0"/>
              <a:t> </a:t>
            </a:r>
            <a:r>
              <a:rPr lang="en-US" altLang="ja-JP" dirty="0" smtClean="0"/>
              <a:t>possible</a:t>
            </a:r>
            <a:r>
              <a:rPr lang="ja-JP" altLang="en-US" dirty="0" smtClean="0"/>
              <a:t> </a:t>
            </a:r>
            <a:r>
              <a:rPr lang="en-US" altLang="ja-JP" dirty="0" smtClean="0"/>
              <a:t>with</a:t>
            </a:r>
            <a:r>
              <a:rPr lang="ja-JP" altLang="en-US" dirty="0" smtClean="0"/>
              <a:t> </a:t>
            </a:r>
            <a:r>
              <a:rPr lang="en-US" altLang="ja-JP" dirty="0" smtClean="0"/>
              <a:t>qcow2</a:t>
            </a:r>
            <a:r>
              <a:rPr lang="ja-JP" altLang="en-US" dirty="0" smtClean="0"/>
              <a:t> </a:t>
            </a:r>
            <a:r>
              <a:rPr lang="en-US" altLang="ja-JP" dirty="0" smtClean="0"/>
              <a:t>disk</a:t>
            </a:r>
            <a:r>
              <a:rPr lang="ja-JP" altLang="en-US" dirty="0" smtClean="0"/>
              <a:t> </a:t>
            </a:r>
            <a:r>
              <a:rPr lang="en-US" altLang="ja-JP" dirty="0" smtClean="0"/>
              <a:t>image</a:t>
            </a:r>
          </a:p>
          <a:p>
            <a:pPr lvl="1"/>
            <a:r>
              <a:rPr lang="en-US" altLang="ja-JP" dirty="0" smtClean="0"/>
              <a:t>If</a:t>
            </a:r>
            <a:r>
              <a:rPr lang="ja-JP" altLang="en-US" dirty="0" smtClean="0"/>
              <a:t> </a:t>
            </a:r>
            <a:r>
              <a:rPr lang="en-US" altLang="ja-JP" dirty="0" smtClean="0"/>
              <a:t>some</a:t>
            </a:r>
            <a:r>
              <a:rPr lang="ja-JP" altLang="en-US" dirty="0" smtClean="0"/>
              <a:t> </a:t>
            </a:r>
            <a:r>
              <a:rPr lang="en-US" altLang="ja-JP" dirty="0" smtClean="0"/>
              <a:t>writable</a:t>
            </a:r>
            <a:r>
              <a:rPr lang="ja-JP" altLang="en-US" dirty="0" smtClean="0"/>
              <a:t> </a:t>
            </a:r>
            <a:r>
              <a:rPr lang="en-US" altLang="ja-JP" dirty="0" smtClean="0"/>
              <a:t>area</a:t>
            </a:r>
            <a:r>
              <a:rPr lang="ja-JP" altLang="en-US" dirty="0" smtClean="0"/>
              <a:t> </a:t>
            </a:r>
            <a:r>
              <a:rPr lang="en-US" altLang="ja-JP" dirty="0" smtClean="0"/>
              <a:t>required,</a:t>
            </a:r>
            <a:r>
              <a:rPr lang="ja-JP" altLang="en-US" dirty="0" smtClean="0"/>
              <a:t> </a:t>
            </a:r>
            <a:r>
              <a:rPr lang="en-US" altLang="ja-JP" dirty="0" smtClean="0"/>
              <a:t>mount</a:t>
            </a:r>
            <a:r>
              <a:rPr lang="ja-JP" altLang="en-US" dirty="0" smtClean="0"/>
              <a:t> </a:t>
            </a:r>
            <a:r>
              <a:rPr lang="en-US" altLang="ja-JP" dirty="0" smtClean="0"/>
              <a:t>NFS</a:t>
            </a:r>
            <a:r>
              <a:rPr lang="ja-JP" altLang="en-US" dirty="0" smtClean="0"/>
              <a:t> </a:t>
            </a:r>
            <a:r>
              <a:rPr lang="en-US" altLang="ja-JP" dirty="0" smtClean="0"/>
              <a:t>storage at OS level (not mounting additional </a:t>
            </a:r>
            <a:r>
              <a:rPr lang="en-US" altLang="ja-JP" dirty="0" err="1" smtClean="0"/>
              <a:t>virtio</a:t>
            </a:r>
            <a:r>
              <a:rPr lang="en-US" altLang="ja-JP" dirty="0" smtClean="0"/>
              <a:t>)</a:t>
            </a:r>
          </a:p>
          <a:p>
            <a:pPr lvl="1"/>
            <a:r>
              <a:rPr lang="en-US" altLang="ja-JP" dirty="0" smtClean="0"/>
              <a:t>Most</a:t>
            </a:r>
            <a:r>
              <a:rPr lang="ja-JP" altLang="en-US" dirty="0" smtClean="0"/>
              <a:t> </a:t>
            </a:r>
            <a:r>
              <a:rPr lang="en-US" altLang="ja-JP" dirty="0" smtClean="0"/>
              <a:t>of</a:t>
            </a:r>
            <a:r>
              <a:rPr lang="ja-JP" altLang="en-US" dirty="0" smtClean="0"/>
              <a:t> </a:t>
            </a:r>
            <a:r>
              <a:rPr lang="en-US" altLang="ja-JP" dirty="0" smtClean="0"/>
              <a:t>hardware</a:t>
            </a:r>
            <a:r>
              <a:rPr lang="ja-JP" altLang="en-US" dirty="0" smtClean="0"/>
              <a:t> </a:t>
            </a:r>
            <a:r>
              <a:rPr lang="en-US" altLang="ja-JP" dirty="0" smtClean="0"/>
              <a:t>connected</a:t>
            </a:r>
            <a:r>
              <a:rPr lang="ja-JP" altLang="en-US" dirty="0" smtClean="0"/>
              <a:t> </a:t>
            </a:r>
            <a:r>
              <a:rPr lang="en-US" altLang="ja-JP" dirty="0" smtClean="0"/>
              <a:t>actors</a:t>
            </a:r>
            <a:r>
              <a:rPr lang="ja-JP" altLang="en-US" dirty="0" smtClean="0"/>
              <a:t> </a:t>
            </a:r>
            <a:r>
              <a:rPr lang="en-US" altLang="ja-JP" dirty="0" smtClean="0"/>
              <a:t>will</a:t>
            </a:r>
            <a:r>
              <a:rPr lang="ja-JP" altLang="en-US" dirty="0" smtClean="0"/>
              <a:t> </a:t>
            </a:r>
            <a:r>
              <a:rPr lang="en-US" altLang="ja-JP" dirty="0" smtClean="0"/>
              <a:t>run</a:t>
            </a:r>
            <a:r>
              <a:rPr lang="ja-JP" altLang="en-US" dirty="0" smtClean="0"/>
              <a:t> </a:t>
            </a:r>
            <a:r>
              <a:rPr lang="en-US" altLang="ja-JP" dirty="0" smtClean="0"/>
              <a:t>on</a:t>
            </a:r>
            <a:r>
              <a:rPr lang="ja-JP" altLang="en-US" dirty="0" smtClean="0"/>
              <a:t> </a:t>
            </a:r>
            <a:r>
              <a:rPr lang="en-US" altLang="ja-JP" dirty="0" smtClean="0"/>
              <a:t>physical</a:t>
            </a:r>
            <a:r>
              <a:rPr lang="ja-JP" altLang="en-US" dirty="0" smtClean="0"/>
              <a:t> </a:t>
            </a:r>
            <a:r>
              <a:rPr lang="en-US" altLang="ja-JP" dirty="0" smtClean="0"/>
              <a:t>machine,</a:t>
            </a:r>
            <a:r>
              <a:rPr lang="ja-JP" altLang="en-US" dirty="0" smtClean="0"/>
              <a:t> </a:t>
            </a:r>
            <a:r>
              <a:rPr lang="en-US" altLang="ja-JP" dirty="0" smtClean="0"/>
              <a:t>not</a:t>
            </a:r>
            <a:r>
              <a:rPr lang="ja-JP" altLang="en-US" dirty="0" smtClean="0"/>
              <a:t> </a:t>
            </a:r>
            <a:r>
              <a:rPr lang="en-US" altLang="ja-JP" dirty="0" smtClean="0"/>
              <a:t>VM</a:t>
            </a:r>
            <a:endParaRPr lang="en-US" altLang="ja-JP" dirty="0"/>
          </a:p>
          <a:p>
            <a:r>
              <a:rPr lang="en-US" altLang="ja-JP" dirty="0"/>
              <a:t>General</a:t>
            </a:r>
            <a:r>
              <a:rPr lang="ja-JP" altLang="en-US" dirty="0"/>
              <a:t> </a:t>
            </a:r>
            <a:r>
              <a:rPr lang="en-US" altLang="ja-JP" dirty="0" smtClean="0"/>
              <a:t>NFS</a:t>
            </a:r>
          </a:p>
          <a:p>
            <a:pPr lvl="1"/>
            <a:r>
              <a:rPr lang="en-US" altLang="ja-JP" dirty="0" smtClean="0"/>
              <a:t>1Gbps</a:t>
            </a:r>
            <a:r>
              <a:rPr lang="ja-JP" altLang="en-US" dirty="0" smtClean="0"/>
              <a:t> </a:t>
            </a:r>
            <a:r>
              <a:rPr lang="en-US" altLang="ja-JP" dirty="0" smtClean="0"/>
              <a:t>up/down</a:t>
            </a:r>
            <a:r>
              <a:rPr lang="ja-JP" altLang="en-US" dirty="0" smtClean="0"/>
              <a:t> </a:t>
            </a:r>
            <a:r>
              <a:rPr lang="en-US" altLang="ja-JP" dirty="0" smtClean="0"/>
              <a:t>full</a:t>
            </a:r>
            <a:r>
              <a:rPr lang="ja-JP" altLang="en-US" dirty="0" smtClean="0"/>
              <a:t> </a:t>
            </a:r>
            <a:r>
              <a:rPr lang="en-US" altLang="ja-JP" dirty="0" smtClean="0"/>
              <a:t>link</a:t>
            </a:r>
            <a:r>
              <a:rPr lang="ja-JP" altLang="en-US" dirty="0" smtClean="0"/>
              <a:t> </a:t>
            </a:r>
            <a:r>
              <a:rPr lang="en-US" altLang="ja-JP" dirty="0" smtClean="0"/>
              <a:t>is</a:t>
            </a:r>
            <a:r>
              <a:rPr lang="ja-JP" altLang="en-US" dirty="0" smtClean="0"/>
              <a:t> </a:t>
            </a:r>
            <a:r>
              <a:rPr lang="en-US" altLang="ja-JP" dirty="0" smtClean="0"/>
              <a:t>enough?</a:t>
            </a:r>
          </a:p>
          <a:p>
            <a:pPr lvl="1"/>
            <a:r>
              <a:rPr lang="en-US" altLang="ja-JP" dirty="0" smtClean="0"/>
              <a:t>One</a:t>
            </a:r>
            <a:r>
              <a:rPr lang="ja-JP" altLang="en-US" dirty="0" smtClean="0"/>
              <a:t> </a:t>
            </a:r>
            <a:r>
              <a:rPr lang="en-US" altLang="ja-JP" dirty="0" smtClean="0"/>
              <a:t>dedicated</a:t>
            </a:r>
            <a:r>
              <a:rPr lang="ja-JP" altLang="en-US" dirty="0" smtClean="0"/>
              <a:t> </a:t>
            </a:r>
            <a:r>
              <a:rPr lang="en-US" altLang="ja-JP" dirty="0" smtClean="0"/>
              <a:t>hardware</a:t>
            </a:r>
            <a:r>
              <a:rPr lang="ja-JP" altLang="en-US" dirty="0" smtClean="0"/>
              <a:t> </a:t>
            </a:r>
            <a:r>
              <a:rPr lang="en-US" altLang="ja-JP" dirty="0" smtClean="0"/>
              <a:t>is</a:t>
            </a:r>
            <a:r>
              <a:rPr lang="ja-JP" altLang="en-US" dirty="0" smtClean="0"/>
              <a:t> </a:t>
            </a:r>
            <a:r>
              <a:rPr lang="en-US" altLang="ja-JP" dirty="0" smtClean="0"/>
              <a:t>required</a:t>
            </a:r>
            <a:r>
              <a:rPr lang="ja-JP" altLang="en-US" dirty="0" smtClean="0"/>
              <a:t> </a:t>
            </a:r>
            <a:r>
              <a:rPr lang="en-US" altLang="ja-JP" dirty="0" smtClean="0"/>
              <a:t>for</a:t>
            </a:r>
            <a:r>
              <a:rPr lang="ja-JP" altLang="en-US" dirty="0" smtClean="0"/>
              <a:t> </a:t>
            </a:r>
            <a:r>
              <a:rPr lang="en-US" altLang="ja-JP" dirty="0" smtClean="0"/>
              <a:t>NFS</a:t>
            </a:r>
            <a:r>
              <a:rPr lang="ja-JP" altLang="en-US" dirty="0" smtClean="0"/>
              <a:t> </a:t>
            </a:r>
            <a:r>
              <a:rPr lang="en-US" altLang="ja-JP" dirty="0" smtClean="0"/>
              <a:t>service</a:t>
            </a:r>
            <a:endParaRPr lang="en-US" altLang="ja-JP" dirty="0"/>
          </a:p>
          <a:p>
            <a:r>
              <a:rPr lang="en-US" altLang="ja-JP" dirty="0"/>
              <a:t>Services</a:t>
            </a:r>
            <a:r>
              <a:rPr lang="ja-JP" altLang="en-US" dirty="0"/>
              <a:t> </a:t>
            </a:r>
            <a:r>
              <a:rPr lang="en-US" altLang="ja-JP" dirty="0"/>
              <a:t>with</a:t>
            </a:r>
            <a:r>
              <a:rPr lang="ja-JP" altLang="en-US" dirty="0"/>
              <a:t> </a:t>
            </a:r>
            <a:r>
              <a:rPr lang="en-US" altLang="ja-JP" dirty="0"/>
              <a:t>special</a:t>
            </a:r>
            <a:r>
              <a:rPr lang="ja-JP" altLang="en-US" dirty="0"/>
              <a:t> </a:t>
            </a:r>
            <a:r>
              <a:rPr lang="en-US" altLang="ja-JP" dirty="0"/>
              <a:t>care</a:t>
            </a:r>
            <a:r>
              <a:rPr lang="ja-JP" altLang="en-US" dirty="0"/>
              <a:t> </a:t>
            </a:r>
            <a:r>
              <a:rPr lang="en-US" altLang="ja-JP" dirty="0" smtClean="0"/>
              <a:t>required</a:t>
            </a:r>
          </a:p>
          <a:p>
            <a:pPr lvl="1"/>
            <a:r>
              <a:rPr lang="en-US" altLang="ja-JP" dirty="0" smtClean="0"/>
              <a:t>Database</a:t>
            </a:r>
            <a:r>
              <a:rPr lang="ja-JP" altLang="en-US" dirty="0" smtClean="0"/>
              <a:t> </a:t>
            </a:r>
            <a:r>
              <a:rPr lang="en-US" altLang="ja-JP" dirty="0" smtClean="0"/>
              <a:t>(PostgreSQL)</a:t>
            </a:r>
            <a:r>
              <a:rPr lang="ja-JP" altLang="en-US" dirty="0" smtClean="0"/>
              <a:t> </a:t>
            </a:r>
            <a:r>
              <a:rPr lang="en-US" altLang="ja-JP" dirty="0" smtClean="0"/>
              <a:t>storage</a:t>
            </a:r>
          </a:p>
          <a:p>
            <a:pPr lvl="2"/>
            <a:r>
              <a:rPr lang="en-US" altLang="ja-JP" dirty="0" smtClean="0"/>
              <a:t>iSCSI</a:t>
            </a:r>
            <a:r>
              <a:rPr lang="ja-JP" altLang="en-US" dirty="0" smtClean="0"/>
              <a:t> </a:t>
            </a:r>
            <a:r>
              <a:rPr lang="en-US" altLang="ja-JP" dirty="0" smtClean="0"/>
              <a:t>mount</a:t>
            </a:r>
            <a:r>
              <a:rPr lang="ja-JP" altLang="en-US" dirty="0" smtClean="0"/>
              <a:t> </a:t>
            </a:r>
            <a:r>
              <a:rPr lang="en-US" altLang="ja-JP" dirty="0" smtClean="0"/>
              <a:t>storage</a:t>
            </a:r>
            <a:r>
              <a:rPr lang="ja-JP" altLang="en-US" dirty="0" smtClean="0"/>
              <a:t> </a:t>
            </a:r>
            <a:r>
              <a:rPr lang="en-US" altLang="ja-JP" dirty="0" smtClean="0"/>
              <a:t>area</a:t>
            </a:r>
            <a:r>
              <a:rPr lang="ja-JP" altLang="en-US" dirty="0" smtClean="0"/>
              <a:t> </a:t>
            </a:r>
            <a:r>
              <a:rPr lang="en-US" altLang="ja-JP" dirty="0" smtClean="0"/>
              <a:t>or</a:t>
            </a:r>
            <a:r>
              <a:rPr lang="ja-JP" altLang="en-US" dirty="0" smtClean="0"/>
              <a:t> </a:t>
            </a:r>
            <a:r>
              <a:rPr lang="en-US" altLang="ja-JP" dirty="0" smtClean="0"/>
              <a:t>large</a:t>
            </a:r>
            <a:r>
              <a:rPr lang="ja-JP" altLang="en-US" dirty="0" smtClean="0"/>
              <a:t> </a:t>
            </a:r>
            <a:r>
              <a:rPr lang="en-US" altLang="ja-JP" dirty="0" smtClean="0"/>
              <a:t>volume</a:t>
            </a:r>
            <a:r>
              <a:rPr lang="ja-JP" altLang="en-US" dirty="0" smtClean="0"/>
              <a:t> </a:t>
            </a:r>
            <a:r>
              <a:rPr lang="en-US" altLang="ja-JP" dirty="0" smtClean="0"/>
              <a:t>in</a:t>
            </a:r>
            <a:r>
              <a:rPr lang="ja-JP" altLang="en-US" dirty="0" smtClean="0"/>
              <a:t> </a:t>
            </a:r>
            <a:r>
              <a:rPr lang="en-US" altLang="ja-JP" dirty="0" smtClean="0"/>
              <a:t>VM</a:t>
            </a:r>
            <a:r>
              <a:rPr lang="ja-JP" altLang="en-US" dirty="0" smtClean="0"/>
              <a:t> </a:t>
            </a:r>
            <a:r>
              <a:rPr lang="en-US" altLang="ja-JP" dirty="0" smtClean="0"/>
              <a:t>disk</a:t>
            </a:r>
            <a:r>
              <a:rPr lang="ja-JP" altLang="en-US" dirty="0" smtClean="0"/>
              <a:t> </a:t>
            </a:r>
            <a:r>
              <a:rPr lang="en-US" altLang="ja-JP" dirty="0" smtClean="0"/>
              <a:t>image</a:t>
            </a:r>
            <a:r>
              <a:rPr lang="ja-JP" altLang="en-US" dirty="0" smtClean="0"/>
              <a:t> </a:t>
            </a:r>
            <a:r>
              <a:rPr lang="en-US" altLang="ja-JP" dirty="0" smtClean="0"/>
              <a:t>(No</a:t>
            </a:r>
            <a:r>
              <a:rPr lang="ja-JP" altLang="en-US" dirty="0" smtClean="0"/>
              <a:t> </a:t>
            </a:r>
            <a:r>
              <a:rPr lang="en-US" altLang="ja-JP" dirty="0" smtClean="0"/>
              <a:t>NFS mount as filesystem!)</a:t>
            </a:r>
          </a:p>
          <a:p>
            <a:pPr lvl="2"/>
            <a:r>
              <a:rPr lang="en-US" altLang="ja-JP" dirty="0" smtClean="0"/>
              <a:t>Backup</a:t>
            </a:r>
            <a:r>
              <a:rPr lang="ja-JP" altLang="en-US" dirty="0" smtClean="0"/>
              <a:t> </a:t>
            </a:r>
            <a:r>
              <a:rPr lang="en-US" altLang="ja-JP" dirty="0" smtClean="0"/>
              <a:t>operation</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on</a:t>
            </a:r>
            <a:r>
              <a:rPr lang="ja-JP" altLang="en-US" dirty="0" smtClean="0"/>
              <a:t> </a:t>
            </a:r>
            <a:r>
              <a:rPr lang="en-US" altLang="ja-JP" dirty="0" err="1" smtClean="0"/>
              <a:t>pgsql</a:t>
            </a:r>
            <a:r>
              <a:rPr lang="ja-JP" altLang="en-US" dirty="0" smtClean="0"/>
              <a:t> </a:t>
            </a:r>
            <a:r>
              <a:rPr lang="en-US" altLang="ja-JP" dirty="0" smtClean="0"/>
              <a:t>layer</a:t>
            </a:r>
            <a:r>
              <a:rPr lang="ja-JP" altLang="en-US" dirty="0" smtClean="0"/>
              <a:t> </a:t>
            </a:r>
            <a:r>
              <a:rPr lang="en-US" altLang="ja-JP" dirty="0" smtClean="0"/>
              <a:t>–</a:t>
            </a:r>
            <a:r>
              <a:rPr lang="ja-JP" altLang="en-US" dirty="0" smtClean="0"/>
              <a:t> </a:t>
            </a:r>
            <a:r>
              <a:rPr lang="en-US" altLang="ja-JP" dirty="0" smtClean="0"/>
              <a:t>no</a:t>
            </a:r>
            <a:r>
              <a:rPr lang="ja-JP" altLang="en-US" dirty="0" smtClean="0"/>
              <a:t> </a:t>
            </a:r>
            <a:r>
              <a:rPr lang="en-US" altLang="ja-JP" dirty="0" smtClean="0"/>
              <a:t>special</a:t>
            </a:r>
            <a:r>
              <a:rPr lang="ja-JP" altLang="en-US" dirty="0" smtClean="0"/>
              <a:t> </a:t>
            </a:r>
            <a:r>
              <a:rPr lang="en-US" altLang="ja-JP" dirty="0" smtClean="0"/>
              <a:t>care</a:t>
            </a:r>
            <a:r>
              <a:rPr lang="ja-JP" altLang="en-US" dirty="0" smtClean="0"/>
              <a:t> </a:t>
            </a:r>
            <a:r>
              <a:rPr lang="en-US" altLang="ja-JP" dirty="0" smtClean="0"/>
              <a:t>required</a:t>
            </a:r>
            <a:r>
              <a:rPr lang="ja-JP" altLang="en-US" dirty="0" smtClean="0"/>
              <a:t> </a:t>
            </a:r>
            <a:r>
              <a:rPr lang="en-US" altLang="ja-JP" dirty="0" smtClean="0"/>
              <a:t>on</a:t>
            </a:r>
            <a:r>
              <a:rPr lang="ja-JP" altLang="en-US" dirty="0" smtClean="0"/>
              <a:t> </a:t>
            </a:r>
            <a:r>
              <a:rPr lang="en-US" altLang="ja-JP" dirty="0" smtClean="0"/>
              <a:t>storage</a:t>
            </a:r>
            <a:r>
              <a:rPr lang="ja-JP" altLang="en-US" dirty="0" smtClean="0"/>
              <a:t> </a:t>
            </a:r>
            <a:r>
              <a:rPr lang="en-US" altLang="ja-JP" dirty="0" smtClean="0"/>
              <a:t>connection</a:t>
            </a:r>
          </a:p>
          <a:p>
            <a:pPr lvl="2"/>
            <a:r>
              <a:rPr lang="en-US" altLang="ja-JP" dirty="0" smtClean="0"/>
              <a:t>iSCSI</a:t>
            </a:r>
            <a:r>
              <a:rPr lang="ja-JP" altLang="en-US" dirty="0" smtClean="0"/>
              <a:t> </a:t>
            </a:r>
            <a:r>
              <a:rPr lang="en-US" altLang="ja-JP" dirty="0" smtClean="0"/>
              <a:t>mount</a:t>
            </a:r>
            <a:r>
              <a:rPr lang="ja-JP" altLang="en-US" dirty="0" smtClean="0"/>
              <a:t> </a:t>
            </a:r>
            <a:r>
              <a:rPr lang="en-US" altLang="ja-JP" dirty="0" smtClean="0"/>
              <a:t>storage</a:t>
            </a:r>
            <a:r>
              <a:rPr lang="ja-JP" altLang="en-US" dirty="0" smtClean="0"/>
              <a:t> </a:t>
            </a:r>
            <a:r>
              <a:rPr lang="en-US" altLang="ja-JP" dirty="0" smtClean="0"/>
              <a:t>is</a:t>
            </a:r>
            <a:r>
              <a:rPr lang="ja-JP" altLang="en-US" dirty="0" smtClean="0"/>
              <a:t> </a:t>
            </a:r>
            <a:r>
              <a:rPr lang="en-US" altLang="ja-JP" dirty="0" smtClean="0"/>
              <a:t>better?</a:t>
            </a:r>
          </a:p>
          <a:p>
            <a:pPr lvl="1"/>
            <a:r>
              <a:rPr lang="en-US" altLang="ja-JP" dirty="0" smtClean="0"/>
              <a:t>Storage</a:t>
            </a:r>
            <a:r>
              <a:rPr lang="ja-JP" altLang="en-US" dirty="0" smtClean="0"/>
              <a:t> </a:t>
            </a:r>
            <a:r>
              <a:rPr lang="en-US" altLang="ja-JP" dirty="0" smtClean="0"/>
              <a:t>for</a:t>
            </a:r>
            <a:r>
              <a:rPr lang="ja-JP" altLang="en-US" dirty="0" smtClean="0"/>
              <a:t> </a:t>
            </a:r>
            <a:r>
              <a:rPr lang="en-US" altLang="ja-JP" dirty="0" smtClean="0"/>
              <a:t>backup</a:t>
            </a:r>
          </a:p>
          <a:p>
            <a:pPr lvl="2"/>
            <a:r>
              <a:rPr lang="en-US" altLang="ja-JP" dirty="0" smtClean="0"/>
              <a:t>Will</a:t>
            </a:r>
            <a:r>
              <a:rPr lang="ja-JP" altLang="en-US" dirty="0" smtClean="0"/>
              <a:t> </a:t>
            </a:r>
            <a:r>
              <a:rPr lang="en-US" altLang="ja-JP" dirty="0" smtClean="0"/>
              <a:t>be</a:t>
            </a:r>
            <a:r>
              <a:rPr lang="ja-JP" altLang="en-US" dirty="0" smtClean="0"/>
              <a:t> </a:t>
            </a:r>
            <a:r>
              <a:rPr lang="en-US" altLang="ja-JP" dirty="0" smtClean="0"/>
              <a:t>mostly</a:t>
            </a:r>
            <a:r>
              <a:rPr lang="ja-JP" altLang="en-US" dirty="0" smtClean="0"/>
              <a:t> </a:t>
            </a:r>
            <a:r>
              <a:rPr lang="en-US" altLang="ja-JP" dirty="0" smtClean="0"/>
              <a:t>used</a:t>
            </a:r>
            <a:r>
              <a:rPr lang="ja-JP" altLang="en-US" dirty="0" smtClean="0"/>
              <a:t> </a:t>
            </a:r>
            <a:r>
              <a:rPr lang="en-US" altLang="ja-JP" dirty="0" smtClean="0"/>
              <a:t>at</a:t>
            </a:r>
            <a:r>
              <a:rPr lang="ja-JP" altLang="en-US" dirty="0" smtClean="0"/>
              <a:t> </a:t>
            </a:r>
            <a:r>
              <a:rPr lang="en-US" altLang="ja-JP" dirty="0" smtClean="0"/>
              <a:t>daytime</a:t>
            </a:r>
            <a:r>
              <a:rPr lang="ja-JP" altLang="en-US" dirty="0" smtClean="0"/>
              <a:t> </a:t>
            </a:r>
            <a:r>
              <a:rPr lang="en-US" altLang="ja-JP" dirty="0" smtClean="0"/>
              <a:t>–</a:t>
            </a:r>
            <a:r>
              <a:rPr lang="ja-JP" altLang="en-US" dirty="0" smtClean="0"/>
              <a:t> </a:t>
            </a:r>
            <a:r>
              <a:rPr lang="en-US" altLang="ja-JP" dirty="0" smtClean="0"/>
              <a:t>daily</a:t>
            </a:r>
            <a:r>
              <a:rPr lang="ja-JP" altLang="en-US" dirty="0" smtClean="0"/>
              <a:t> </a:t>
            </a:r>
            <a:r>
              <a:rPr lang="en-US" altLang="ja-JP" dirty="0" err="1" smtClean="0"/>
              <a:t>cron</a:t>
            </a:r>
            <a:r>
              <a:rPr lang="ja-JP" altLang="en-US" dirty="0" smtClean="0"/>
              <a:t> </a:t>
            </a:r>
            <a:r>
              <a:rPr lang="en-US" altLang="ja-JP" dirty="0" smtClean="0"/>
              <a:t>job</a:t>
            </a:r>
            <a:r>
              <a:rPr lang="ja-JP" altLang="en-US" dirty="0" smtClean="0"/>
              <a:t> </a:t>
            </a:r>
            <a:r>
              <a:rPr lang="en-US" altLang="ja-JP" dirty="0" smtClean="0"/>
              <a:t>liked</a:t>
            </a:r>
          </a:p>
          <a:p>
            <a:pPr lvl="2"/>
            <a:r>
              <a:rPr lang="en-US" altLang="ja-JP" dirty="0" smtClean="0"/>
              <a:t>No</a:t>
            </a:r>
            <a:r>
              <a:rPr lang="ja-JP" altLang="en-US" dirty="0" smtClean="0"/>
              <a:t> </a:t>
            </a:r>
            <a:r>
              <a:rPr lang="en-US" altLang="ja-JP" dirty="0" smtClean="0"/>
              <a:t>serious</a:t>
            </a:r>
            <a:r>
              <a:rPr lang="ja-JP" altLang="en-US" dirty="0" smtClean="0"/>
              <a:t> </a:t>
            </a:r>
            <a:r>
              <a:rPr lang="en-US" altLang="ja-JP" dirty="0" smtClean="0"/>
              <a:t>performance</a:t>
            </a:r>
            <a:r>
              <a:rPr lang="ja-JP" altLang="en-US" dirty="0" smtClean="0"/>
              <a:t> </a:t>
            </a:r>
            <a:r>
              <a:rPr lang="en-US" altLang="ja-JP" dirty="0" smtClean="0"/>
              <a:t>requirement</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applicable,</a:t>
            </a:r>
            <a:r>
              <a:rPr lang="ja-JP" altLang="en-US" dirty="0" smtClean="0"/>
              <a:t> </a:t>
            </a:r>
            <a:r>
              <a:rPr lang="en-US" altLang="ja-JP" dirty="0" smtClean="0"/>
              <a:t>rely</a:t>
            </a:r>
            <a:r>
              <a:rPr lang="ja-JP" altLang="en-US" dirty="0" smtClean="0"/>
              <a:t> </a:t>
            </a:r>
            <a:r>
              <a:rPr lang="en-US" altLang="ja-JP" dirty="0" smtClean="0"/>
              <a:t>on</a:t>
            </a:r>
            <a:r>
              <a:rPr lang="ja-JP" altLang="en-US" dirty="0" smtClean="0"/>
              <a:t> </a:t>
            </a:r>
            <a:r>
              <a:rPr lang="en-US" altLang="ja-JP" dirty="0" smtClean="0"/>
              <a:t>general</a:t>
            </a:r>
            <a:r>
              <a:rPr lang="ja-JP" altLang="en-US" dirty="0" smtClean="0"/>
              <a:t> </a:t>
            </a:r>
            <a:r>
              <a:rPr lang="en-US" altLang="ja-JP" dirty="0" smtClean="0"/>
              <a:t>NFS</a:t>
            </a:r>
            <a:r>
              <a:rPr lang="ja-JP" altLang="en-US" dirty="0" smtClean="0"/>
              <a:t> </a:t>
            </a:r>
            <a:r>
              <a:rPr lang="en-US" altLang="ja-JP" dirty="0" smtClean="0"/>
              <a:t>service</a:t>
            </a:r>
            <a:r>
              <a:rPr lang="ja-JP" altLang="en-US" dirty="0" smtClean="0"/>
              <a:t> </a:t>
            </a:r>
            <a:r>
              <a:rPr lang="en-US" altLang="ja-JP" dirty="0" smtClean="0"/>
              <a:t>should</a:t>
            </a:r>
            <a:r>
              <a:rPr lang="ja-JP" altLang="en-US" dirty="0" smtClean="0"/>
              <a:t> </a:t>
            </a:r>
            <a:r>
              <a:rPr lang="en-US" altLang="ja-JP" dirty="0" smtClean="0"/>
              <a:t>be</a:t>
            </a:r>
            <a:r>
              <a:rPr lang="ja-JP" altLang="en-US" dirty="0" smtClean="0"/>
              <a:t> </a:t>
            </a:r>
            <a:r>
              <a:rPr lang="en-US" altLang="ja-JP" dirty="0" smtClean="0"/>
              <a:t>fine</a:t>
            </a:r>
            <a:endParaRPr lang="en-US" altLang="ja-JP" dirty="0"/>
          </a:p>
        </p:txBody>
      </p:sp>
    </p:spTree>
    <p:extLst>
      <p:ext uri="{BB962C8B-B14F-4D97-AF65-F5344CB8AC3E}">
        <p14:creationId xmlns:p14="http://schemas.microsoft.com/office/powerpoint/2010/main" val="4223218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Plan</a:t>
            </a:r>
            <a:r>
              <a:rPr kumimoji="1" lang="ja-JP" altLang="en-US" dirty="0" smtClean="0"/>
              <a:t> </a:t>
            </a:r>
            <a:r>
              <a:rPr kumimoji="1" lang="en-US" altLang="ja-JP" dirty="0" smtClean="0"/>
              <a:t>before</a:t>
            </a:r>
            <a:r>
              <a:rPr kumimoji="1" lang="ja-JP" altLang="en-US" dirty="0" smtClean="0"/>
              <a:t> </a:t>
            </a:r>
            <a:r>
              <a:rPr kumimoji="1" lang="en-US" altLang="ja-JP" dirty="0" smtClean="0"/>
              <a:t>deployment</a:t>
            </a:r>
            <a:r>
              <a:rPr kumimoji="1" lang="ja-JP" altLang="en-US" dirty="0" smtClean="0"/>
              <a:t> </a:t>
            </a:r>
            <a:r>
              <a:rPr kumimoji="1" lang="en-US" altLang="ja-JP" dirty="0" smtClean="0"/>
              <a:t>at</a:t>
            </a:r>
            <a:r>
              <a:rPr kumimoji="1" lang="ja-JP" altLang="en-US" dirty="0" smtClean="0"/>
              <a:t> </a:t>
            </a:r>
            <a:r>
              <a:rPr kumimoji="1" lang="en-US" altLang="ja-JP" dirty="0" smtClean="0"/>
              <a:t>on-site</a:t>
            </a:r>
            <a:endParaRPr kumimoji="1" lang="ja-JP" altLang="en-US" dirty="0"/>
          </a:p>
        </p:txBody>
      </p:sp>
      <p:sp>
        <p:nvSpPr>
          <p:cNvPr id="3" name="コンテンツ プレースホルダー 2"/>
          <p:cNvSpPr>
            <a:spLocks noGrp="1"/>
          </p:cNvSpPr>
          <p:nvPr>
            <p:ph idx="1"/>
          </p:nvPr>
        </p:nvSpPr>
        <p:spPr>
          <a:xfrm>
            <a:off x="457200" y="1600200"/>
            <a:ext cx="8507288" cy="4997152"/>
          </a:xfrm>
        </p:spPr>
        <p:txBody>
          <a:bodyPr>
            <a:normAutofit fontScale="92500" lnSpcReduction="20000"/>
          </a:bodyPr>
          <a:lstStyle/>
          <a:p>
            <a:r>
              <a:rPr lang="en-US" altLang="ja-JP" dirty="0" smtClean="0"/>
              <a:t>No</a:t>
            </a:r>
            <a:r>
              <a:rPr lang="ja-JP" altLang="en-US" dirty="0" smtClean="0"/>
              <a:t> </a:t>
            </a:r>
            <a:r>
              <a:rPr lang="en-US" altLang="ja-JP" dirty="0" smtClean="0"/>
              <a:t>special</a:t>
            </a:r>
            <a:r>
              <a:rPr lang="ja-JP" altLang="en-US" dirty="0" smtClean="0"/>
              <a:t> </a:t>
            </a:r>
            <a:r>
              <a:rPr lang="en-US" altLang="ja-JP" dirty="0" smtClean="0"/>
              <a:t>care</a:t>
            </a:r>
            <a:r>
              <a:rPr lang="ja-JP" altLang="en-US" dirty="0" smtClean="0"/>
              <a:t> </a:t>
            </a:r>
            <a:r>
              <a:rPr lang="en-US" altLang="ja-JP" dirty="0" smtClean="0"/>
              <a:t>is</a:t>
            </a:r>
            <a:r>
              <a:rPr lang="ja-JP" altLang="en-US" dirty="0" smtClean="0"/>
              <a:t> </a:t>
            </a:r>
            <a:r>
              <a:rPr lang="en-US" altLang="ja-JP" dirty="0" smtClean="0"/>
              <a:t>required,</a:t>
            </a:r>
            <a:r>
              <a:rPr lang="ja-JP" altLang="en-US" dirty="0" smtClean="0"/>
              <a:t> </a:t>
            </a:r>
            <a:r>
              <a:rPr lang="en-US" altLang="ja-JP" dirty="0" smtClean="0"/>
              <a:t>except</a:t>
            </a:r>
            <a:r>
              <a:rPr lang="ja-JP" altLang="en-US" dirty="0" smtClean="0"/>
              <a:t> </a:t>
            </a:r>
            <a:r>
              <a:rPr lang="en-US" altLang="ja-JP" dirty="0" smtClean="0"/>
              <a:t>for</a:t>
            </a:r>
            <a:r>
              <a:rPr lang="ja-JP" altLang="en-US" dirty="0" smtClean="0"/>
              <a:t> </a:t>
            </a:r>
            <a:r>
              <a:rPr lang="en-US" altLang="ja-JP" dirty="0" smtClean="0"/>
              <a:t>IR</a:t>
            </a:r>
            <a:r>
              <a:rPr lang="ja-JP" altLang="en-US" dirty="0" smtClean="0"/>
              <a:t> </a:t>
            </a:r>
            <a:r>
              <a:rPr lang="en-US" altLang="ja-JP" dirty="0" smtClean="0"/>
              <a:t>detector</a:t>
            </a:r>
            <a:r>
              <a:rPr lang="ja-JP" altLang="en-US" dirty="0" smtClean="0"/>
              <a:t> </a:t>
            </a:r>
            <a:r>
              <a:rPr lang="en-US" altLang="ja-JP" dirty="0" smtClean="0"/>
              <a:t>control</a:t>
            </a:r>
          </a:p>
          <a:p>
            <a:pPr lvl="1"/>
            <a:r>
              <a:rPr lang="en-US" altLang="ja-JP" dirty="0" smtClean="0"/>
              <a:t>Neither</a:t>
            </a:r>
            <a:r>
              <a:rPr lang="ja-JP" altLang="en-US" dirty="0" smtClean="0"/>
              <a:t> </a:t>
            </a:r>
            <a:r>
              <a:rPr lang="en-US" altLang="ja-JP" dirty="0"/>
              <a:t>v</a:t>
            </a:r>
            <a:r>
              <a:rPr lang="en-US" altLang="ja-JP" dirty="0" smtClean="0"/>
              <a:t>olume</a:t>
            </a:r>
            <a:r>
              <a:rPr lang="ja-JP" altLang="en-US" dirty="0" smtClean="0"/>
              <a:t> </a:t>
            </a:r>
            <a:r>
              <a:rPr lang="en-US" altLang="ja-JP" dirty="0" smtClean="0"/>
              <a:t>nor</a:t>
            </a:r>
            <a:r>
              <a:rPr lang="ja-JP" altLang="en-US" dirty="0" smtClean="0"/>
              <a:t> </a:t>
            </a:r>
            <a:r>
              <a:rPr lang="en-US" altLang="ja-JP" dirty="0" smtClean="0"/>
              <a:t>bandwidth</a:t>
            </a:r>
            <a:r>
              <a:rPr lang="ja-JP" altLang="en-US" dirty="0" smtClean="0"/>
              <a:t> </a:t>
            </a:r>
            <a:r>
              <a:rPr lang="en-US" altLang="ja-JP" dirty="0" smtClean="0"/>
              <a:t>is</a:t>
            </a:r>
            <a:r>
              <a:rPr lang="ja-JP" altLang="en-US" dirty="0" smtClean="0"/>
              <a:t> </a:t>
            </a:r>
            <a:r>
              <a:rPr lang="en-US" altLang="ja-JP" dirty="0" smtClean="0"/>
              <a:t>high</a:t>
            </a:r>
          </a:p>
          <a:p>
            <a:pPr lvl="1"/>
            <a:r>
              <a:rPr lang="en-US" altLang="ja-JP" dirty="0" smtClean="0"/>
              <a:t>AIT</a:t>
            </a:r>
            <a:r>
              <a:rPr lang="ja-JP" altLang="en-US" dirty="0" smtClean="0"/>
              <a:t> </a:t>
            </a:r>
            <a:r>
              <a:rPr lang="en-US" altLang="ja-JP" dirty="0" smtClean="0"/>
              <a:t>local</a:t>
            </a:r>
            <a:r>
              <a:rPr lang="ja-JP" altLang="en-US" dirty="0" smtClean="0"/>
              <a:t> </a:t>
            </a:r>
            <a:r>
              <a:rPr lang="en-US" altLang="ja-JP" dirty="0" smtClean="0"/>
              <a:t>area</a:t>
            </a:r>
            <a:r>
              <a:rPr lang="ja-JP" altLang="en-US" dirty="0" smtClean="0"/>
              <a:t> </a:t>
            </a:r>
            <a:r>
              <a:rPr lang="en-US" altLang="ja-JP" dirty="0" smtClean="0"/>
              <a:t>NFS</a:t>
            </a:r>
            <a:r>
              <a:rPr lang="ja-JP" altLang="en-US" dirty="0" smtClean="0"/>
              <a:t> </a:t>
            </a:r>
            <a:r>
              <a:rPr lang="en-US" altLang="ja-JP" dirty="0" smtClean="0"/>
              <a:t>service</a:t>
            </a:r>
            <a:r>
              <a:rPr lang="ja-JP" altLang="en-US" dirty="0" smtClean="0"/>
              <a:t> </a:t>
            </a:r>
            <a:r>
              <a:rPr lang="en-US" altLang="ja-JP" dirty="0" smtClean="0"/>
              <a:t>is</a:t>
            </a:r>
            <a:r>
              <a:rPr lang="ja-JP" altLang="en-US" dirty="0" smtClean="0"/>
              <a:t> </a:t>
            </a:r>
            <a:r>
              <a:rPr lang="en-US" altLang="ja-JP" dirty="0" smtClean="0"/>
              <a:t>enough…</a:t>
            </a:r>
            <a:r>
              <a:rPr lang="ja-JP" altLang="en-US" dirty="0" smtClean="0"/>
              <a:t> </a:t>
            </a:r>
            <a:r>
              <a:rPr lang="en-US" altLang="ja-JP" dirty="0" smtClean="0"/>
              <a:t>Or</a:t>
            </a:r>
            <a:r>
              <a:rPr lang="ja-JP" altLang="en-US" dirty="0" smtClean="0"/>
              <a:t> </a:t>
            </a:r>
            <a:r>
              <a:rPr lang="en-US" altLang="ja-JP" dirty="0" smtClean="0"/>
              <a:t>even</a:t>
            </a:r>
            <a:r>
              <a:rPr lang="ja-JP" altLang="en-US" dirty="0" smtClean="0"/>
              <a:t> </a:t>
            </a:r>
            <a:r>
              <a:rPr lang="en-US" altLang="ja-JP" dirty="0" smtClean="0"/>
              <a:t>local</a:t>
            </a:r>
            <a:r>
              <a:rPr lang="ja-JP" altLang="en-US" dirty="0" smtClean="0"/>
              <a:t> </a:t>
            </a:r>
            <a:r>
              <a:rPr lang="en-US" altLang="ja-JP" dirty="0" smtClean="0"/>
              <a:t>fs.</a:t>
            </a:r>
          </a:p>
          <a:p>
            <a:pPr lvl="2"/>
            <a:r>
              <a:rPr lang="en-US" altLang="ja-JP" dirty="0" smtClean="0"/>
              <a:t>From application level, nothing will differ for this use b/w iSCSI or NFS/local</a:t>
            </a:r>
          </a:p>
          <a:p>
            <a:pPr lvl="3"/>
            <a:r>
              <a:rPr lang="en-US" altLang="ja-JP" dirty="0" smtClean="0"/>
              <a:t>e.g. lock, bandwidth</a:t>
            </a:r>
          </a:p>
          <a:p>
            <a:r>
              <a:rPr lang="en-US" altLang="ja-JP" dirty="0" smtClean="0"/>
              <a:t>Volume</a:t>
            </a:r>
            <a:r>
              <a:rPr lang="ja-JP" altLang="en-US" dirty="0" smtClean="0"/>
              <a:t> </a:t>
            </a:r>
            <a:r>
              <a:rPr lang="en-US" altLang="ja-JP" dirty="0" smtClean="0"/>
              <a:t>size</a:t>
            </a:r>
            <a:r>
              <a:rPr lang="ja-JP" altLang="en-US" dirty="0" smtClean="0"/>
              <a:t> </a:t>
            </a:r>
            <a:r>
              <a:rPr lang="en-US" altLang="ja-JP" dirty="0" smtClean="0"/>
              <a:t>for</a:t>
            </a:r>
            <a:r>
              <a:rPr lang="ja-JP" altLang="en-US" dirty="0" smtClean="0"/>
              <a:t> </a:t>
            </a:r>
            <a:r>
              <a:rPr lang="en-US" altLang="ja-JP" dirty="0" smtClean="0"/>
              <a:t>storage</a:t>
            </a:r>
            <a:r>
              <a:rPr lang="ja-JP" altLang="en-US" dirty="0" smtClean="0"/>
              <a:t> </a:t>
            </a:r>
            <a:r>
              <a:rPr lang="en-US" altLang="ja-JP" dirty="0" smtClean="0"/>
              <a:t>of</a:t>
            </a:r>
            <a:r>
              <a:rPr lang="ja-JP" altLang="en-US" dirty="0" smtClean="0"/>
              <a:t> </a:t>
            </a:r>
            <a:r>
              <a:rPr lang="en-US" altLang="ja-JP" dirty="0" smtClean="0"/>
              <a:t>IR</a:t>
            </a:r>
            <a:r>
              <a:rPr lang="ja-JP" altLang="en-US" dirty="0" smtClean="0"/>
              <a:t> </a:t>
            </a:r>
            <a:r>
              <a:rPr lang="en-US" altLang="ja-JP" dirty="0" smtClean="0"/>
              <a:t>detector</a:t>
            </a:r>
            <a:r>
              <a:rPr lang="ja-JP" altLang="en-US" dirty="0" smtClean="0"/>
              <a:t> </a:t>
            </a:r>
            <a:r>
              <a:rPr lang="en-US" altLang="ja-JP" dirty="0" smtClean="0"/>
              <a:t>control</a:t>
            </a:r>
          </a:p>
          <a:p>
            <a:pPr lvl="1"/>
            <a:r>
              <a:rPr lang="en-US" altLang="ja-JP" dirty="0" smtClean="0"/>
              <a:t>Bandwidth</a:t>
            </a:r>
            <a:r>
              <a:rPr lang="ja-JP" altLang="en-US" dirty="0" smtClean="0"/>
              <a:t> </a:t>
            </a:r>
            <a:r>
              <a:rPr lang="en-US" altLang="ja-JP" dirty="0" smtClean="0"/>
              <a:t>per</a:t>
            </a:r>
            <a:r>
              <a:rPr lang="ja-JP" altLang="en-US" dirty="0" smtClean="0"/>
              <a:t> </a:t>
            </a:r>
            <a:r>
              <a:rPr lang="en-US" altLang="ja-JP" dirty="0" smtClean="0"/>
              <a:t>one</a:t>
            </a:r>
            <a:r>
              <a:rPr lang="ja-JP" altLang="en-US" dirty="0" smtClean="0"/>
              <a:t> </a:t>
            </a:r>
            <a:r>
              <a:rPr lang="en-US" altLang="ja-JP" dirty="0" smtClean="0"/>
              <a:t>camera</a:t>
            </a:r>
            <a:r>
              <a:rPr lang="ja-JP" altLang="en-US" dirty="0" smtClean="0"/>
              <a:t> </a:t>
            </a:r>
            <a:r>
              <a:rPr lang="en-US" altLang="ja-JP" dirty="0" smtClean="0"/>
              <a:t>is</a:t>
            </a:r>
            <a:r>
              <a:rPr lang="ja-JP" altLang="en-US" dirty="0" smtClean="0"/>
              <a:t> </a:t>
            </a:r>
            <a:r>
              <a:rPr lang="en-US" altLang="ja-JP" dirty="0" smtClean="0"/>
              <a:t>not</a:t>
            </a:r>
            <a:r>
              <a:rPr lang="ja-JP" altLang="en-US" dirty="0" smtClean="0"/>
              <a:t> </a:t>
            </a:r>
            <a:r>
              <a:rPr lang="en-US" altLang="ja-JP" dirty="0" smtClean="0"/>
              <a:t>so</a:t>
            </a:r>
            <a:r>
              <a:rPr lang="ja-JP" altLang="en-US" dirty="0" smtClean="0"/>
              <a:t> </a:t>
            </a:r>
            <a:r>
              <a:rPr lang="en-US" altLang="ja-JP" dirty="0" smtClean="0"/>
              <a:t>high</a:t>
            </a:r>
            <a:r>
              <a:rPr lang="ja-JP" altLang="en-US" dirty="0" smtClean="0"/>
              <a:t> </a:t>
            </a:r>
            <a:r>
              <a:rPr lang="en-US" altLang="ja-JP" dirty="0" smtClean="0"/>
              <a:t>(~100Mbps)</a:t>
            </a:r>
          </a:p>
          <a:p>
            <a:pPr lvl="2"/>
            <a:r>
              <a:rPr lang="en-US" altLang="ja-JP" dirty="0" smtClean="0"/>
              <a:t>Simple</a:t>
            </a:r>
            <a:r>
              <a:rPr lang="ja-JP" altLang="en-US" dirty="0" smtClean="0"/>
              <a:t> </a:t>
            </a:r>
            <a:r>
              <a:rPr lang="en-US" altLang="ja-JP" dirty="0" smtClean="0"/>
              <a:t>NFS</a:t>
            </a:r>
            <a:r>
              <a:rPr lang="ja-JP" altLang="en-US" dirty="0" smtClean="0"/>
              <a:t> </a:t>
            </a:r>
            <a:r>
              <a:rPr lang="en-US" altLang="ja-JP" dirty="0" smtClean="0"/>
              <a:t>server</a:t>
            </a:r>
            <a:r>
              <a:rPr lang="ja-JP" altLang="en-US" dirty="0" smtClean="0"/>
              <a:t> </a:t>
            </a:r>
            <a:r>
              <a:rPr lang="en-US" altLang="ja-JP" dirty="0" smtClean="0"/>
              <a:t>can</a:t>
            </a:r>
            <a:r>
              <a:rPr lang="ja-JP" altLang="en-US" dirty="0" smtClean="0"/>
              <a:t> </a:t>
            </a:r>
            <a:r>
              <a:rPr lang="en-US" altLang="ja-JP" dirty="0" smtClean="0"/>
              <a:t>supply</a:t>
            </a:r>
            <a:r>
              <a:rPr lang="ja-JP" altLang="en-US" dirty="0" smtClean="0"/>
              <a:t> </a:t>
            </a:r>
            <a:r>
              <a:rPr lang="en-US" altLang="ja-JP" dirty="0" smtClean="0"/>
              <a:t>~600Mbps</a:t>
            </a:r>
          </a:p>
          <a:p>
            <a:pPr lvl="1"/>
            <a:r>
              <a:rPr lang="en-US" altLang="ja-JP" dirty="0" smtClean="0"/>
              <a:t>Continuous</a:t>
            </a:r>
            <a:r>
              <a:rPr lang="ja-JP" altLang="en-US" dirty="0" smtClean="0"/>
              <a:t> </a:t>
            </a:r>
            <a:r>
              <a:rPr lang="en-US" altLang="ja-JP" dirty="0" smtClean="0"/>
              <a:t>up-the-ramp</a:t>
            </a:r>
            <a:r>
              <a:rPr lang="ja-JP" altLang="en-US" dirty="0" smtClean="0"/>
              <a:t> </a:t>
            </a:r>
            <a:r>
              <a:rPr lang="en-US" altLang="ja-JP" dirty="0" smtClean="0"/>
              <a:t>outputs</a:t>
            </a:r>
            <a:r>
              <a:rPr lang="ja-JP" altLang="en-US" dirty="0" smtClean="0"/>
              <a:t> </a:t>
            </a:r>
            <a:r>
              <a:rPr lang="en-US" altLang="ja-JP" dirty="0" smtClean="0"/>
              <a:t>large</a:t>
            </a:r>
            <a:r>
              <a:rPr lang="ja-JP" altLang="en-US" dirty="0" smtClean="0"/>
              <a:t> </a:t>
            </a:r>
            <a:r>
              <a:rPr lang="en-US" altLang="ja-JP" dirty="0" smtClean="0"/>
              <a:t>size</a:t>
            </a:r>
            <a:r>
              <a:rPr lang="ja-JP" altLang="en-US" dirty="0" smtClean="0"/>
              <a:t> </a:t>
            </a:r>
            <a:r>
              <a:rPr lang="en-US" altLang="ja-JP" dirty="0" smtClean="0"/>
              <a:t>data is an </a:t>
            </a:r>
            <a:r>
              <a:rPr lang="en-US" altLang="ja-JP" dirty="0" err="1" smtClean="0"/>
              <a:t>iusse</a:t>
            </a:r>
            <a:endParaRPr lang="en-US" altLang="ja-JP" dirty="0" smtClean="0"/>
          </a:p>
          <a:p>
            <a:pPr lvl="2"/>
            <a:r>
              <a:rPr lang="en-US" altLang="ja-JP" dirty="0" smtClean="0"/>
              <a:t>100Mbps</a:t>
            </a:r>
            <a:r>
              <a:rPr lang="ja-JP" altLang="en-US" dirty="0" smtClean="0"/>
              <a:t> </a:t>
            </a:r>
            <a:r>
              <a:rPr lang="en-US" altLang="ja-JP" dirty="0" smtClean="0"/>
              <a:t>over</a:t>
            </a:r>
            <a:r>
              <a:rPr lang="ja-JP" altLang="en-US" dirty="0" smtClean="0"/>
              <a:t> </a:t>
            </a:r>
            <a:r>
              <a:rPr lang="en-US" altLang="ja-JP" dirty="0" smtClean="0"/>
              <a:t>1day</a:t>
            </a:r>
            <a:r>
              <a:rPr lang="ja-JP" altLang="en-US" dirty="0" smtClean="0"/>
              <a:t> </a:t>
            </a:r>
            <a:r>
              <a:rPr lang="en-US" altLang="ja-JP" dirty="0" smtClean="0"/>
              <a:t>is</a:t>
            </a:r>
            <a:r>
              <a:rPr lang="ja-JP" altLang="en-US" dirty="0" smtClean="0"/>
              <a:t> </a:t>
            </a:r>
            <a:r>
              <a:rPr lang="en-US" altLang="ja-JP" dirty="0" smtClean="0"/>
              <a:t>~1TB</a:t>
            </a:r>
          </a:p>
          <a:p>
            <a:pPr lvl="2"/>
            <a:r>
              <a:rPr lang="en-US" altLang="ja-JP" dirty="0" smtClean="0"/>
              <a:t>Compression</a:t>
            </a:r>
            <a:r>
              <a:rPr lang="ja-JP" altLang="en-US" dirty="0" smtClean="0"/>
              <a:t> </a:t>
            </a:r>
            <a:r>
              <a:rPr lang="en-US" altLang="ja-JP" dirty="0" smtClean="0"/>
              <a:t>will</a:t>
            </a:r>
            <a:r>
              <a:rPr lang="ja-JP" altLang="en-US" dirty="0" smtClean="0"/>
              <a:t> </a:t>
            </a:r>
            <a:r>
              <a:rPr lang="en-US" altLang="ja-JP" dirty="0" smtClean="0"/>
              <a:t>make</a:t>
            </a:r>
            <a:r>
              <a:rPr lang="ja-JP" altLang="en-US" dirty="0" smtClean="0"/>
              <a:t> </a:t>
            </a:r>
            <a:r>
              <a:rPr lang="en-US" altLang="ja-JP" dirty="0" smtClean="0"/>
              <a:t>this</a:t>
            </a:r>
            <a:r>
              <a:rPr lang="ja-JP" altLang="en-US" dirty="0" smtClean="0"/>
              <a:t> </a:t>
            </a:r>
            <a:r>
              <a:rPr lang="en-US" altLang="ja-JP" dirty="0" smtClean="0"/>
              <a:t>250</a:t>
            </a:r>
            <a:r>
              <a:rPr lang="ja-JP" altLang="en-US" dirty="0" smtClean="0"/>
              <a:t> </a:t>
            </a:r>
            <a:r>
              <a:rPr lang="en-US" altLang="ja-JP" dirty="0" smtClean="0"/>
              <a:t>–</a:t>
            </a:r>
            <a:r>
              <a:rPr lang="ja-JP" altLang="en-US" dirty="0" smtClean="0"/>
              <a:t> </a:t>
            </a:r>
            <a:r>
              <a:rPr lang="en-US" altLang="ja-JP" dirty="0" smtClean="0"/>
              <a:t>350</a:t>
            </a:r>
            <a:r>
              <a:rPr lang="ja-JP" altLang="en-US" dirty="0" smtClean="0"/>
              <a:t> </a:t>
            </a:r>
            <a:r>
              <a:rPr lang="en-US" altLang="ja-JP" dirty="0" smtClean="0"/>
              <a:t>GB/day</a:t>
            </a:r>
          </a:p>
          <a:p>
            <a:pPr lvl="2"/>
            <a:r>
              <a:rPr lang="en-US" altLang="ja-JP" dirty="0" smtClean="0"/>
              <a:t>But can be done with recent HDDs, without considering about backup</a:t>
            </a:r>
          </a:p>
          <a:p>
            <a:pPr lvl="3"/>
            <a:r>
              <a:rPr lang="en-US" altLang="ja-JP" dirty="0" smtClean="0"/>
              <a:t>No need to backup these software stability test data</a:t>
            </a:r>
          </a:p>
          <a:p>
            <a:pPr lvl="1"/>
            <a:r>
              <a:rPr lang="en-US" altLang="ja-JP" dirty="0" smtClean="0"/>
              <a:t>Need</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studied</a:t>
            </a:r>
            <a:r>
              <a:rPr lang="ja-JP" altLang="en-US" dirty="0" smtClean="0"/>
              <a:t> </a:t>
            </a:r>
            <a:r>
              <a:rPr lang="en-US" altLang="ja-JP" dirty="0" smtClean="0"/>
              <a:t>once</a:t>
            </a:r>
            <a:r>
              <a:rPr lang="ja-JP" altLang="en-US" dirty="0" smtClean="0"/>
              <a:t> </a:t>
            </a:r>
            <a:r>
              <a:rPr lang="en-US" altLang="ja-JP" dirty="0" smtClean="0"/>
              <a:t>PFS</a:t>
            </a:r>
            <a:r>
              <a:rPr lang="ja-JP" altLang="en-US" dirty="0" smtClean="0"/>
              <a:t> </a:t>
            </a:r>
            <a:r>
              <a:rPr lang="en-US" altLang="ja-JP" dirty="0" smtClean="0"/>
              <a:t>get</a:t>
            </a:r>
            <a:r>
              <a:rPr lang="ja-JP" altLang="en-US" dirty="0" smtClean="0"/>
              <a:t> </a:t>
            </a:r>
            <a:r>
              <a:rPr lang="en-US" altLang="ja-JP" dirty="0" smtClean="0"/>
              <a:t>an</a:t>
            </a:r>
            <a:r>
              <a:rPr lang="ja-JP" altLang="en-US" dirty="0" smtClean="0"/>
              <a:t> </a:t>
            </a:r>
            <a:r>
              <a:rPr lang="en-US" altLang="ja-JP" dirty="0" smtClean="0"/>
              <a:t>IR</a:t>
            </a:r>
            <a:r>
              <a:rPr lang="ja-JP" altLang="en-US" dirty="0" smtClean="0"/>
              <a:t> </a:t>
            </a:r>
            <a:r>
              <a:rPr lang="en-US" altLang="ja-JP" dirty="0" smtClean="0"/>
              <a:t>detector</a:t>
            </a:r>
          </a:p>
          <a:p>
            <a:pPr lvl="2"/>
            <a:r>
              <a:rPr lang="en-US" altLang="ja-JP" dirty="0"/>
              <a:t>e</a:t>
            </a:r>
            <a:r>
              <a:rPr lang="en-US" altLang="ja-JP" dirty="0" smtClean="0"/>
              <a:t>.g.</a:t>
            </a:r>
            <a:r>
              <a:rPr lang="ja-JP" altLang="en-US" dirty="0" smtClean="0"/>
              <a:t> </a:t>
            </a:r>
            <a:r>
              <a:rPr lang="en-US" altLang="ja-JP" dirty="0" smtClean="0"/>
              <a:t>how</a:t>
            </a:r>
            <a:r>
              <a:rPr lang="ja-JP" altLang="en-US" dirty="0" smtClean="0"/>
              <a:t> </a:t>
            </a:r>
            <a:r>
              <a:rPr lang="en-US" altLang="ja-JP" dirty="0" smtClean="0"/>
              <a:t>much</a:t>
            </a:r>
            <a:r>
              <a:rPr lang="ja-JP" altLang="en-US" dirty="0" smtClean="0"/>
              <a:t> </a:t>
            </a:r>
            <a:r>
              <a:rPr lang="en-US" altLang="ja-JP" dirty="0" smtClean="0"/>
              <a:t>we</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save/check/analyze</a:t>
            </a:r>
            <a:r>
              <a:rPr lang="ja-JP" altLang="en-US" dirty="0" smtClean="0"/>
              <a:t> </a:t>
            </a:r>
            <a:r>
              <a:rPr lang="en-US" altLang="ja-JP" dirty="0" smtClean="0"/>
              <a:t>up-the-ramp</a:t>
            </a:r>
            <a:r>
              <a:rPr lang="ja-JP" altLang="en-US" dirty="0" smtClean="0"/>
              <a:t> </a:t>
            </a:r>
            <a:r>
              <a:rPr lang="en-US" altLang="ja-JP" dirty="0" smtClean="0"/>
              <a:t>data</a:t>
            </a:r>
          </a:p>
          <a:p>
            <a:pPr lvl="2"/>
            <a:r>
              <a:rPr lang="en-US" altLang="ja-JP" dirty="0" smtClean="0"/>
              <a:t>Better</a:t>
            </a:r>
            <a:r>
              <a:rPr lang="ja-JP" altLang="en-US" dirty="0" smtClean="0"/>
              <a:t> </a:t>
            </a:r>
            <a:r>
              <a:rPr lang="en-US" altLang="ja-JP" dirty="0" smtClean="0"/>
              <a:t>to</a:t>
            </a:r>
            <a:r>
              <a:rPr lang="ja-JP" altLang="en-US" dirty="0" smtClean="0"/>
              <a:t> </a:t>
            </a:r>
            <a:r>
              <a:rPr lang="en-US" altLang="ja-JP" dirty="0" smtClean="0"/>
              <a:t>study</a:t>
            </a:r>
            <a:r>
              <a:rPr lang="ja-JP" altLang="en-US" dirty="0" smtClean="0"/>
              <a:t> </a:t>
            </a:r>
            <a:r>
              <a:rPr lang="en-US" altLang="ja-JP" dirty="0" smtClean="0"/>
              <a:t>how</a:t>
            </a:r>
            <a:r>
              <a:rPr lang="ja-JP" altLang="en-US" dirty="0" smtClean="0"/>
              <a:t> </a:t>
            </a:r>
            <a:r>
              <a:rPr lang="en-US" altLang="ja-JP" dirty="0" smtClean="0"/>
              <a:t>existing</a:t>
            </a:r>
            <a:r>
              <a:rPr lang="ja-JP" altLang="en-US" dirty="0" smtClean="0"/>
              <a:t> </a:t>
            </a:r>
            <a:r>
              <a:rPr lang="en-US" altLang="ja-JP" dirty="0" smtClean="0"/>
              <a:t>instrument</a:t>
            </a:r>
            <a:r>
              <a:rPr lang="ja-JP" altLang="en-US" dirty="0" smtClean="0"/>
              <a:t> </a:t>
            </a:r>
            <a:r>
              <a:rPr lang="en-US" altLang="ja-JP" dirty="0" smtClean="0"/>
              <a:t>at</a:t>
            </a:r>
            <a:r>
              <a:rPr lang="ja-JP" altLang="en-US" dirty="0" smtClean="0"/>
              <a:t> </a:t>
            </a:r>
            <a:r>
              <a:rPr lang="en-US" altLang="ja-JP" dirty="0" smtClean="0"/>
              <a:t>Subaru</a:t>
            </a:r>
            <a:r>
              <a:rPr lang="ja-JP" altLang="en-US" dirty="0" smtClean="0"/>
              <a:t> </a:t>
            </a:r>
            <a:r>
              <a:rPr lang="en-US" altLang="ja-JP" dirty="0" smtClean="0"/>
              <a:t>doing?</a:t>
            </a:r>
            <a:endParaRPr lang="en-US" altLang="ja-JP" dirty="0"/>
          </a:p>
        </p:txBody>
      </p:sp>
    </p:spTree>
    <p:extLst>
      <p:ext uri="{BB962C8B-B14F-4D97-AF65-F5344CB8AC3E}">
        <p14:creationId xmlns:p14="http://schemas.microsoft.com/office/powerpoint/2010/main" val="2108541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Emergency</a:t>
            </a:r>
            <a:r>
              <a:rPr kumimoji="1" lang="ja-JP" altLang="en-US" dirty="0" smtClean="0"/>
              <a:t> </a:t>
            </a:r>
            <a:r>
              <a:rPr kumimoji="1" lang="en-US" altLang="ja-JP" dirty="0" smtClean="0"/>
              <a:t>recover</a:t>
            </a:r>
            <a:r>
              <a:rPr lang="en-US" altLang="ja-JP" dirty="0" smtClean="0"/>
              <a:t>y</a:t>
            </a:r>
            <a:r>
              <a:rPr lang="ja-JP" altLang="en-US" dirty="0" smtClean="0"/>
              <a:t> </a:t>
            </a:r>
            <a:r>
              <a:rPr lang="en-US" altLang="ja-JP" dirty="0" smtClean="0"/>
              <a:t>plan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(to</a:t>
            </a:r>
            <a:r>
              <a:rPr kumimoji="1" lang="ja-JP" altLang="en-US" dirty="0" smtClean="0"/>
              <a:t> </a:t>
            </a:r>
            <a:r>
              <a:rPr kumimoji="1" lang="en-US" altLang="ja-JP" dirty="0" smtClean="0"/>
              <a:t>be</a:t>
            </a:r>
            <a:r>
              <a:rPr kumimoji="1" lang="ja-JP" altLang="en-US" dirty="0" smtClean="0"/>
              <a:t> </a:t>
            </a:r>
            <a:r>
              <a:rPr kumimoji="1" lang="en-US" altLang="ja-JP" dirty="0" smtClean="0"/>
              <a:t>studied</a:t>
            </a:r>
            <a:r>
              <a:rPr kumimoji="1" lang="ja-JP" altLang="en-US" dirty="0" smtClean="0"/>
              <a:t> </a:t>
            </a:r>
            <a:r>
              <a:rPr kumimoji="1" lang="en-US" altLang="ja-JP" dirty="0" smtClean="0"/>
              <a:t>following</a:t>
            </a:r>
            <a:r>
              <a:rPr kumimoji="1" lang="ja-JP" altLang="en-US" dirty="0" smtClean="0"/>
              <a:t> </a:t>
            </a:r>
            <a:r>
              <a:rPr kumimoji="1" lang="en-US" altLang="ja-JP" dirty="0" smtClean="0"/>
              <a:t>failure</a:t>
            </a:r>
            <a:r>
              <a:rPr kumimoji="1" lang="ja-JP" altLang="en-US" dirty="0" smtClean="0"/>
              <a:t> </a:t>
            </a:r>
            <a:r>
              <a:rPr kumimoji="1" lang="en-US" altLang="ja-JP" dirty="0" smtClean="0"/>
              <a:t>modes)</a:t>
            </a:r>
            <a:endParaRPr kumimoji="1" lang="ja-JP" altLang="en-US" dirty="0"/>
          </a:p>
        </p:txBody>
      </p:sp>
    </p:spTree>
    <p:extLst>
      <p:ext uri="{BB962C8B-B14F-4D97-AF65-F5344CB8AC3E}">
        <p14:creationId xmlns:p14="http://schemas.microsoft.com/office/powerpoint/2010/main" val="3921248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VM</a:t>
            </a:r>
            <a:r>
              <a:rPr lang="ja-JP" altLang="en-US" dirty="0"/>
              <a:t> </a:t>
            </a:r>
            <a:r>
              <a:rPr lang="en-US" altLang="ja-JP" dirty="0" smtClean="0"/>
              <a:t>infrastructure</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33424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a:t>Database</a:t>
            </a:r>
            <a:r>
              <a:rPr lang="ja-JP" altLang="en-US" sz="3600" dirty="0"/>
              <a:t> </a:t>
            </a:r>
            <a:r>
              <a:rPr lang="en-US" altLang="ja-JP" sz="3600" dirty="0"/>
              <a:t>server</a:t>
            </a:r>
            <a:r>
              <a:rPr lang="ja-JP" altLang="en-US" sz="3600" dirty="0"/>
              <a:t> </a:t>
            </a:r>
            <a:r>
              <a:rPr lang="en-US" altLang="ja-JP" sz="3600" dirty="0"/>
              <a:t>and</a:t>
            </a:r>
            <a:r>
              <a:rPr lang="ja-JP" altLang="en-US" sz="3600" dirty="0"/>
              <a:t> </a:t>
            </a:r>
            <a:r>
              <a:rPr lang="en-US" altLang="ja-JP" sz="3600" dirty="0"/>
              <a:t>its</a:t>
            </a:r>
            <a:r>
              <a:rPr lang="ja-JP" altLang="en-US" sz="3600" dirty="0"/>
              <a:t> </a:t>
            </a:r>
            <a:r>
              <a:rPr lang="en-US" altLang="ja-JP" sz="3600" dirty="0" smtClean="0"/>
              <a:t>replication/backup</a:t>
            </a:r>
            <a:endParaRPr kumimoji="1" lang="ja-JP" altLang="en-US" sz="36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6503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4000" dirty="0" smtClean="0"/>
              <a:t>Status</a:t>
            </a:r>
            <a:r>
              <a:rPr lang="ja-JP" altLang="en-US" sz="4000" dirty="0" smtClean="0"/>
              <a:t> </a:t>
            </a:r>
            <a:r>
              <a:rPr lang="en-US" altLang="ja-JP" sz="4000" dirty="0" smtClean="0"/>
              <a:t>monitoring</a:t>
            </a:r>
            <a:r>
              <a:rPr lang="ja-JP" altLang="en-US" sz="4000" dirty="0" smtClean="0"/>
              <a:t> </a:t>
            </a:r>
            <a:r>
              <a:rPr lang="en-US" altLang="ja-JP" sz="4000" dirty="0"/>
              <a:t>and</a:t>
            </a:r>
            <a:r>
              <a:rPr lang="ja-JP" altLang="en-US" sz="4000" dirty="0"/>
              <a:t> </a:t>
            </a:r>
            <a:r>
              <a:rPr lang="en-US" altLang="ja-JP" sz="4000" dirty="0"/>
              <a:t>defect</a:t>
            </a:r>
            <a:r>
              <a:rPr lang="ja-JP" altLang="en-US" sz="4000" dirty="0"/>
              <a:t> </a:t>
            </a:r>
            <a:r>
              <a:rPr lang="en-US" altLang="ja-JP" sz="4000" dirty="0" smtClean="0"/>
              <a:t>detection</a:t>
            </a:r>
            <a:endParaRPr kumimoji="1" lang="ja-JP" altLang="en-US" sz="40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33183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35014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Hardware</a:t>
            </a:r>
            <a:r>
              <a:rPr lang="ja-JP" altLang="en-US" dirty="0"/>
              <a:t> </a:t>
            </a:r>
            <a:r>
              <a:rPr lang="en-US" altLang="ja-JP" dirty="0"/>
              <a:t>delivery</a:t>
            </a:r>
            <a:r>
              <a:rPr lang="ja-JP" altLang="en-US" dirty="0"/>
              <a:t> </a:t>
            </a:r>
            <a:r>
              <a:rPr lang="en-US" altLang="ja-JP" dirty="0"/>
              <a:t>to</a:t>
            </a:r>
            <a:r>
              <a:rPr lang="ja-JP" altLang="en-US" dirty="0"/>
              <a:t> </a:t>
            </a:r>
            <a:r>
              <a:rPr lang="en-US" altLang="ja-JP" dirty="0" smtClean="0"/>
              <a:t>Subaru</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48771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Items and assigned delivery</a:t>
            </a:r>
            <a:endParaRPr lang="en-US" dirty="0"/>
          </a:p>
        </p:txBody>
      </p:sp>
      <p:sp>
        <p:nvSpPr>
          <p:cNvPr id="3" name="コンテンツ プレースホルダー 2"/>
          <p:cNvSpPr>
            <a:spLocks noGrp="1"/>
          </p:cNvSpPr>
          <p:nvPr>
            <p:ph idx="1"/>
          </p:nvPr>
        </p:nvSpPr>
        <p:spPr>
          <a:xfrm>
            <a:off x="457200" y="1600200"/>
            <a:ext cx="8229600" cy="5141168"/>
          </a:xfrm>
        </p:spPr>
        <p:txBody>
          <a:bodyPr>
            <a:normAutofit fontScale="62500" lnSpcReduction="20000"/>
          </a:bodyPr>
          <a:lstStyle/>
          <a:p>
            <a:pPr marL="0" indent="0">
              <a:buNone/>
            </a:pPr>
            <a:r>
              <a:rPr lang="en-US" dirty="0" smtClean="0"/>
              <a:t>Followings are hardware items which the project (or Subaru) need to prepare or deliver to the summit, and subsystems use these items.</a:t>
            </a:r>
          </a:p>
          <a:p>
            <a:pPr marL="0" indent="0">
              <a:buNone/>
            </a:pPr>
            <a:endParaRPr lang="en-US" dirty="0" smtClean="0"/>
          </a:p>
          <a:p>
            <a:r>
              <a:rPr lang="en-US" dirty="0" smtClean="0"/>
              <a:t>CB2F (Control Building 2F)</a:t>
            </a:r>
          </a:p>
          <a:p>
            <a:pPr lvl="1"/>
            <a:r>
              <a:rPr lang="en-US" dirty="0" smtClean="0"/>
              <a:t>Rack to host items (Subaru): before all of followings</a:t>
            </a:r>
          </a:p>
          <a:p>
            <a:pPr lvl="2"/>
            <a:r>
              <a:rPr lang="en-US" dirty="0" smtClean="0"/>
              <a:t>Assumed deepest unit is ~760mm (MPS), ~650mm (DB host)</a:t>
            </a:r>
          </a:p>
          <a:p>
            <a:pPr lvl="1"/>
            <a:r>
              <a:rPr lang="en-US" dirty="0" smtClean="0"/>
              <a:t>Network switch (IPMU; already in hand): (at least) 1 at MCS, 2</a:t>
            </a:r>
            <a:r>
              <a:rPr lang="en-US" baseline="30000" dirty="0" smtClean="0"/>
              <a:t>nd</a:t>
            </a:r>
            <a:r>
              <a:rPr lang="en-US" dirty="0" smtClean="0"/>
              <a:t> at SCR</a:t>
            </a:r>
          </a:p>
          <a:p>
            <a:pPr lvl="1"/>
            <a:r>
              <a:rPr lang="en-US" dirty="0" smtClean="0"/>
              <a:t>ICS RAID6 storage (IPMU; already in hand): SM1</a:t>
            </a:r>
          </a:p>
          <a:p>
            <a:pPr lvl="2"/>
            <a:r>
              <a:rPr lang="en-US" dirty="0" smtClean="0"/>
              <a:t>MCS backup could be done with small storage?</a:t>
            </a:r>
          </a:p>
          <a:p>
            <a:pPr lvl="1"/>
            <a:r>
              <a:rPr lang="en-US" dirty="0" smtClean="0"/>
              <a:t>VM host computers (IPMU; some already in hand)</a:t>
            </a:r>
          </a:p>
          <a:p>
            <a:pPr lvl="2"/>
            <a:r>
              <a:rPr lang="en-US" dirty="0" smtClean="0"/>
              <a:t>(at least) 1 at MCS (any subsystem delivered to summit) – to run MHS</a:t>
            </a:r>
          </a:p>
          <a:p>
            <a:pPr lvl="2"/>
            <a:r>
              <a:rPr lang="en-US" dirty="0" smtClean="0"/>
              <a:t>Others depends on system load</a:t>
            </a:r>
          </a:p>
          <a:p>
            <a:pPr lvl="1"/>
            <a:r>
              <a:rPr lang="en-US" dirty="0" smtClean="0"/>
              <a:t>Serial communication (MLP1; IPMU) host: PFI</a:t>
            </a:r>
          </a:p>
          <a:p>
            <a:pPr lvl="1"/>
            <a:r>
              <a:rPr lang="en-US" dirty="0" smtClean="0"/>
              <a:t>KVM, PDU etc. (IPMU; some already in hand): MCS?</a:t>
            </a:r>
          </a:p>
          <a:p>
            <a:pPr lvl="1"/>
            <a:r>
              <a:rPr lang="en-US" dirty="0" smtClean="0"/>
              <a:t>DB host (IPMU; spec TBD): SM1??</a:t>
            </a:r>
          </a:p>
          <a:p>
            <a:r>
              <a:rPr lang="en-US" dirty="0" err="1" smtClean="0"/>
              <a:t>SpS</a:t>
            </a:r>
            <a:r>
              <a:rPr lang="en-US" dirty="0" smtClean="0"/>
              <a:t> (both IR3 and TUE-IR)</a:t>
            </a:r>
          </a:p>
          <a:p>
            <a:pPr lvl="1"/>
            <a:r>
              <a:rPr lang="en-US" dirty="0" smtClean="0"/>
              <a:t>5</a:t>
            </a:r>
            <a:r>
              <a:rPr lang="en-US" baseline="30000" dirty="0" smtClean="0"/>
              <a:t>th</a:t>
            </a:r>
            <a:r>
              <a:rPr lang="en-US" dirty="0" smtClean="0"/>
              <a:t> rack (from JHU): SCR</a:t>
            </a:r>
          </a:p>
          <a:p>
            <a:pPr lvl="1"/>
            <a:r>
              <a:rPr lang="en-US" dirty="0" smtClean="0"/>
              <a:t>Network switch to connect CB2F (IPMU; already in hand): SCR</a:t>
            </a:r>
          </a:p>
          <a:p>
            <a:pPr lvl="1"/>
            <a:r>
              <a:rPr lang="en-US" dirty="0" smtClean="0"/>
              <a:t>UPS and power supply (Subaru): SCR</a:t>
            </a:r>
          </a:p>
          <a:p>
            <a:pPr lvl="1"/>
            <a:r>
              <a:rPr lang="en-US" dirty="0" smtClean="0"/>
              <a:t>1U host computer @ 5</a:t>
            </a:r>
            <a:r>
              <a:rPr lang="en-US" baseline="30000" dirty="0" smtClean="0"/>
              <a:t>th</a:t>
            </a:r>
            <a:r>
              <a:rPr lang="en-US" dirty="0" smtClean="0"/>
              <a:t> rack (IPMU; spec TBD): SCR</a:t>
            </a:r>
          </a:p>
          <a:p>
            <a:pPr lvl="1"/>
            <a:r>
              <a:rPr lang="en-US" dirty="0" smtClean="0"/>
              <a:t>Telemetry devices/system (TBD): SCR (or SM1)</a:t>
            </a:r>
          </a:p>
          <a:p>
            <a:pPr lvl="1"/>
            <a:endParaRPr lang="en-US" dirty="0"/>
          </a:p>
        </p:txBody>
      </p:sp>
    </p:spTree>
    <p:extLst>
      <p:ext uri="{BB962C8B-B14F-4D97-AF65-F5344CB8AC3E}">
        <p14:creationId xmlns:p14="http://schemas.microsoft.com/office/powerpoint/2010/main" val="4287757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MCS</a:t>
            </a:r>
            <a:endParaRPr lang="en-US" dirty="0"/>
          </a:p>
        </p:txBody>
      </p:sp>
      <p:sp>
        <p:nvSpPr>
          <p:cNvPr id="3" name="コンテンツ プレースホルダー 2"/>
          <p:cNvSpPr>
            <a:spLocks noGrp="1"/>
          </p:cNvSpPr>
          <p:nvPr>
            <p:ph idx="1"/>
          </p:nvPr>
        </p:nvSpPr>
        <p:spPr>
          <a:xfrm>
            <a:off x="457200" y="1600200"/>
            <a:ext cx="8229600" cy="4997152"/>
          </a:xfrm>
        </p:spPr>
        <p:txBody>
          <a:bodyPr>
            <a:normAutofit fontScale="85000" lnSpcReduction="20000"/>
          </a:bodyPr>
          <a:lstStyle/>
          <a:p>
            <a:pPr marL="0" indent="0">
              <a:buNone/>
            </a:pPr>
            <a:r>
              <a:rPr lang="en-US" dirty="0" smtClean="0"/>
              <a:t>MCS will be installed as Cs instrument. We need to have minimum operation hardware at CB2F, including PFS network.</a:t>
            </a:r>
          </a:p>
          <a:p>
            <a:pPr marL="0" indent="0">
              <a:buNone/>
            </a:pPr>
            <a:endParaRPr lang="en-US" dirty="0" smtClean="0"/>
          </a:p>
          <a:p>
            <a:r>
              <a:rPr lang="en-US" dirty="0" smtClean="0"/>
              <a:t>19inch Rack (Subaru)</a:t>
            </a:r>
          </a:p>
          <a:p>
            <a:r>
              <a:rPr lang="en-US" dirty="0" smtClean="0"/>
              <a:t>PFS network switch (at least 1; IPMU; already in hand)</a:t>
            </a:r>
          </a:p>
          <a:p>
            <a:pPr lvl="1"/>
            <a:r>
              <a:rPr lang="en-US" dirty="0" smtClean="0"/>
              <a:t>Also connection to </a:t>
            </a:r>
            <a:r>
              <a:rPr lang="en-US" dirty="0" err="1" smtClean="0"/>
              <a:t>subaru’s</a:t>
            </a:r>
            <a:r>
              <a:rPr lang="en-US" dirty="0" smtClean="0"/>
              <a:t> core switch</a:t>
            </a:r>
          </a:p>
          <a:p>
            <a:r>
              <a:rPr lang="en-US" dirty="0" smtClean="0"/>
              <a:t>VM host (IPMU; 1 already in hand)</a:t>
            </a:r>
          </a:p>
          <a:p>
            <a:pPr lvl="1"/>
            <a:r>
              <a:rPr lang="en-US" dirty="0" smtClean="0"/>
              <a:t>Hosting administrative VM, e.g. </a:t>
            </a:r>
            <a:r>
              <a:rPr lang="en-US" dirty="0" err="1" smtClean="0"/>
              <a:t>dnsmasq</a:t>
            </a:r>
            <a:endParaRPr lang="en-US" dirty="0" smtClean="0"/>
          </a:p>
          <a:p>
            <a:r>
              <a:rPr lang="en-US" dirty="0" smtClean="0"/>
              <a:t>KVM, PDU (IPMU; already in hand)</a:t>
            </a:r>
          </a:p>
          <a:p>
            <a:pPr marL="0" indent="0">
              <a:buNone/>
            </a:pPr>
            <a:endParaRPr lang="en-US" dirty="0" smtClean="0"/>
          </a:p>
          <a:p>
            <a:pPr marL="0" indent="0">
              <a:buNone/>
            </a:pPr>
            <a:r>
              <a:rPr lang="en-US" dirty="0" smtClean="0"/>
              <a:t>At this stage, no special care for power distribution is required, only like connecting things to PDU at CB2F. Also network is simple, we need two fiber connection to Cs and its standby (one active, one backup), one connection to </a:t>
            </a:r>
            <a:r>
              <a:rPr lang="en-US" dirty="0" err="1" smtClean="0"/>
              <a:t>subaru</a:t>
            </a:r>
            <a:r>
              <a:rPr lang="en-US" dirty="0" smtClean="0"/>
              <a:t> core switch with routing.</a:t>
            </a:r>
            <a:endParaRPr lang="en-US" dirty="0"/>
          </a:p>
        </p:txBody>
      </p:sp>
    </p:spTree>
    <p:extLst>
      <p:ext uri="{BB962C8B-B14F-4D97-AF65-F5344CB8AC3E}">
        <p14:creationId xmlns:p14="http://schemas.microsoft.com/office/powerpoint/2010/main" val="154800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targets</a:t>
            </a:r>
            <a:r>
              <a:rPr kumimoji="1" lang="ja-JP" altLang="en-US" dirty="0" smtClean="0"/>
              <a:t> </a:t>
            </a:r>
            <a:r>
              <a:rPr lang="en-US" altLang="ja-JP" dirty="0" smtClean="0"/>
              <a:t>in</a:t>
            </a:r>
            <a:r>
              <a:rPr lang="ja-JP" altLang="en-US" dirty="0" smtClean="0"/>
              <a:t> </a:t>
            </a:r>
            <a:r>
              <a:rPr lang="en-US" altLang="ja-JP" dirty="0" smtClean="0"/>
              <a:t>this</a:t>
            </a:r>
            <a:r>
              <a:rPr lang="ja-JP" altLang="en-US" dirty="0" smtClean="0"/>
              <a:t> </a:t>
            </a:r>
            <a:r>
              <a:rPr lang="en-US" altLang="ja-JP" dirty="0" smtClean="0"/>
              <a:t>review</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Network</a:t>
            </a:r>
          </a:p>
          <a:p>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a:t>telescope</a:t>
            </a:r>
          </a:p>
          <a:p>
            <a:r>
              <a:rPr lang="en-US" altLang="ja-JP" dirty="0" smtClean="0"/>
              <a:t>Storage</a:t>
            </a:r>
            <a:r>
              <a:rPr lang="ja-JP" altLang="en-US" dirty="0" smtClean="0"/>
              <a:t> </a:t>
            </a:r>
            <a:r>
              <a:rPr lang="en-US" altLang="ja-JP" dirty="0"/>
              <a:t>and</a:t>
            </a:r>
            <a:r>
              <a:rPr lang="ja-JP" altLang="en-US" dirty="0"/>
              <a:t> </a:t>
            </a:r>
            <a:r>
              <a:rPr lang="en-US" altLang="ja-JP" dirty="0"/>
              <a:t>image</a:t>
            </a:r>
            <a:r>
              <a:rPr lang="ja-JP" altLang="en-US" dirty="0"/>
              <a:t> </a:t>
            </a:r>
            <a:r>
              <a:rPr lang="en-US" altLang="ja-JP" dirty="0"/>
              <a:t>data</a:t>
            </a:r>
            <a:r>
              <a:rPr lang="ja-JP" altLang="en-US" dirty="0"/>
              <a:t> </a:t>
            </a:r>
            <a:r>
              <a:rPr lang="en-US" altLang="ja-JP" dirty="0"/>
              <a:t>handling</a:t>
            </a:r>
          </a:p>
          <a:p>
            <a:r>
              <a:rPr lang="en-US" altLang="ja-JP" dirty="0"/>
              <a:t>VM</a:t>
            </a:r>
            <a:r>
              <a:rPr lang="ja-JP" altLang="en-US" dirty="0"/>
              <a:t> </a:t>
            </a:r>
            <a:r>
              <a:rPr lang="en-US" altLang="ja-JP" dirty="0"/>
              <a:t>infrastructure</a:t>
            </a:r>
          </a:p>
          <a:p>
            <a:r>
              <a:rPr lang="en-US" altLang="ja-JP" dirty="0"/>
              <a:t>Database</a:t>
            </a:r>
            <a:r>
              <a:rPr lang="ja-JP" altLang="en-US" dirty="0"/>
              <a:t> </a:t>
            </a:r>
            <a:r>
              <a:rPr lang="en-US" altLang="ja-JP" dirty="0"/>
              <a:t>server</a:t>
            </a:r>
            <a:r>
              <a:rPr lang="ja-JP" altLang="en-US" dirty="0"/>
              <a:t> </a:t>
            </a:r>
            <a:r>
              <a:rPr lang="en-US" altLang="ja-JP" dirty="0"/>
              <a:t>and</a:t>
            </a:r>
            <a:r>
              <a:rPr lang="ja-JP" altLang="en-US" dirty="0"/>
              <a:t> </a:t>
            </a:r>
            <a:r>
              <a:rPr lang="en-US" altLang="ja-JP" dirty="0"/>
              <a:t>its</a:t>
            </a:r>
            <a:r>
              <a:rPr lang="ja-JP" altLang="en-US" dirty="0"/>
              <a:t> </a:t>
            </a:r>
            <a:r>
              <a:rPr lang="en-US" altLang="ja-JP" dirty="0"/>
              <a:t>replication/backup</a:t>
            </a:r>
          </a:p>
          <a:p>
            <a:r>
              <a:rPr lang="en-US" altLang="ja-JP" dirty="0"/>
              <a:t>ICS</a:t>
            </a:r>
            <a:r>
              <a:rPr lang="ja-JP" altLang="en-US" dirty="0"/>
              <a:t> </a:t>
            </a:r>
            <a:r>
              <a:rPr lang="en-US" altLang="ja-JP" dirty="0"/>
              <a:t>infrastructure</a:t>
            </a:r>
            <a:r>
              <a:rPr lang="ja-JP" altLang="en-US" dirty="0"/>
              <a:t> </a:t>
            </a:r>
            <a:r>
              <a:rPr lang="en-US" altLang="ja-JP" dirty="0"/>
              <a:t>status</a:t>
            </a:r>
            <a:r>
              <a:rPr lang="ja-JP" altLang="en-US" dirty="0"/>
              <a:t> </a:t>
            </a:r>
            <a:r>
              <a:rPr lang="en-US" altLang="ja-JP" dirty="0"/>
              <a:t>monitoring</a:t>
            </a:r>
            <a:r>
              <a:rPr lang="ja-JP" altLang="en-US" dirty="0"/>
              <a:t> </a:t>
            </a:r>
            <a:r>
              <a:rPr lang="en-US" altLang="ja-JP" dirty="0"/>
              <a:t>and</a:t>
            </a:r>
            <a:r>
              <a:rPr lang="ja-JP" altLang="en-US" dirty="0"/>
              <a:t> </a:t>
            </a:r>
            <a:r>
              <a:rPr lang="en-US" altLang="ja-JP" dirty="0"/>
              <a:t>defect</a:t>
            </a:r>
            <a:r>
              <a:rPr lang="ja-JP" altLang="en-US" dirty="0"/>
              <a:t> </a:t>
            </a:r>
            <a:r>
              <a:rPr lang="en-US" altLang="ja-JP" dirty="0"/>
              <a:t>detection</a:t>
            </a:r>
          </a:p>
          <a:p>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endParaRPr lang="en-US" altLang="ja-JP" dirty="0"/>
          </a:p>
        </p:txBody>
      </p:sp>
    </p:spTree>
    <p:extLst>
      <p:ext uri="{BB962C8B-B14F-4D97-AF65-F5344CB8AC3E}">
        <p14:creationId xmlns:p14="http://schemas.microsoft.com/office/powerpoint/2010/main" val="4001118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SCR</a:t>
            </a:r>
            <a:endParaRPr lang="en-US" dirty="0"/>
          </a:p>
        </p:txBody>
      </p:sp>
      <p:sp>
        <p:nvSpPr>
          <p:cNvPr id="3" name="コンテンツ プレースホルダー 2"/>
          <p:cNvSpPr>
            <a:spLocks noGrp="1"/>
          </p:cNvSpPr>
          <p:nvPr>
            <p:ph idx="1"/>
          </p:nvPr>
        </p:nvSpPr>
        <p:spPr/>
        <p:txBody>
          <a:bodyPr>
            <a:normAutofit fontScale="55000" lnSpcReduction="20000"/>
          </a:bodyPr>
          <a:lstStyle/>
          <a:p>
            <a:pPr marL="0" indent="0">
              <a:buNone/>
            </a:pPr>
            <a:r>
              <a:rPr lang="en-US" dirty="0" smtClean="0"/>
              <a:t>In parallel to build SCR (Spectrograph Clean Room) at TUE-IR (IR4), we need to have control hardware for SCR.</a:t>
            </a:r>
          </a:p>
          <a:p>
            <a:pPr marL="0" indent="0">
              <a:buNone/>
            </a:pPr>
            <a:endParaRPr lang="en-US" dirty="0" smtClean="0"/>
          </a:p>
          <a:p>
            <a:r>
              <a:rPr lang="en-US" dirty="0" smtClean="0"/>
              <a:t>2</a:t>
            </a:r>
            <a:r>
              <a:rPr lang="en-US" baseline="30000" dirty="0" smtClean="0"/>
              <a:t>nd</a:t>
            </a:r>
            <a:r>
              <a:rPr lang="en-US" dirty="0" smtClean="0"/>
              <a:t> network switch at CB2F (IPMU; already in hand)</a:t>
            </a:r>
          </a:p>
          <a:p>
            <a:pPr lvl="1"/>
            <a:r>
              <a:rPr lang="en-US" dirty="0" smtClean="0"/>
              <a:t>might only need 1 SFP to </a:t>
            </a:r>
            <a:r>
              <a:rPr lang="en-US" dirty="0" err="1" smtClean="0"/>
              <a:t>SpS</a:t>
            </a:r>
            <a:r>
              <a:rPr lang="en-US" dirty="0" smtClean="0"/>
              <a:t>, but better to have and check working at this moment</a:t>
            </a:r>
          </a:p>
          <a:p>
            <a:r>
              <a:rPr lang="en-US" dirty="0" smtClean="0"/>
              <a:t>Network switch at </a:t>
            </a:r>
            <a:r>
              <a:rPr lang="en-US" dirty="0" err="1" smtClean="0"/>
              <a:t>SpS</a:t>
            </a:r>
            <a:r>
              <a:rPr lang="en-US" dirty="0" smtClean="0"/>
              <a:t> (IPMU; already in hand)</a:t>
            </a:r>
          </a:p>
          <a:p>
            <a:r>
              <a:rPr lang="en-US" dirty="0" smtClean="0"/>
              <a:t>5</a:t>
            </a:r>
            <a:r>
              <a:rPr lang="en-US" baseline="30000" dirty="0" smtClean="0"/>
              <a:t>th</a:t>
            </a:r>
            <a:r>
              <a:rPr lang="en-US" dirty="0" smtClean="0"/>
              <a:t> rack (from JHU)</a:t>
            </a:r>
          </a:p>
          <a:p>
            <a:r>
              <a:rPr lang="en-US" dirty="0" smtClean="0"/>
              <a:t>UPS at IR3, with power distribution/panel (Subaru)</a:t>
            </a:r>
          </a:p>
          <a:p>
            <a:r>
              <a:rPr lang="en-US" dirty="0" smtClean="0"/>
              <a:t>1U host computer (also for SCR control) (IPMU)</a:t>
            </a:r>
          </a:p>
          <a:p>
            <a:r>
              <a:rPr lang="en-US" dirty="0" smtClean="0"/>
              <a:t>Telemetry devices (TBD)</a:t>
            </a:r>
          </a:p>
          <a:p>
            <a:pPr lvl="1"/>
            <a:r>
              <a:rPr lang="en-US" dirty="0"/>
              <a:t>e</a:t>
            </a:r>
            <a:r>
              <a:rPr lang="en-US" dirty="0" smtClean="0"/>
              <a:t>.g. Lakeshore temperature monitor and sensors</a:t>
            </a:r>
            <a:endParaRPr lang="en-US" dirty="0"/>
          </a:p>
          <a:p>
            <a:pPr marL="0" indent="0">
              <a:buNone/>
            </a:pPr>
            <a:endParaRPr lang="en-US" dirty="0" smtClean="0"/>
          </a:p>
          <a:p>
            <a:pPr marL="0" indent="0">
              <a:buNone/>
            </a:pPr>
            <a:r>
              <a:rPr lang="en-US" dirty="0" smtClean="0"/>
              <a:t>At this point, we need full power distribution system to supply spectrograph, both UPS and power panel w/ cables. Environment active control subsystem for SCR shall be considered as a part of SCR, so not listed here.</a:t>
            </a:r>
          </a:p>
          <a:p>
            <a:pPr marL="0" indent="0">
              <a:buNone/>
            </a:pPr>
            <a:r>
              <a:rPr lang="en-US" dirty="0" smtClean="0"/>
              <a:t>For network and storage, we only need “connected” at this point, so performance evaluation on network in parallel to SCR preparation (or validation) is fine.</a:t>
            </a:r>
          </a:p>
        </p:txBody>
      </p:sp>
    </p:spTree>
    <p:extLst>
      <p:ext uri="{BB962C8B-B14F-4D97-AF65-F5344CB8AC3E}">
        <p14:creationId xmlns:p14="http://schemas.microsoft.com/office/powerpoint/2010/main" val="593165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SM1,2</a:t>
            </a:r>
            <a:endParaRPr 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en-US" dirty="0" smtClean="0"/>
              <a:t>Before we have SM1,2 at summit, we need almost all of hardware. </a:t>
            </a:r>
          </a:p>
          <a:p>
            <a:pPr marL="0" indent="0">
              <a:buNone/>
            </a:pPr>
            <a:endParaRPr lang="en-US" dirty="0" smtClean="0"/>
          </a:p>
          <a:p>
            <a:r>
              <a:rPr lang="en-US" dirty="0" smtClean="0"/>
              <a:t>ICS RAID6 storage (IPMU)</a:t>
            </a:r>
          </a:p>
          <a:p>
            <a:r>
              <a:rPr lang="en-US" dirty="0" smtClean="0"/>
              <a:t>DB host (IPMU)</a:t>
            </a:r>
          </a:p>
          <a:p>
            <a:pPr lvl="1"/>
            <a:r>
              <a:rPr lang="en-US" dirty="0" smtClean="0"/>
              <a:t>Not as full operation (e.g. interaction with ETS or survey coordination), but to store MHS status archive or telemetry etc.</a:t>
            </a:r>
            <a:endParaRPr lang="en-US" dirty="0"/>
          </a:p>
          <a:p>
            <a:pPr marL="0" indent="0">
              <a:buNone/>
            </a:pPr>
            <a:endParaRPr lang="en-US" dirty="0" smtClean="0"/>
          </a:p>
          <a:p>
            <a:pPr marL="0" indent="0">
              <a:buNone/>
            </a:pPr>
            <a:r>
              <a:rPr lang="en-US" dirty="0" smtClean="0"/>
              <a:t>Before this point, PFS network and storage need to be fully prepared and validated on performance point of view (for NCU1,2 operation).</a:t>
            </a:r>
          </a:p>
        </p:txBody>
      </p:sp>
    </p:spTree>
    <p:extLst>
      <p:ext uri="{BB962C8B-B14F-4D97-AF65-F5344CB8AC3E}">
        <p14:creationId xmlns:p14="http://schemas.microsoft.com/office/powerpoint/2010/main" val="1063737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PFI</a:t>
            </a:r>
            <a:endParaRPr lang="en-US" dirty="0"/>
          </a:p>
        </p:txBody>
      </p:sp>
      <p:sp>
        <p:nvSpPr>
          <p:cNvPr id="3" name="コンテンツ プレースホルダー 2"/>
          <p:cNvSpPr>
            <a:spLocks noGrp="1"/>
          </p:cNvSpPr>
          <p:nvPr>
            <p:ph idx="1"/>
          </p:nvPr>
        </p:nvSpPr>
        <p:spPr/>
        <p:txBody>
          <a:bodyPr/>
          <a:lstStyle/>
          <a:p>
            <a:pPr marL="0" indent="0">
              <a:buNone/>
            </a:pPr>
            <a:r>
              <a:rPr lang="en-US" dirty="0" smtClean="0"/>
              <a:t>Most of computing and power resources need to be active well before delivery of PFI to the summit.</a:t>
            </a:r>
          </a:p>
          <a:p>
            <a:pPr marL="0" indent="0">
              <a:buNone/>
            </a:pPr>
            <a:endParaRPr lang="en-US" dirty="0" smtClean="0"/>
          </a:p>
          <a:p>
            <a:r>
              <a:rPr lang="en-US" dirty="0" smtClean="0"/>
              <a:t>Serial communication (IPMU)</a:t>
            </a:r>
          </a:p>
          <a:p>
            <a:pPr lvl="1"/>
            <a:r>
              <a:rPr lang="en-US" dirty="0" smtClean="0"/>
              <a:t>This communication will be validated at factory of </a:t>
            </a:r>
            <a:r>
              <a:rPr lang="en-US" dirty="0" err="1" smtClean="0"/>
              <a:t>melco</a:t>
            </a:r>
            <a:r>
              <a:rPr lang="en-US" dirty="0" smtClean="0"/>
              <a:t> (Mitsubishi; at Amagasaki) in test setup.</a:t>
            </a:r>
            <a:endParaRPr lang="en-US" dirty="0"/>
          </a:p>
        </p:txBody>
      </p:sp>
    </p:spTree>
    <p:extLst>
      <p:ext uri="{BB962C8B-B14F-4D97-AF65-F5344CB8AC3E}">
        <p14:creationId xmlns:p14="http://schemas.microsoft.com/office/powerpoint/2010/main" val="2046274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a:t>Discussions</a:t>
            </a:r>
            <a:r>
              <a:rPr lang="ja-JP" altLang="en-US" sz="3200" dirty="0"/>
              <a:t> </a:t>
            </a:r>
            <a:r>
              <a:rPr lang="en-US" altLang="ja-JP" sz="3200" dirty="0"/>
              <a:t>on</a:t>
            </a:r>
            <a:r>
              <a:rPr lang="ja-JP" altLang="en-US" sz="3200" dirty="0"/>
              <a:t> </a:t>
            </a:r>
            <a:r>
              <a:rPr lang="en-US" altLang="ja-JP" sz="3200" dirty="0"/>
              <a:t>interfaces</a:t>
            </a:r>
            <a:r>
              <a:rPr lang="ja-JP" altLang="en-US" sz="3200" dirty="0"/>
              <a:t> </a:t>
            </a:r>
            <a:r>
              <a:rPr lang="en-US" altLang="ja-JP" sz="3200" dirty="0"/>
              <a:t>between</a:t>
            </a:r>
            <a:r>
              <a:rPr lang="ja-JP" altLang="en-US" sz="3200" dirty="0"/>
              <a:t> </a:t>
            </a:r>
            <a:r>
              <a:rPr lang="en-US" altLang="ja-JP" sz="3200" dirty="0"/>
              <a:t>Subaru</a:t>
            </a:r>
            <a:r>
              <a:rPr lang="ja-JP" altLang="en-US" sz="3200" dirty="0"/>
              <a:t> </a:t>
            </a:r>
            <a:r>
              <a:rPr lang="en-US" altLang="ja-JP" sz="3200" dirty="0"/>
              <a:t>and</a:t>
            </a:r>
            <a:r>
              <a:rPr lang="ja-JP" altLang="en-US" sz="3200" dirty="0"/>
              <a:t> </a:t>
            </a:r>
            <a:r>
              <a:rPr lang="en-US" altLang="ja-JP" sz="3200" dirty="0" smtClean="0"/>
              <a:t>PFS</a:t>
            </a:r>
            <a:endParaRPr kumimoji="1" lang="ja-JP" altLang="en-US" sz="3200" dirty="0"/>
          </a:p>
        </p:txBody>
      </p:sp>
      <p:sp>
        <p:nvSpPr>
          <p:cNvPr id="3" name="コンテンツ プレースホルダー 2"/>
          <p:cNvSpPr>
            <a:spLocks noGrp="1"/>
          </p:cNvSpPr>
          <p:nvPr>
            <p:ph idx="1"/>
          </p:nvPr>
        </p:nvSpPr>
        <p:spPr/>
        <p:txBody>
          <a:bodyPr/>
          <a:lstStyle/>
          <a:p>
            <a:r>
              <a:rPr lang="en-US" altLang="ja-JP" dirty="0"/>
              <a:t>Network</a:t>
            </a:r>
            <a:r>
              <a:rPr lang="ja-JP" altLang="en-US" dirty="0"/>
              <a:t> </a:t>
            </a:r>
            <a:r>
              <a:rPr lang="en-US" altLang="ja-JP" dirty="0"/>
              <a:t>connection</a:t>
            </a:r>
            <a:r>
              <a:rPr lang="ja-JP" altLang="en-US" dirty="0"/>
              <a:t> </a:t>
            </a:r>
            <a:r>
              <a:rPr lang="en-US" altLang="ja-JP" dirty="0"/>
              <a:t>to</a:t>
            </a:r>
            <a:r>
              <a:rPr lang="ja-JP" altLang="en-US" dirty="0"/>
              <a:t> </a:t>
            </a:r>
            <a:r>
              <a:rPr lang="en-US" altLang="ja-JP" dirty="0"/>
              <a:t>Subaru</a:t>
            </a:r>
            <a:r>
              <a:rPr lang="ja-JP" altLang="en-US" dirty="0"/>
              <a:t> </a:t>
            </a:r>
            <a:r>
              <a:rPr lang="en-US" altLang="ja-JP" dirty="0"/>
              <a:t>(data</a:t>
            </a:r>
            <a:r>
              <a:rPr lang="ja-JP" altLang="en-US" dirty="0"/>
              <a:t> </a:t>
            </a:r>
            <a:r>
              <a:rPr lang="en-US" altLang="ja-JP" dirty="0"/>
              <a:t>flow,</a:t>
            </a:r>
            <a:r>
              <a:rPr lang="ja-JP" altLang="en-US" dirty="0"/>
              <a:t> </a:t>
            </a:r>
            <a:r>
              <a:rPr lang="en-US" altLang="ja-JP" dirty="0"/>
              <a:t>V-LAN)</a:t>
            </a:r>
          </a:p>
          <a:p>
            <a:r>
              <a:rPr lang="en-US" altLang="ja-JP" dirty="0"/>
              <a:t>Access</a:t>
            </a:r>
            <a:r>
              <a:rPr lang="ja-JP" altLang="en-US" dirty="0"/>
              <a:t> </a:t>
            </a:r>
            <a:r>
              <a:rPr lang="en-US" altLang="ja-JP" dirty="0"/>
              <a:t>control</a:t>
            </a:r>
            <a:r>
              <a:rPr lang="ja-JP" altLang="en-US" dirty="0"/>
              <a:t> </a:t>
            </a:r>
            <a:r>
              <a:rPr lang="en-US" altLang="ja-JP" dirty="0"/>
              <a:t>to/from</a:t>
            </a:r>
            <a:r>
              <a:rPr lang="ja-JP" altLang="en-US" dirty="0"/>
              <a:t> </a:t>
            </a:r>
            <a:r>
              <a:rPr lang="en-US" altLang="ja-JP" dirty="0"/>
              <a:t>PFS</a:t>
            </a:r>
            <a:r>
              <a:rPr lang="ja-JP" altLang="en-US" dirty="0"/>
              <a:t> </a:t>
            </a:r>
            <a:r>
              <a:rPr lang="en-US" altLang="ja-JP" dirty="0"/>
              <a:t>network</a:t>
            </a:r>
          </a:p>
          <a:p>
            <a:r>
              <a:rPr lang="en-US" altLang="ja-JP" dirty="0"/>
              <a:t>System</a:t>
            </a:r>
            <a:r>
              <a:rPr lang="ja-JP" altLang="en-US" dirty="0"/>
              <a:t> </a:t>
            </a:r>
            <a:r>
              <a:rPr lang="en-US" altLang="ja-JP" dirty="0"/>
              <a:t>alert</a:t>
            </a:r>
            <a:r>
              <a:rPr lang="ja-JP" altLang="en-US" dirty="0"/>
              <a:t> </a:t>
            </a:r>
            <a:r>
              <a:rPr lang="en-US" altLang="ja-JP" dirty="0"/>
              <a:t>handling</a:t>
            </a:r>
            <a:r>
              <a:rPr lang="ja-JP" altLang="en-US" dirty="0"/>
              <a:t> </a:t>
            </a:r>
            <a:r>
              <a:rPr lang="en-US" altLang="ja-JP" dirty="0"/>
              <a:t>(items</a:t>
            </a:r>
            <a:r>
              <a:rPr lang="ja-JP" altLang="en-US" dirty="0"/>
              <a:t> </a:t>
            </a:r>
            <a:r>
              <a:rPr lang="en-US" altLang="ja-JP" dirty="0"/>
              <a:t>to</a:t>
            </a:r>
            <a:r>
              <a:rPr lang="ja-JP" altLang="en-US" dirty="0"/>
              <a:t> </a:t>
            </a:r>
            <a:r>
              <a:rPr lang="en-US" altLang="ja-JP" dirty="0"/>
              <a:t>STS)</a:t>
            </a:r>
          </a:p>
          <a:p>
            <a:r>
              <a:rPr lang="en-US" altLang="ja-JP" dirty="0"/>
              <a:t>Engineering</a:t>
            </a:r>
            <a:r>
              <a:rPr lang="ja-JP" altLang="en-US" dirty="0"/>
              <a:t> </a:t>
            </a:r>
            <a:r>
              <a:rPr lang="en-US" altLang="ja-JP" dirty="0"/>
              <a:t>data</a:t>
            </a:r>
            <a:r>
              <a:rPr lang="ja-JP" altLang="en-US" dirty="0"/>
              <a:t> </a:t>
            </a:r>
            <a:r>
              <a:rPr lang="en-US" altLang="ja-JP" dirty="0"/>
              <a:t>archive</a:t>
            </a:r>
            <a:r>
              <a:rPr lang="ja-JP" altLang="en-US" dirty="0"/>
              <a:t> </a:t>
            </a:r>
            <a:r>
              <a:rPr lang="en-US" altLang="ja-JP" dirty="0"/>
              <a:t>(during</a:t>
            </a:r>
            <a:r>
              <a:rPr lang="ja-JP" altLang="en-US" dirty="0"/>
              <a:t> </a:t>
            </a:r>
            <a:r>
              <a:rPr lang="en-US" altLang="ja-JP" dirty="0"/>
              <a:t>on-site</a:t>
            </a:r>
            <a:r>
              <a:rPr lang="ja-JP" altLang="en-US" dirty="0"/>
              <a:t> </a:t>
            </a:r>
            <a:r>
              <a:rPr lang="en-US" altLang="ja-JP" dirty="0"/>
              <a:t>AIT,</a:t>
            </a:r>
            <a:r>
              <a:rPr lang="ja-JP" altLang="en-US" dirty="0"/>
              <a:t> </a:t>
            </a:r>
            <a:r>
              <a:rPr lang="en-US" altLang="ja-JP" dirty="0"/>
              <a:t>independent</a:t>
            </a:r>
            <a:r>
              <a:rPr lang="ja-JP" altLang="en-US" dirty="0"/>
              <a:t> </a:t>
            </a:r>
            <a:r>
              <a:rPr lang="en-US" altLang="ja-JP" dirty="0"/>
              <a:t>unit</a:t>
            </a:r>
            <a:r>
              <a:rPr lang="ja-JP" altLang="en-US" dirty="0"/>
              <a:t> </a:t>
            </a:r>
            <a:r>
              <a:rPr lang="en-US" altLang="ja-JP" dirty="0"/>
              <a:t>test</a:t>
            </a:r>
            <a:r>
              <a:rPr lang="en-US" altLang="ja-JP" dirty="0" smtClean="0"/>
              <a:t>)</a:t>
            </a:r>
            <a:endParaRPr lang="ja-JP" altLang="en-US" dirty="0"/>
          </a:p>
        </p:txBody>
      </p:sp>
    </p:spTree>
    <p:extLst>
      <p:ext uri="{BB962C8B-B14F-4D97-AF65-F5344CB8AC3E}">
        <p14:creationId xmlns:p14="http://schemas.microsoft.com/office/powerpoint/2010/main" val="1401777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idx="1"/>
          </p:nvPr>
        </p:nvSpPr>
        <p:spPr/>
        <p:txBody>
          <a:bodyPr/>
          <a:lstStyle/>
          <a:p>
            <a:r>
              <a:rPr kumimoji="1" lang="en-US" altLang="ja-JP" dirty="0" smtClean="0"/>
              <a:t>Backup</a:t>
            </a:r>
            <a:r>
              <a:rPr kumimoji="1" lang="ja-JP" altLang="en-US" dirty="0" smtClean="0"/>
              <a:t> </a:t>
            </a:r>
            <a:r>
              <a:rPr kumimoji="1" lang="en-US" altLang="ja-JP" dirty="0" smtClean="0"/>
              <a:t>or</a:t>
            </a:r>
            <a:r>
              <a:rPr kumimoji="1" lang="ja-JP" altLang="en-US" dirty="0" smtClean="0"/>
              <a:t> </a:t>
            </a:r>
            <a:r>
              <a:rPr kumimoji="1" lang="en-US" altLang="ja-JP" dirty="0" smtClean="0"/>
              <a:t>copied</a:t>
            </a:r>
            <a:r>
              <a:rPr kumimoji="1" lang="ja-JP" altLang="en-US" dirty="0" smtClean="0"/>
              <a:t> </a:t>
            </a:r>
            <a:r>
              <a:rPr kumimoji="1" lang="en-US" altLang="ja-JP" dirty="0" smtClean="0"/>
              <a:t>materials</a:t>
            </a:r>
            <a:r>
              <a:rPr kumimoji="1" lang="ja-JP" altLang="en-US" dirty="0" smtClean="0"/>
              <a:t> </a:t>
            </a:r>
            <a:r>
              <a:rPr kumimoji="1" lang="en-US" altLang="ja-JP" dirty="0" smtClean="0"/>
              <a:t>to</a:t>
            </a:r>
            <a:r>
              <a:rPr kumimoji="1" lang="ja-JP" altLang="en-US" dirty="0" smtClean="0"/>
              <a:t> </a:t>
            </a:r>
            <a:r>
              <a:rPr kumimoji="1" lang="en-US" altLang="ja-JP" dirty="0" smtClean="0"/>
              <a:t>be</a:t>
            </a:r>
            <a:r>
              <a:rPr kumimoji="1" lang="ja-JP" altLang="en-US" dirty="0" smtClean="0"/>
              <a:t> </a:t>
            </a:r>
            <a:r>
              <a:rPr kumimoji="1" lang="en-US" altLang="ja-JP" dirty="0" smtClean="0"/>
              <a:t>used</a:t>
            </a:r>
            <a:endParaRPr kumimoji="1" lang="ja-JP" altLang="en-US" dirty="0"/>
          </a:p>
        </p:txBody>
      </p:sp>
    </p:spTree>
    <p:extLst>
      <p:ext uri="{BB962C8B-B14F-4D97-AF65-F5344CB8AC3E}">
        <p14:creationId xmlns:p14="http://schemas.microsoft.com/office/powerpoint/2010/main" val="1807625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365126"/>
            <a:ext cx="8242663" cy="1325563"/>
          </a:xfrm>
        </p:spPr>
        <p:txBody>
          <a:bodyPr>
            <a:normAutofit/>
          </a:bodyPr>
          <a:lstStyle/>
          <a:p>
            <a:r>
              <a:rPr kumimoji="1" lang="en-US" altLang="ja-JP" sz="3600" dirty="0" smtClean="0"/>
              <a:t>Updates</a:t>
            </a:r>
            <a:r>
              <a:rPr lang="en-US" altLang="ja-JP" sz="3600" dirty="0"/>
              <a:t>/</a:t>
            </a:r>
            <a:r>
              <a:rPr lang="en-US" altLang="ja-JP" sz="3600" dirty="0" smtClean="0"/>
              <a:t>P</a:t>
            </a:r>
            <a:r>
              <a:rPr kumimoji="1" lang="en-US" altLang="ja-JP" sz="3600" dirty="0" smtClean="0"/>
              <a:t>rogresses</a:t>
            </a:r>
            <a:r>
              <a:rPr kumimoji="1" lang="ja-JP" altLang="en-US" sz="3600" dirty="0" smtClean="0"/>
              <a:t> </a:t>
            </a:r>
            <a:r>
              <a:rPr kumimoji="1" lang="en-US" altLang="ja-JP" sz="3600" dirty="0" smtClean="0"/>
              <a:t>–</a:t>
            </a:r>
            <a:r>
              <a:rPr kumimoji="1" lang="ja-JP" altLang="en-US" sz="3600" dirty="0" smtClean="0"/>
              <a:t> </a:t>
            </a:r>
            <a:r>
              <a:rPr kumimoji="1" lang="en-US" altLang="ja-JP" sz="3600" dirty="0" smtClean="0"/>
              <a:t>shared</a:t>
            </a:r>
            <a:r>
              <a:rPr kumimoji="1" lang="ja-JP" altLang="en-US" sz="3600" dirty="0" smtClean="0"/>
              <a:t> </a:t>
            </a:r>
            <a:r>
              <a:rPr kumimoji="1" lang="en-US" altLang="ja-JP" sz="3600" dirty="0" smtClean="0"/>
              <a:t>infrastructure</a:t>
            </a:r>
            <a:endParaRPr kumimoji="1" lang="ja-JP" altLang="en-US" sz="3600" dirty="0"/>
          </a:p>
        </p:txBody>
      </p:sp>
      <p:sp>
        <p:nvSpPr>
          <p:cNvPr id="3" name="コンテンツ プレースホルダー 2"/>
          <p:cNvSpPr>
            <a:spLocks noGrp="1"/>
          </p:cNvSpPr>
          <p:nvPr>
            <p:ph idx="1"/>
          </p:nvPr>
        </p:nvSpPr>
        <p:spPr>
          <a:xfrm>
            <a:off x="628649" y="1825624"/>
            <a:ext cx="8515351" cy="4823369"/>
          </a:xfrm>
        </p:spPr>
        <p:txBody>
          <a:bodyPr>
            <a:normAutofit fontScale="70000" lnSpcReduction="20000"/>
          </a:bodyPr>
          <a:lstStyle/>
          <a:p>
            <a:r>
              <a:rPr kumimoji="1" lang="en-US" altLang="ja-JP" dirty="0" smtClean="0"/>
              <a:t>Communication</a:t>
            </a:r>
            <a:r>
              <a:rPr kumimoji="1" lang="ja-JP" altLang="en-US" dirty="0" smtClean="0"/>
              <a:t> </a:t>
            </a:r>
            <a:r>
              <a:rPr kumimoji="1" lang="en-US" altLang="ja-JP" dirty="0" smtClean="0"/>
              <a:t>fibers</a:t>
            </a:r>
            <a:r>
              <a:rPr kumimoji="1" lang="ja-JP" altLang="en-US" dirty="0" smtClean="0"/>
              <a:t> </a:t>
            </a:r>
            <a:r>
              <a:rPr kumimoji="1" lang="en-US" altLang="ja-JP" dirty="0" smtClean="0"/>
              <a:t>at</a:t>
            </a:r>
            <a:r>
              <a:rPr kumimoji="1" lang="ja-JP" altLang="en-US" dirty="0" smtClean="0"/>
              <a:t> </a:t>
            </a:r>
            <a:r>
              <a:rPr kumimoji="1" lang="en-US" altLang="ja-JP" dirty="0" smtClean="0"/>
              <a:t>Subaru</a:t>
            </a:r>
            <a:r>
              <a:rPr kumimoji="1" lang="ja-JP" altLang="en-US" dirty="0" smtClean="0"/>
              <a:t> </a:t>
            </a:r>
            <a:r>
              <a:rPr kumimoji="1" lang="en-US" altLang="ja-JP" dirty="0" smtClean="0"/>
              <a:t>have</a:t>
            </a:r>
            <a:r>
              <a:rPr kumimoji="1" lang="ja-JP" altLang="en-US" dirty="0" smtClean="0"/>
              <a:t> </a:t>
            </a:r>
            <a:r>
              <a:rPr kumimoji="1" lang="en-US" altLang="ja-JP" dirty="0" smtClean="0"/>
              <a:t>tested</a:t>
            </a:r>
            <a:r>
              <a:rPr kumimoji="1" lang="ja-JP" altLang="en-US" dirty="0" smtClean="0"/>
              <a:t> </a:t>
            </a:r>
            <a:r>
              <a:rPr lang="en-US" altLang="ja-JP" dirty="0" smtClean="0"/>
              <a:t>and</a:t>
            </a:r>
            <a:r>
              <a:rPr lang="ja-JP" altLang="en-US" dirty="0" smtClean="0"/>
              <a:t> </a:t>
            </a:r>
            <a:r>
              <a:rPr lang="en-US" altLang="ja-JP" dirty="0" smtClean="0"/>
              <a:t>passed</a:t>
            </a:r>
          </a:p>
          <a:p>
            <a:pPr lvl="1"/>
            <a:r>
              <a:rPr kumimoji="1" lang="en-US" altLang="ja-JP" dirty="0" smtClean="0"/>
              <a:t>Mostly</a:t>
            </a:r>
            <a:r>
              <a:rPr kumimoji="1" lang="ja-JP" altLang="en-US" dirty="0" smtClean="0"/>
              <a:t> </a:t>
            </a:r>
            <a:r>
              <a:rPr kumimoji="1" lang="en-US" altLang="ja-JP" dirty="0" smtClean="0"/>
              <a:t>by</a:t>
            </a:r>
            <a:r>
              <a:rPr kumimoji="1" lang="ja-JP" altLang="en-US" dirty="0" smtClean="0"/>
              <a:t> </a:t>
            </a:r>
            <a:r>
              <a:rPr kumimoji="1" lang="en-US" altLang="ja-JP" dirty="0" smtClean="0"/>
              <a:t>real</a:t>
            </a:r>
            <a:r>
              <a:rPr kumimoji="1" lang="ja-JP" altLang="en-US" dirty="0" smtClean="0"/>
              <a:t> </a:t>
            </a:r>
            <a:r>
              <a:rPr kumimoji="1" lang="en-US" altLang="ja-JP" dirty="0" smtClean="0"/>
              <a:t>data</a:t>
            </a:r>
            <a:r>
              <a:rPr kumimoji="1" lang="ja-JP" altLang="en-US" dirty="0" smtClean="0"/>
              <a:t> </a:t>
            </a:r>
            <a:r>
              <a:rPr kumimoji="1" lang="en-US" altLang="ja-JP" dirty="0" smtClean="0"/>
              <a:t>flow,</a:t>
            </a:r>
            <a:r>
              <a:rPr kumimoji="1" lang="ja-JP" altLang="en-US" dirty="0" smtClean="0"/>
              <a:t> </a:t>
            </a:r>
            <a:r>
              <a:rPr kumimoji="1" lang="en-US" altLang="ja-JP" dirty="0" smtClean="0"/>
              <a:t>except</a:t>
            </a:r>
            <a:r>
              <a:rPr kumimoji="1" lang="ja-JP" altLang="en-US" dirty="0" smtClean="0"/>
              <a:t> </a:t>
            </a:r>
            <a:r>
              <a:rPr kumimoji="1" lang="en-US" altLang="ja-JP" dirty="0" smtClean="0"/>
              <a:t>for</a:t>
            </a:r>
            <a:r>
              <a:rPr kumimoji="1" lang="ja-JP" altLang="en-US" dirty="0" smtClean="0"/>
              <a:t> </a:t>
            </a:r>
            <a:r>
              <a:rPr kumimoji="1" lang="en-US" altLang="ja-JP" dirty="0" smtClean="0"/>
              <a:t>1Gbps</a:t>
            </a:r>
            <a:r>
              <a:rPr kumimoji="1" lang="ja-JP" altLang="en-US" dirty="0" smtClean="0"/>
              <a:t> </a:t>
            </a:r>
            <a:r>
              <a:rPr kumimoji="1" lang="en-US" altLang="ja-JP" dirty="0" smtClean="0"/>
              <a:t>SM</a:t>
            </a:r>
            <a:r>
              <a:rPr kumimoji="1" lang="ja-JP" altLang="en-US" dirty="0" smtClean="0"/>
              <a:t> </a:t>
            </a:r>
            <a:r>
              <a:rPr kumimoji="1" lang="en-US" altLang="ja-JP" dirty="0" smtClean="0"/>
              <a:t>fibers</a:t>
            </a:r>
            <a:r>
              <a:rPr kumimoji="1" lang="ja-JP" altLang="en-US" dirty="0" smtClean="0"/>
              <a:t> </a:t>
            </a:r>
            <a:r>
              <a:rPr kumimoji="1" lang="en-US" altLang="ja-JP" dirty="0" smtClean="0"/>
              <a:t>(OTDR)</a:t>
            </a:r>
          </a:p>
          <a:p>
            <a:r>
              <a:rPr kumimoji="1" lang="en-US" altLang="ja-JP" dirty="0" smtClean="0"/>
              <a:t>ICS</a:t>
            </a:r>
            <a:r>
              <a:rPr kumimoji="1" lang="ja-JP" altLang="en-US" dirty="0" smtClean="0"/>
              <a:t> </a:t>
            </a:r>
            <a:r>
              <a:rPr kumimoji="1" lang="en-US" altLang="ja-JP" dirty="0" smtClean="0"/>
              <a:t>storage</a:t>
            </a:r>
            <a:r>
              <a:rPr kumimoji="1" lang="ja-JP" altLang="en-US" dirty="0" smtClean="0"/>
              <a:t> </a:t>
            </a:r>
            <a:r>
              <a:rPr kumimoji="1" lang="en-US" altLang="ja-JP" dirty="0" smtClean="0"/>
              <a:t>performance</a:t>
            </a:r>
            <a:r>
              <a:rPr kumimoji="1" lang="ja-JP" altLang="en-US" dirty="0" smtClean="0"/>
              <a:t> </a:t>
            </a:r>
            <a:r>
              <a:rPr kumimoji="1" lang="en-US" altLang="ja-JP" dirty="0" smtClean="0"/>
              <a:t>have</a:t>
            </a:r>
            <a:r>
              <a:rPr kumimoji="1" lang="ja-JP" altLang="en-US" dirty="0" smtClean="0"/>
              <a:t> </a:t>
            </a:r>
            <a:r>
              <a:rPr lang="en-US" altLang="ja-JP" dirty="0" smtClean="0"/>
              <a:t>verified</a:t>
            </a:r>
            <a:r>
              <a:rPr lang="ja-JP" altLang="en-US" dirty="0" smtClean="0"/>
              <a:t> </a:t>
            </a:r>
            <a:r>
              <a:rPr lang="en-US" altLang="ja-JP" dirty="0" smtClean="0"/>
              <a:t>with</a:t>
            </a:r>
            <a:r>
              <a:rPr lang="ja-JP" altLang="en-US" dirty="0" smtClean="0"/>
              <a:t> </a:t>
            </a:r>
            <a:r>
              <a:rPr lang="en-US" altLang="ja-JP" dirty="0" smtClean="0"/>
              <a:t>simulated</a:t>
            </a:r>
            <a:r>
              <a:rPr lang="ja-JP" altLang="en-US" dirty="0" smtClean="0"/>
              <a:t> </a:t>
            </a:r>
            <a:r>
              <a:rPr lang="en-US" altLang="ja-JP" dirty="0" smtClean="0"/>
              <a:t>4</a:t>
            </a:r>
            <a:r>
              <a:rPr lang="ja-JP" altLang="en-US" dirty="0" smtClean="0"/>
              <a:t> </a:t>
            </a:r>
            <a:r>
              <a:rPr lang="en-US" altLang="ja-JP" dirty="0" smtClean="0"/>
              <a:t>H4RG</a:t>
            </a:r>
            <a:r>
              <a:rPr lang="ja-JP" altLang="en-US" dirty="0" smtClean="0"/>
              <a:t> </a:t>
            </a:r>
            <a:r>
              <a:rPr lang="en-US" altLang="ja-JP" dirty="0" smtClean="0"/>
              <a:t>data</a:t>
            </a:r>
            <a:r>
              <a:rPr lang="ja-JP" altLang="en-US" dirty="0" smtClean="0"/>
              <a:t> </a:t>
            </a:r>
            <a:r>
              <a:rPr lang="en-US" altLang="ja-JP" dirty="0" smtClean="0"/>
              <a:t>streams</a:t>
            </a:r>
          </a:p>
          <a:p>
            <a:pPr lvl="1"/>
            <a:r>
              <a:rPr kumimoji="1" lang="en-US" altLang="ja-JP" dirty="0" smtClean="0"/>
              <a:t>Simulation</a:t>
            </a:r>
            <a:r>
              <a:rPr kumimoji="1" lang="ja-JP" altLang="en-US" dirty="0" smtClean="0"/>
              <a:t> </a:t>
            </a:r>
            <a:r>
              <a:rPr lang="en-US" altLang="ja-JP" dirty="0" smtClean="0"/>
              <a:t>configuration:</a:t>
            </a:r>
            <a:r>
              <a:rPr lang="ja-JP" altLang="en-US" dirty="0" smtClean="0"/>
              <a:t> </a:t>
            </a:r>
            <a:r>
              <a:rPr kumimoji="1" lang="en-US" altLang="ja-JP" dirty="0" smtClean="0"/>
              <a:t>Storage</a:t>
            </a:r>
            <a:r>
              <a:rPr kumimoji="1" lang="ja-JP" altLang="en-US" dirty="0" smtClean="0"/>
              <a:t> </a:t>
            </a:r>
            <a:r>
              <a:rPr kumimoji="1" lang="en-US" altLang="ja-JP" dirty="0" smtClean="0"/>
              <a:t>–</a:t>
            </a:r>
            <a:r>
              <a:rPr kumimoji="1" lang="ja-JP" altLang="en-US" dirty="0" smtClean="0"/>
              <a:t> </a:t>
            </a:r>
            <a:r>
              <a:rPr kumimoji="1" lang="en-US" altLang="ja-JP" dirty="0" smtClean="0"/>
              <a:t>NFS</a:t>
            </a:r>
            <a:r>
              <a:rPr kumimoji="1" lang="ja-JP" altLang="en-US" dirty="0" smtClean="0"/>
              <a:t> </a:t>
            </a:r>
            <a:r>
              <a:rPr kumimoji="1" lang="en-US" altLang="ja-JP" dirty="0" smtClean="0"/>
              <a:t>server</a:t>
            </a:r>
            <a:r>
              <a:rPr kumimoji="1" lang="ja-JP" altLang="en-US" dirty="0" smtClean="0"/>
              <a:t> </a:t>
            </a:r>
            <a:r>
              <a:rPr kumimoji="1" lang="en-US" altLang="ja-JP" dirty="0" smtClean="0"/>
              <a:t>–</a:t>
            </a:r>
            <a:r>
              <a:rPr kumimoji="1" lang="ja-JP" altLang="en-US" dirty="0" smtClean="0"/>
              <a:t> </a:t>
            </a:r>
            <a:r>
              <a:rPr kumimoji="1" lang="en-US" altLang="ja-JP" dirty="0" smtClean="0"/>
              <a:t>4x</a:t>
            </a:r>
            <a:r>
              <a:rPr kumimoji="1" lang="ja-JP" altLang="en-US" dirty="0" smtClean="0"/>
              <a:t> </a:t>
            </a:r>
            <a:r>
              <a:rPr kumimoji="1" lang="en-US" altLang="ja-JP" dirty="0" smtClean="0"/>
              <a:t>data</a:t>
            </a:r>
            <a:r>
              <a:rPr kumimoji="1" lang="ja-JP" altLang="en-US" dirty="0" smtClean="0"/>
              <a:t> </a:t>
            </a:r>
            <a:r>
              <a:rPr kumimoji="1" lang="en-US" altLang="ja-JP" dirty="0" smtClean="0"/>
              <a:t>generator</a:t>
            </a:r>
          </a:p>
          <a:p>
            <a:pPr lvl="1"/>
            <a:r>
              <a:rPr lang="en-US" altLang="ja-JP" dirty="0" smtClean="0"/>
              <a:t>Achieved</a:t>
            </a:r>
            <a:r>
              <a:rPr lang="ja-JP" altLang="en-US" dirty="0" smtClean="0"/>
              <a:t> </a:t>
            </a:r>
            <a:r>
              <a:rPr lang="en-US" altLang="ja-JP" dirty="0" smtClean="0"/>
              <a:t>~2.3Gbps</a:t>
            </a:r>
            <a:r>
              <a:rPr lang="ja-JP" altLang="en-US" dirty="0" smtClean="0"/>
              <a:t> </a:t>
            </a:r>
            <a:r>
              <a:rPr lang="en-US" altLang="ja-JP" dirty="0" smtClean="0"/>
              <a:t>file</a:t>
            </a:r>
            <a:r>
              <a:rPr lang="ja-JP" altLang="en-US" dirty="0" smtClean="0"/>
              <a:t> </a:t>
            </a:r>
            <a:r>
              <a:rPr lang="en-US" altLang="ja-JP" dirty="0" smtClean="0"/>
              <a:t>write,</a:t>
            </a:r>
            <a:r>
              <a:rPr lang="ja-JP" altLang="en-US" dirty="0" smtClean="0"/>
              <a:t> </a:t>
            </a:r>
            <a:r>
              <a:rPr lang="en-US" altLang="ja-JP" dirty="0" smtClean="0"/>
              <a:t>enough</a:t>
            </a:r>
            <a:r>
              <a:rPr lang="ja-JP" altLang="en-US" dirty="0" smtClean="0"/>
              <a:t> </a:t>
            </a:r>
            <a:r>
              <a:rPr lang="en-US" altLang="ja-JP" dirty="0" smtClean="0"/>
              <a:t>for</a:t>
            </a:r>
            <a:r>
              <a:rPr lang="ja-JP" altLang="en-US" dirty="0" smtClean="0"/>
              <a:t> </a:t>
            </a:r>
            <a:r>
              <a:rPr lang="en-US" altLang="ja-JP" dirty="0" smtClean="0"/>
              <a:t>4</a:t>
            </a:r>
            <a:r>
              <a:rPr lang="ja-JP" altLang="en-US" dirty="0" smtClean="0"/>
              <a:t> </a:t>
            </a:r>
            <a:r>
              <a:rPr lang="en-US" altLang="ja-JP" dirty="0" smtClean="0"/>
              <a:t>H4RG</a:t>
            </a:r>
            <a:r>
              <a:rPr lang="ja-JP" altLang="en-US" dirty="0" smtClean="0"/>
              <a:t> </a:t>
            </a:r>
            <a:r>
              <a:rPr lang="en-US" altLang="ja-JP" dirty="0" smtClean="0"/>
              <a:t>data</a:t>
            </a:r>
            <a:r>
              <a:rPr lang="ja-JP" altLang="en-US" dirty="0" smtClean="0"/>
              <a:t> </a:t>
            </a:r>
            <a:r>
              <a:rPr lang="en-US" altLang="ja-JP" dirty="0" smtClean="0"/>
              <a:t>streams</a:t>
            </a:r>
          </a:p>
          <a:p>
            <a:pPr lvl="1"/>
            <a:r>
              <a:rPr lang="en-US" altLang="ja-JP" dirty="0" err="1" smtClean="0"/>
              <a:t>ToDo</a:t>
            </a:r>
            <a:endParaRPr lang="en-US" altLang="ja-JP" dirty="0" smtClean="0"/>
          </a:p>
          <a:p>
            <a:pPr lvl="2"/>
            <a:r>
              <a:rPr lang="en-US" altLang="ja-JP" dirty="0" smtClean="0"/>
              <a:t>Need</a:t>
            </a:r>
            <a:r>
              <a:rPr lang="ja-JP" altLang="en-US" dirty="0" smtClean="0"/>
              <a:t> </a:t>
            </a:r>
            <a:r>
              <a:rPr lang="en-US" altLang="ja-JP" dirty="0" smtClean="0"/>
              <a:t>some</a:t>
            </a:r>
            <a:r>
              <a:rPr lang="ja-JP" altLang="en-US" dirty="0" smtClean="0"/>
              <a:t> </a:t>
            </a:r>
            <a:r>
              <a:rPr lang="en-US" altLang="ja-JP" dirty="0" smtClean="0"/>
              <a:t>consideration</a:t>
            </a:r>
            <a:r>
              <a:rPr lang="ja-JP" altLang="en-US" dirty="0" smtClean="0"/>
              <a:t> </a:t>
            </a:r>
            <a:r>
              <a:rPr lang="en-US" altLang="ja-JP" dirty="0" smtClean="0"/>
              <a:t>on</a:t>
            </a:r>
            <a:r>
              <a:rPr lang="ja-JP" altLang="en-US" dirty="0" smtClean="0"/>
              <a:t> </a:t>
            </a:r>
            <a:r>
              <a:rPr lang="en-US" altLang="ja-JP" dirty="0" smtClean="0"/>
              <a:t>network</a:t>
            </a:r>
            <a:r>
              <a:rPr lang="ja-JP" altLang="en-US" dirty="0" smtClean="0"/>
              <a:t> </a:t>
            </a:r>
            <a:r>
              <a:rPr lang="en-US" altLang="ja-JP" dirty="0" smtClean="0"/>
              <a:t>configuration</a:t>
            </a:r>
          </a:p>
          <a:p>
            <a:pPr lvl="2"/>
            <a:r>
              <a:rPr kumimoji="1" lang="en-US" altLang="ja-JP" dirty="0" smtClean="0"/>
              <a:t>More</a:t>
            </a:r>
            <a:r>
              <a:rPr kumimoji="1" lang="ja-JP" altLang="en-US" dirty="0" smtClean="0"/>
              <a:t> </a:t>
            </a:r>
            <a:r>
              <a:rPr kumimoji="1" lang="en-US" altLang="ja-JP" dirty="0" smtClean="0"/>
              <a:t>realistic</a:t>
            </a:r>
            <a:r>
              <a:rPr kumimoji="1" lang="ja-JP" altLang="en-US" dirty="0" smtClean="0"/>
              <a:t> </a:t>
            </a:r>
            <a:r>
              <a:rPr kumimoji="1" lang="en-US" altLang="ja-JP" dirty="0" smtClean="0"/>
              <a:t>test</a:t>
            </a:r>
            <a:r>
              <a:rPr kumimoji="1" lang="ja-JP" altLang="en-US" dirty="0" smtClean="0"/>
              <a:t> </a:t>
            </a:r>
            <a:r>
              <a:rPr kumimoji="1" lang="en-US" altLang="ja-JP" dirty="0" smtClean="0"/>
              <a:t>(e.g.</a:t>
            </a:r>
            <a:r>
              <a:rPr kumimoji="1" lang="ja-JP" altLang="en-US" dirty="0" smtClean="0"/>
              <a:t> </a:t>
            </a:r>
            <a:r>
              <a:rPr kumimoji="1" lang="en-US" altLang="ja-JP" dirty="0" smtClean="0"/>
              <a:t>having</a:t>
            </a:r>
            <a:r>
              <a:rPr kumimoji="1" lang="ja-JP" altLang="en-US" dirty="0" smtClean="0"/>
              <a:t> </a:t>
            </a:r>
            <a:r>
              <a:rPr kumimoji="1" lang="en-US" altLang="ja-JP" dirty="0" smtClean="0"/>
              <a:t>both</a:t>
            </a:r>
            <a:r>
              <a:rPr kumimoji="1" lang="ja-JP" altLang="en-US" dirty="0" smtClean="0"/>
              <a:t> </a:t>
            </a:r>
            <a:r>
              <a:rPr kumimoji="1" lang="en-US" altLang="ja-JP" dirty="0" smtClean="0"/>
              <a:t>read/write)</a:t>
            </a:r>
            <a:r>
              <a:rPr kumimoji="1" lang="ja-JP" altLang="en-US" dirty="0" smtClean="0"/>
              <a:t> </a:t>
            </a:r>
            <a:r>
              <a:rPr kumimoji="1" lang="en-US" altLang="ja-JP" dirty="0" smtClean="0"/>
              <a:t>could</a:t>
            </a:r>
            <a:r>
              <a:rPr kumimoji="1" lang="ja-JP" altLang="en-US" dirty="0" smtClean="0"/>
              <a:t> </a:t>
            </a:r>
            <a:r>
              <a:rPr kumimoji="1" lang="en-US" altLang="ja-JP" dirty="0" smtClean="0"/>
              <a:t>be</a:t>
            </a:r>
            <a:r>
              <a:rPr kumimoji="1" lang="ja-JP" altLang="en-US" dirty="0" smtClean="0"/>
              <a:t> </a:t>
            </a:r>
            <a:r>
              <a:rPr kumimoji="1" lang="en-US" altLang="ja-JP" dirty="0" smtClean="0"/>
              <a:t>better</a:t>
            </a:r>
          </a:p>
          <a:p>
            <a:r>
              <a:rPr kumimoji="1" lang="en-US" altLang="ja-JP" dirty="0" smtClean="0"/>
              <a:t>PFS-LAN</a:t>
            </a:r>
            <a:r>
              <a:rPr kumimoji="1" lang="ja-JP" altLang="en-US" dirty="0" smtClean="0"/>
              <a:t> </a:t>
            </a:r>
            <a:r>
              <a:rPr kumimoji="1" lang="en-US" altLang="ja-JP" dirty="0" smtClean="0"/>
              <a:t>network</a:t>
            </a:r>
            <a:r>
              <a:rPr kumimoji="1" lang="ja-JP" altLang="en-US" dirty="0" smtClean="0"/>
              <a:t> </a:t>
            </a:r>
            <a:r>
              <a:rPr kumimoji="1" lang="en-US" altLang="ja-JP" dirty="0" smtClean="0"/>
              <a:t>host</a:t>
            </a:r>
            <a:r>
              <a:rPr kumimoji="1" lang="ja-JP" altLang="en-US" dirty="0" smtClean="0"/>
              <a:t> </a:t>
            </a:r>
            <a:r>
              <a:rPr kumimoji="1" lang="en-US" altLang="ja-JP" dirty="0" smtClean="0"/>
              <a:t>stage</a:t>
            </a:r>
            <a:r>
              <a:rPr kumimoji="1" lang="ja-JP" altLang="en-US" dirty="0" smtClean="0"/>
              <a:t> </a:t>
            </a:r>
            <a:r>
              <a:rPr lang="en-US" altLang="ja-JP" dirty="0"/>
              <a:t>for configuration</a:t>
            </a:r>
            <a:r>
              <a:rPr lang="ja-JP" altLang="en-US" dirty="0"/>
              <a:t> </a:t>
            </a:r>
            <a:r>
              <a:rPr lang="en-US" altLang="ja-JP" dirty="0"/>
              <a:t>and</a:t>
            </a:r>
            <a:r>
              <a:rPr lang="ja-JP" altLang="en-US" dirty="0"/>
              <a:t> </a:t>
            </a:r>
            <a:r>
              <a:rPr lang="en-US" altLang="ja-JP" dirty="0"/>
              <a:t>stability</a:t>
            </a:r>
            <a:r>
              <a:rPr kumimoji="1" lang="ja-JP" altLang="en-US" dirty="0" smtClean="0"/>
              <a:t> </a:t>
            </a:r>
            <a:r>
              <a:rPr kumimoji="1" lang="en-US" altLang="ja-JP" dirty="0" smtClean="0"/>
              <a:t>passed</a:t>
            </a:r>
          </a:p>
          <a:p>
            <a:pPr lvl="1"/>
            <a:r>
              <a:rPr lang="en-US" altLang="ja-JP" dirty="0" smtClean="0"/>
              <a:t>Using</a:t>
            </a:r>
            <a:r>
              <a:rPr lang="ja-JP" altLang="en-US" dirty="0" smtClean="0"/>
              <a:t> </a:t>
            </a:r>
            <a:r>
              <a:rPr lang="en-US" altLang="ja-JP" dirty="0" smtClean="0"/>
              <a:t>real</a:t>
            </a:r>
            <a:r>
              <a:rPr lang="ja-JP" altLang="en-US" dirty="0" smtClean="0"/>
              <a:t> </a:t>
            </a:r>
            <a:r>
              <a:rPr lang="en-US" altLang="ja-JP" dirty="0" smtClean="0"/>
              <a:t>hardware</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used</a:t>
            </a:r>
            <a:r>
              <a:rPr lang="ja-JP" altLang="en-US" dirty="0" smtClean="0"/>
              <a:t> </a:t>
            </a:r>
            <a:r>
              <a:rPr lang="en-US" altLang="ja-JP" dirty="0" smtClean="0"/>
              <a:t>on-site</a:t>
            </a:r>
          </a:p>
          <a:p>
            <a:pPr lvl="1"/>
            <a:r>
              <a:rPr kumimoji="1" lang="en-US" altLang="ja-JP" dirty="0" smtClean="0"/>
              <a:t>Some</a:t>
            </a:r>
            <a:r>
              <a:rPr kumimoji="1" lang="ja-JP" altLang="en-US" dirty="0" smtClean="0"/>
              <a:t> </a:t>
            </a:r>
            <a:r>
              <a:rPr kumimoji="1" lang="en-US" altLang="ja-JP" dirty="0" smtClean="0"/>
              <a:t>management</a:t>
            </a:r>
            <a:r>
              <a:rPr kumimoji="1" lang="ja-JP" altLang="en-US" dirty="0" smtClean="0"/>
              <a:t> </a:t>
            </a:r>
            <a:r>
              <a:rPr kumimoji="1" lang="en-US" altLang="ja-JP" dirty="0" smtClean="0"/>
              <a:t>configuration</a:t>
            </a:r>
            <a:r>
              <a:rPr kumimoji="1" lang="ja-JP" altLang="en-US" dirty="0" smtClean="0"/>
              <a:t> </a:t>
            </a:r>
            <a:r>
              <a:rPr kumimoji="1" lang="en-US" altLang="ja-JP" dirty="0" smtClean="0"/>
              <a:t>will</a:t>
            </a:r>
            <a:r>
              <a:rPr kumimoji="1" lang="ja-JP" altLang="en-US" dirty="0" smtClean="0"/>
              <a:t> </a:t>
            </a:r>
            <a:r>
              <a:rPr kumimoji="1" lang="en-US" altLang="ja-JP" dirty="0" smtClean="0"/>
              <a:t>b</a:t>
            </a:r>
            <a:r>
              <a:rPr lang="en-US" altLang="ja-JP" dirty="0" smtClean="0"/>
              <a:t>e</a:t>
            </a:r>
            <a:r>
              <a:rPr lang="ja-JP" altLang="en-US" dirty="0" smtClean="0"/>
              <a:t> </a:t>
            </a:r>
            <a:r>
              <a:rPr lang="en-US" altLang="ja-JP" dirty="0" smtClean="0"/>
              <a:t>modified</a:t>
            </a:r>
            <a:r>
              <a:rPr lang="ja-JP" altLang="en-US" dirty="0" smtClean="0"/>
              <a:t> </a:t>
            </a:r>
            <a:r>
              <a:rPr lang="en-US" altLang="ja-JP" dirty="0" smtClean="0"/>
              <a:t>by</a:t>
            </a:r>
            <a:r>
              <a:rPr lang="ja-JP" altLang="en-US" dirty="0" smtClean="0"/>
              <a:t> </a:t>
            </a:r>
            <a:r>
              <a:rPr lang="en-US" altLang="ja-JP" dirty="0" smtClean="0"/>
              <a:t>Subaru</a:t>
            </a:r>
            <a:r>
              <a:rPr lang="ja-JP" altLang="en-US" dirty="0" smtClean="0"/>
              <a:t> </a:t>
            </a:r>
            <a:r>
              <a:rPr lang="en-US" altLang="ja-JP" dirty="0" smtClean="0"/>
              <a:t>(CDM)</a:t>
            </a:r>
            <a:r>
              <a:rPr lang="ja-JP" altLang="en-US" dirty="0" smtClean="0"/>
              <a:t> </a:t>
            </a:r>
            <a:r>
              <a:rPr lang="en-US" altLang="ja-JP" dirty="0" smtClean="0"/>
              <a:t>after</a:t>
            </a:r>
            <a:r>
              <a:rPr lang="ja-JP" altLang="en-US" dirty="0" smtClean="0"/>
              <a:t> </a:t>
            </a:r>
            <a:r>
              <a:rPr lang="en-US" altLang="ja-JP" dirty="0" smtClean="0"/>
              <a:t>delivery</a:t>
            </a:r>
          </a:p>
          <a:p>
            <a:pPr lvl="1"/>
            <a:r>
              <a:rPr lang="en-US" altLang="ja-JP" dirty="0" err="1" smtClean="0"/>
              <a:t>ToDo</a:t>
            </a:r>
            <a:endParaRPr lang="en-US" altLang="ja-JP" dirty="0" smtClean="0"/>
          </a:p>
          <a:p>
            <a:pPr lvl="2"/>
            <a:r>
              <a:rPr kumimoji="1" lang="en-US" altLang="ja-JP" dirty="0" smtClean="0"/>
              <a:t>Connection</a:t>
            </a:r>
            <a:r>
              <a:rPr kumimoji="1" lang="ja-JP" altLang="en-US" dirty="0" smtClean="0"/>
              <a:t> </a:t>
            </a:r>
            <a:r>
              <a:rPr kumimoji="1" lang="en-US" altLang="ja-JP" dirty="0" smtClean="0"/>
              <a:t>between</a:t>
            </a:r>
            <a:r>
              <a:rPr kumimoji="1" lang="ja-JP" altLang="en-US" dirty="0" smtClean="0"/>
              <a:t> </a:t>
            </a:r>
            <a:r>
              <a:rPr kumimoji="1" lang="en-US" altLang="ja-JP" dirty="0" smtClean="0"/>
              <a:t>PFS-LAN</a:t>
            </a:r>
            <a:r>
              <a:rPr kumimoji="1" lang="ja-JP" altLang="en-US" dirty="0" smtClean="0"/>
              <a:t> </a:t>
            </a:r>
            <a:r>
              <a:rPr kumimoji="1" lang="en-US" altLang="ja-JP" dirty="0" smtClean="0"/>
              <a:t>and</a:t>
            </a:r>
            <a:r>
              <a:rPr kumimoji="1" lang="ja-JP" altLang="en-US" dirty="0" smtClean="0"/>
              <a:t> </a:t>
            </a:r>
            <a:r>
              <a:rPr kumimoji="1" lang="en-US" altLang="ja-JP" dirty="0" smtClean="0"/>
              <a:t>Subaru</a:t>
            </a:r>
            <a:r>
              <a:rPr kumimoji="1" lang="ja-JP" altLang="en-US" dirty="0" smtClean="0"/>
              <a:t> </a:t>
            </a:r>
            <a:r>
              <a:rPr kumimoji="1" lang="en-US" altLang="ja-JP" dirty="0" smtClean="0"/>
              <a:t>network</a:t>
            </a:r>
            <a:r>
              <a:rPr kumimoji="1" lang="ja-JP" altLang="en-US" dirty="0" smtClean="0"/>
              <a:t> </a:t>
            </a:r>
            <a:r>
              <a:rPr kumimoji="1" lang="en-US" altLang="ja-JP" dirty="0" smtClean="0"/>
              <a:t>is</a:t>
            </a:r>
            <a:r>
              <a:rPr kumimoji="1" lang="ja-JP" altLang="en-US" dirty="0" smtClean="0"/>
              <a:t> </a:t>
            </a:r>
            <a:r>
              <a:rPr kumimoji="1" lang="en-US" altLang="ja-JP" dirty="0" smtClean="0"/>
              <a:t>not</a:t>
            </a:r>
            <a:r>
              <a:rPr kumimoji="1" lang="ja-JP" altLang="en-US" dirty="0" smtClean="0"/>
              <a:t> </a:t>
            </a:r>
            <a:r>
              <a:rPr kumimoji="1" lang="en-US" altLang="ja-JP" dirty="0" smtClean="0"/>
              <a:t>fixed</a:t>
            </a:r>
            <a:r>
              <a:rPr kumimoji="1" lang="ja-JP" altLang="en-US" dirty="0" smtClean="0"/>
              <a:t> </a:t>
            </a:r>
            <a:r>
              <a:rPr kumimoji="1" lang="en-US" altLang="ja-JP" dirty="0" smtClean="0"/>
              <a:t>yet</a:t>
            </a:r>
          </a:p>
          <a:p>
            <a:r>
              <a:rPr lang="en-US" altLang="ja-JP" dirty="0" smtClean="0"/>
              <a:t>Data</a:t>
            </a:r>
            <a:r>
              <a:rPr lang="ja-JP" altLang="en-US" dirty="0" smtClean="0"/>
              <a:t> </a:t>
            </a:r>
            <a:r>
              <a:rPr lang="en-US" altLang="ja-JP" dirty="0" smtClean="0"/>
              <a:t>backup</a:t>
            </a:r>
            <a:r>
              <a:rPr lang="ja-JP" altLang="en-US" dirty="0" smtClean="0"/>
              <a:t> </a:t>
            </a:r>
            <a:r>
              <a:rPr lang="en-US" altLang="ja-JP" dirty="0" smtClean="0"/>
              <a:t>procedures</a:t>
            </a:r>
            <a:r>
              <a:rPr lang="ja-JP" altLang="en-US" dirty="0" smtClean="0"/>
              <a:t> </a:t>
            </a:r>
            <a:r>
              <a:rPr lang="en-US" altLang="ja-JP" dirty="0" smtClean="0"/>
              <a:t>(e.g.</a:t>
            </a:r>
            <a:r>
              <a:rPr lang="ja-JP" altLang="en-US" dirty="0" smtClean="0"/>
              <a:t> </a:t>
            </a:r>
            <a:r>
              <a:rPr lang="en-US" altLang="ja-JP" dirty="0" smtClean="0"/>
              <a:t>DB)</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production</a:t>
            </a:r>
            <a:r>
              <a:rPr lang="ja-JP" altLang="en-US" dirty="0" smtClean="0"/>
              <a:t> </a:t>
            </a:r>
            <a:r>
              <a:rPr lang="en-US" altLang="ja-JP" dirty="0" smtClean="0"/>
              <a:t>at</a:t>
            </a:r>
            <a:r>
              <a:rPr lang="ja-JP" altLang="en-US" dirty="0" smtClean="0"/>
              <a:t> </a:t>
            </a:r>
            <a:r>
              <a:rPr lang="en-US" altLang="ja-JP" dirty="0" err="1" smtClean="0"/>
              <a:t>pfs</a:t>
            </a:r>
            <a:r>
              <a:rPr lang="ja-JP" altLang="en-US" dirty="0" smtClean="0"/>
              <a:t> </a:t>
            </a:r>
            <a:r>
              <a:rPr lang="en-US" altLang="ja-JP" dirty="0" smtClean="0"/>
              <a:t>servers</a:t>
            </a:r>
          </a:p>
          <a:p>
            <a:r>
              <a:rPr kumimoji="1" lang="en-US" altLang="ja-JP" dirty="0" smtClean="0"/>
              <a:t>Virtual</a:t>
            </a:r>
            <a:r>
              <a:rPr kumimoji="1" lang="ja-JP" altLang="en-US" dirty="0" smtClean="0"/>
              <a:t> </a:t>
            </a:r>
            <a:r>
              <a:rPr lang="en-US" altLang="ja-JP" dirty="0" smtClean="0"/>
              <a:t>machine</a:t>
            </a:r>
            <a:r>
              <a:rPr lang="ja-JP" altLang="en-US" dirty="0" smtClean="0"/>
              <a:t> </a:t>
            </a:r>
            <a:r>
              <a:rPr lang="en-US" altLang="ja-JP" dirty="0" smtClean="0"/>
              <a:t>servers</a:t>
            </a:r>
            <a:r>
              <a:rPr lang="ja-JP" altLang="en-US" dirty="0" smtClean="0"/>
              <a:t> </a:t>
            </a:r>
            <a:r>
              <a:rPr lang="en-US" altLang="ja-JP" dirty="0" smtClean="0"/>
              <a:t>for</a:t>
            </a:r>
            <a:r>
              <a:rPr lang="ja-JP" altLang="en-US" dirty="0" smtClean="0"/>
              <a:t> </a:t>
            </a:r>
            <a:r>
              <a:rPr lang="en-US" altLang="ja-JP" dirty="0" smtClean="0"/>
              <a:t>ICS</a:t>
            </a:r>
            <a:r>
              <a:rPr lang="ja-JP" altLang="en-US" dirty="0" smtClean="0"/>
              <a:t> </a:t>
            </a:r>
            <a:r>
              <a:rPr lang="en-US" altLang="ja-JP" dirty="0" smtClean="0"/>
              <a:t>components</a:t>
            </a:r>
            <a:r>
              <a:rPr lang="ja-JP" altLang="en-US" dirty="0" smtClean="0"/>
              <a:t> </a:t>
            </a:r>
            <a:r>
              <a:rPr lang="en-US" altLang="ja-JP" dirty="0" smtClean="0"/>
              <a:t>are</a:t>
            </a:r>
            <a:r>
              <a:rPr lang="ja-JP" altLang="en-US" dirty="0" smtClean="0"/>
              <a:t> </a:t>
            </a:r>
            <a:r>
              <a:rPr lang="en-US" altLang="ja-JP" dirty="0" smtClean="0"/>
              <a:t>under</a:t>
            </a:r>
            <a:r>
              <a:rPr lang="ja-JP" altLang="en-US" dirty="0" smtClean="0"/>
              <a:t> </a:t>
            </a:r>
            <a:r>
              <a:rPr lang="en-US" altLang="ja-JP" dirty="0" smtClean="0"/>
              <a:t>host</a:t>
            </a:r>
            <a:r>
              <a:rPr lang="ja-JP" altLang="en-US" dirty="0" smtClean="0"/>
              <a:t> </a:t>
            </a:r>
            <a:r>
              <a:rPr lang="en-US" altLang="ja-JP" dirty="0" smtClean="0"/>
              <a:t>stage</a:t>
            </a:r>
            <a:r>
              <a:rPr lang="ja-JP" altLang="en-US" dirty="0" smtClean="0"/>
              <a:t> </a:t>
            </a:r>
            <a:r>
              <a:rPr lang="en-US" altLang="ja-JP" dirty="0" smtClean="0"/>
              <a:t>at</a:t>
            </a:r>
            <a:r>
              <a:rPr lang="ja-JP" altLang="en-US" dirty="0" smtClean="0"/>
              <a:t> </a:t>
            </a:r>
            <a:r>
              <a:rPr lang="en-US" altLang="ja-JP" dirty="0" smtClean="0"/>
              <a:t>IPMU</a:t>
            </a:r>
          </a:p>
          <a:p>
            <a:pPr lvl="1"/>
            <a:r>
              <a:rPr kumimoji="1" lang="en-US" altLang="ja-JP" dirty="0" smtClean="0"/>
              <a:t>Dell</a:t>
            </a:r>
            <a:r>
              <a:rPr kumimoji="1" lang="ja-JP" altLang="en-US" dirty="0" smtClean="0"/>
              <a:t> </a:t>
            </a:r>
            <a:r>
              <a:rPr kumimoji="1" lang="en-US" altLang="ja-JP" dirty="0" smtClean="0"/>
              <a:t>R710</a:t>
            </a:r>
            <a:r>
              <a:rPr kumimoji="1" lang="ja-JP" altLang="en-US" dirty="0" smtClean="0"/>
              <a:t> </a:t>
            </a:r>
            <a:r>
              <a:rPr kumimoji="1" lang="en-US" altLang="ja-JP" dirty="0" smtClean="0"/>
              <a:t>(2U</a:t>
            </a:r>
            <a:r>
              <a:rPr kumimoji="1" lang="ja-JP" altLang="en-US" dirty="0" smtClean="0"/>
              <a:t> </a:t>
            </a:r>
            <a:r>
              <a:rPr kumimoji="1" lang="en-US" altLang="ja-JP" dirty="0" smtClean="0"/>
              <a:t>Xeon</a:t>
            </a:r>
            <a:r>
              <a:rPr kumimoji="1" lang="ja-JP" altLang="en-US" dirty="0" smtClean="0"/>
              <a:t> </a:t>
            </a:r>
            <a:r>
              <a:rPr lang="en-US" altLang="ja-JP" dirty="0"/>
              <a:t>E</a:t>
            </a:r>
            <a:r>
              <a:rPr kumimoji="1" lang="en-US" altLang="ja-JP" dirty="0" smtClean="0"/>
              <a:t>5506)</a:t>
            </a:r>
            <a:r>
              <a:rPr kumimoji="1" lang="ja-JP" altLang="en-US" dirty="0" smtClean="0"/>
              <a:t> </a:t>
            </a:r>
            <a:r>
              <a:rPr kumimoji="1" lang="en-US" altLang="ja-JP" dirty="0" smtClean="0"/>
              <a:t>x2,</a:t>
            </a:r>
            <a:r>
              <a:rPr kumimoji="1" lang="ja-JP" altLang="en-US" dirty="0" smtClean="0"/>
              <a:t> </a:t>
            </a:r>
            <a:r>
              <a:rPr kumimoji="1" lang="en-US" altLang="ja-JP" dirty="0" smtClean="0"/>
              <a:t>R410</a:t>
            </a:r>
            <a:r>
              <a:rPr kumimoji="1" lang="ja-JP" altLang="en-US" dirty="0" smtClean="0"/>
              <a:t> </a:t>
            </a:r>
            <a:r>
              <a:rPr kumimoji="1" lang="en-US" altLang="ja-JP" dirty="0" smtClean="0"/>
              <a:t>(1U</a:t>
            </a:r>
            <a:r>
              <a:rPr kumimoji="1" lang="ja-JP" altLang="en-US" dirty="0" smtClean="0"/>
              <a:t> </a:t>
            </a:r>
            <a:r>
              <a:rPr kumimoji="1" lang="en-US" altLang="ja-JP" dirty="0" smtClean="0"/>
              <a:t>Xeon</a:t>
            </a:r>
            <a:r>
              <a:rPr kumimoji="1" lang="ja-JP" altLang="en-US" dirty="0" smtClean="0"/>
              <a:t> </a:t>
            </a:r>
            <a:r>
              <a:rPr kumimoji="1" lang="en-US" altLang="ja-JP" dirty="0" smtClean="0"/>
              <a:t>E5640x2)</a:t>
            </a:r>
            <a:r>
              <a:rPr kumimoji="1" lang="ja-JP" altLang="en-US" dirty="0" smtClean="0"/>
              <a:t> </a:t>
            </a:r>
            <a:r>
              <a:rPr kumimoji="1" lang="en-US" altLang="ja-JP" dirty="0" smtClean="0"/>
              <a:t>x3</a:t>
            </a:r>
            <a:r>
              <a:rPr lang="en-US" altLang="ja-JP" dirty="0" smtClean="0"/>
              <a:t>,</a:t>
            </a:r>
            <a:r>
              <a:rPr lang="ja-JP" altLang="en-US" dirty="0" smtClean="0"/>
              <a:t> </a:t>
            </a:r>
            <a:r>
              <a:rPr lang="en-US" altLang="ja-JP" dirty="0" smtClean="0"/>
              <a:t>R310</a:t>
            </a:r>
            <a:r>
              <a:rPr lang="ja-JP" altLang="en-US" dirty="0" smtClean="0"/>
              <a:t> </a:t>
            </a:r>
            <a:r>
              <a:rPr lang="en-US" altLang="ja-JP" dirty="0" smtClean="0"/>
              <a:t>x1+</a:t>
            </a:r>
            <a:r>
              <a:rPr lang="ja-JP" altLang="en-US" dirty="0" smtClean="0"/>
              <a:t> </a:t>
            </a:r>
            <a:r>
              <a:rPr lang="en-US" altLang="ja-JP" dirty="0" smtClean="0"/>
              <a:t>backup</a:t>
            </a:r>
            <a:r>
              <a:rPr lang="ja-JP" altLang="en-US" dirty="0" smtClean="0"/>
              <a:t> </a:t>
            </a:r>
            <a:r>
              <a:rPr lang="en-US" altLang="ja-JP" dirty="0" smtClean="0"/>
              <a:t>(2U</a:t>
            </a:r>
            <a:r>
              <a:rPr lang="ja-JP" altLang="en-US" dirty="0" smtClean="0"/>
              <a:t> </a:t>
            </a:r>
            <a:r>
              <a:rPr lang="en-US" altLang="ja-JP" dirty="0" smtClean="0"/>
              <a:t>x2)</a:t>
            </a:r>
            <a:endParaRPr kumimoji="1" lang="en-US" altLang="ja-JP" dirty="0" smtClean="0"/>
          </a:p>
          <a:p>
            <a:pPr lvl="1"/>
            <a:r>
              <a:rPr lang="en-US" altLang="ja-JP" dirty="0" smtClean="0"/>
              <a:t>4</a:t>
            </a:r>
            <a:r>
              <a:rPr lang="ja-JP" altLang="en-US" dirty="0" smtClean="0"/>
              <a:t> </a:t>
            </a:r>
            <a:r>
              <a:rPr lang="en-US" altLang="ja-JP" dirty="0" smtClean="0"/>
              <a:t>port</a:t>
            </a:r>
            <a:r>
              <a:rPr lang="ja-JP" altLang="en-US" dirty="0" smtClean="0"/>
              <a:t> </a:t>
            </a:r>
            <a:r>
              <a:rPr lang="en-US" altLang="ja-JP" dirty="0" err="1" smtClean="0"/>
              <a:t>Gbps</a:t>
            </a:r>
            <a:r>
              <a:rPr lang="ja-JP" altLang="en-US" dirty="0" smtClean="0"/>
              <a:t> </a:t>
            </a:r>
            <a:r>
              <a:rPr lang="en-US" altLang="ja-JP" dirty="0" smtClean="0"/>
              <a:t>NIC</a:t>
            </a:r>
            <a:endParaRPr kumimoji="1" lang="ja-JP" altLang="en-US" dirty="0"/>
          </a:p>
        </p:txBody>
      </p:sp>
    </p:spTree>
    <p:extLst>
      <p:ext uri="{BB962C8B-B14F-4D97-AF65-F5344CB8AC3E}">
        <p14:creationId xmlns:p14="http://schemas.microsoft.com/office/powerpoint/2010/main" val="37104514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051720" y="3469767"/>
            <a:ext cx="3024058" cy="36004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Cisco</a:t>
            </a:r>
            <a:r>
              <a:rPr lang="ja-JP" altLang="en-US" dirty="0" smtClean="0">
                <a:solidFill>
                  <a:schemeClr val="tx1"/>
                </a:solidFill>
              </a:rPr>
              <a:t> </a:t>
            </a:r>
            <a:r>
              <a:rPr lang="en-US" dirty="0" smtClean="0">
                <a:solidFill>
                  <a:schemeClr val="tx1"/>
                </a:solidFill>
              </a:rPr>
              <a:t>2960X-24TS-L</a:t>
            </a:r>
            <a:endParaRPr lang="en-US" dirty="0">
              <a:solidFill>
                <a:schemeClr val="tx1"/>
              </a:solidFill>
            </a:endParaRPr>
          </a:p>
        </p:txBody>
      </p:sp>
      <p:cxnSp>
        <p:nvCxnSpPr>
          <p:cNvPr id="6" name="直線コネクタ 5"/>
          <p:cNvCxnSpPr/>
          <p:nvPr/>
        </p:nvCxnSpPr>
        <p:spPr>
          <a:xfrm>
            <a:off x="7642872" y="476672"/>
            <a:ext cx="7200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7642872" y="764704"/>
            <a:ext cx="7200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8387666" y="282903"/>
            <a:ext cx="625492" cy="369332"/>
          </a:xfrm>
          <a:prstGeom prst="rect">
            <a:avLst/>
          </a:prstGeom>
          <a:noFill/>
        </p:spPr>
        <p:txBody>
          <a:bodyPr wrap="none" rtlCol="0">
            <a:spAutoFit/>
          </a:bodyPr>
          <a:lstStyle/>
          <a:p>
            <a:r>
              <a:rPr lang="en-US" altLang="ja-JP" dirty="0" smtClean="0"/>
              <a:t>fiber</a:t>
            </a:r>
            <a:endParaRPr lang="en-US" dirty="0"/>
          </a:p>
        </p:txBody>
      </p:sp>
      <p:sp>
        <p:nvSpPr>
          <p:cNvPr id="9" name="テキスト ボックス 8"/>
          <p:cNvSpPr txBox="1"/>
          <p:nvPr/>
        </p:nvSpPr>
        <p:spPr>
          <a:xfrm>
            <a:off x="8387666" y="580038"/>
            <a:ext cx="720838" cy="369332"/>
          </a:xfrm>
          <a:prstGeom prst="rect">
            <a:avLst/>
          </a:prstGeom>
          <a:noFill/>
        </p:spPr>
        <p:txBody>
          <a:bodyPr wrap="none" rtlCol="0">
            <a:spAutoFit/>
          </a:bodyPr>
          <a:lstStyle/>
          <a:p>
            <a:r>
              <a:rPr lang="en-US" altLang="ja-JP" dirty="0" smtClean="0"/>
              <a:t>metal</a:t>
            </a:r>
            <a:endParaRPr lang="en-US" dirty="0"/>
          </a:p>
        </p:txBody>
      </p:sp>
      <p:cxnSp>
        <p:nvCxnSpPr>
          <p:cNvPr id="12" name="直線コネクタ 11"/>
          <p:cNvCxnSpPr/>
          <p:nvPr/>
        </p:nvCxnSpPr>
        <p:spPr>
          <a:xfrm>
            <a:off x="4355976" y="4396345"/>
            <a:ext cx="0" cy="9362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4508376" y="4411079"/>
            <a:ext cx="0" cy="9214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4644008" y="4411079"/>
            <a:ext cx="0" cy="9214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788024" y="4411079"/>
            <a:ext cx="0" cy="9214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2631198" y="4077072"/>
            <a:ext cx="2443413" cy="360040"/>
          </a:xfrm>
          <a:prstGeom prst="rect">
            <a:avLst/>
          </a:prstGeom>
          <a:solidFill>
            <a:schemeClr val="accent4">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Cisco</a:t>
            </a:r>
            <a:r>
              <a:rPr lang="ja-JP" altLang="en-US" dirty="0" smtClean="0">
                <a:solidFill>
                  <a:schemeClr val="tx1"/>
                </a:solidFill>
              </a:rPr>
              <a:t> </a:t>
            </a:r>
            <a:r>
              <a:rPr lang="en-US" dirty="0" smtClean="0">
                <a:solidFill>
                  <a:schemeClr val="tx1"/>
                </a:solidFill>
              </a:rPr>
              <a:t>2960X-24TS-L</a:t>
            </a:r>
            <a:endParaRPr lang="en-US" dirty="0">
              <a:solidFill>
                <a:schemeClr val="tx1"/>
              </a:solidFill>
            </a:endParaRPr>
          </a:p>
        </p:txBody>
      </p:sp>
      <p:sp>
        <p:nvSpPr>
          <p:cNvPr id="18" name="正方形/長方形 17"/>
          <p:cNvSpPr/>
          <p:nvPr/>
        </p:nvSpPr>
        <p:spPr>
          <a:xfrm>
            <a:off x="3564724" y="5329336"/>
            <a:ext cx="2339424" cy="36004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Cisco</a:t>
            </a:r>
            <a:r>
              <a:rPr lang="ja-JP" altLang="en-US" dirty="0" smtClean="0">
                <a:solidFill>
                  <a:schemeClr val="tx1"/>
                </a:solidFill>
              </a:rPr>
              <a:t> </a:t>
            </a:r>
            <a:r>
              <a:rPr lang="en-US" dirty="0" smtClean="0">
                <a:solidFill>
                  <a:schemeClr val="tx1"/>
                </a:solidFill>
              </a:rPr>
              <a:t>2960X-24TS-L</a:t>
            </a:r>
            <a:endParaRPr lang="en-US" dirty="0">
              <a:solidFill>
                <a:schemeClr val="tx1"/>
              </a:solidFill>
            </a:endParaRPr>
          </a:p>
        </p:txBody>
      </p:sp>
      <p:sp>
        <p:nvSpPr>
          <p:cNvPr id="19" name="正方形/長方形 18"/>
          <p:cNvSpPr/>
          <p:nvPr/>
        </p:nvSpPr>
        <p:spPr>
          <a:xfrm>
            <a:off x="6444208" y="5121850"/>
            <a:ext cx="2592288" cy="36004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SpS</a:t>
            </a:r>
            <a:r>
              <a:rPr lang="ja-JP" altLang="en-US" dirty="0" smtClean="0">
                <a:solidFill>
                  <a:schemeClr val="tx1"/>
                </a:solidFill>
              </a:rPr>
              <a:t> </a:t>
            </a:r>
            <a:r>
              <a:rPr lang="en-US" altLang="ja-JP" dirty="0" smtClean="0">
                <a:solidFill>
                  <a:schemeClr val="tx1"/>
                </a:solidFill>
              </a:rPr>
              <a:t>SM1</a:t>
            </a:r>
            <a:r>
              <a:rPr lang="ja-JP" altLang="en-US" dirty="0" smtClean="0">
                <a:solidFill>
                  <a:schemeClr val="tx1"/>
                </a:solidFill>
              </a:rPr>
              <a:t> </a:t>
            </a:r>
            <a:r>
              <a:rPr lang="en-US" altLang="ja-JP" dirty="0" smtClean="0">
                <a:solidFill>
                  <a:schemeClr val="tx1"/>
                </a:solidFill>
              </a:rPr>
              <a:t>switch</a:t>
            </a:r>
            <a:endParaRPr lang="en-US" dirty="0">
              <a:solidFill>
                <a:schemeClr val="tx1"/>
              </a:solidFill>
            </a:endParaRPr>
          </a:p>
        </p:txBody>
      </p:sp>
      <p:sp>
        <p:nvSpPr>
          <p:cNvPr id="20" name="正方形/長方形 19"/>
          <p:cNvSpPr/>
          <p:nvPr/>
        </p:nvSpPr>
        <p:spPr>
          <a:xfrm>
            <a:off x="6444208" y="5548590"/>
            <a:ext cx="2592288" cy="36004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SpS</a:t>
            </a:r>
            <a:r>
              <a:rPr lang="ja-JP" altLang="en-US" dirty="0" smtClean="0">
                <a:solidFill>
                  <a:schemeClr val="tx1"/>
                </a:solidFill>
              </a:rPr>
              <a:t> </a:t>
            </a:r>
            <a:r>
              <a:rPr lang="en-US" altLang="ja-JP" dirty="0" smtClean="0">
                <a:solidFill>
                  <a:schemeClr val="tx1"/>
                </a:solidFill>
              </a:rPr>
              <a:t>SM2</a:t>
            </a:r>
            <a:r>
              <a:rPr lang="ja-JP" altLang="en-US" dirty="0" smtClean="0">
                <a:solidFill>
                  <a:schemeClr val="tx1"/>
                </a:solidFill>
              </a:rPr>
              <a:t> </a:t>
            </a:r>
            <a:r>
              <a:rPr lang="en-US" altLang="ja-JP" dirty="0" smtClean="0">
                <a:solidFill>
                  <a:schemeClr val="tx1"/>
                </a:solidFill>
              </a:rPr>
              <a:t>switch</a:t>
            </a:r>
            <a:endParaRPr lang="en-US" dirty="0">
              <a:solidFill>
                <a:schemeClr val="tx1"/>
              </a:solidFill>
            </a:endParaRPr>
          </a:p>
        </p:txBody>
      </p:sp>
      <p:sp>
        <p:nvSpPr>
          <p:cNvPr id="21" name="正方形/長方形 20"/>
          <p:cNvSpPr/>
          <p:nvPr/>
        </p:nvSpPr>
        <p:spPr>
          <a:xfrm>
            <a:off x="6444208" y="5980638"/>
            <a:ext cx="2592288" cy="36004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SpS</a:t>
            </a:r>
            <a:r>
              <a:rPr lang="ja-JP" altLang="en-US" dirty="0" smtClean="0">
                <a:solidFill>
                  <a:schemeClr val="tx1"/>
                </a:solidFill>
              </a:rPr>
              <a:t> </a:t>
            </a:r>
            <a:r>
              <a:rPr lang="en-US" altLang="ja-JP" dirty="0" smtClean="0">
                <a:solidFill>
                  <a:schemeClr val="tx1"/>
                </a:solidFill>
              </a:rPr>
              <a:t>SM3</a:t>
            </a:r>
            <a:r>
              <a:rPr lang="ja-JP" altLang="en-US" dirty="0" smtClean="0">
                <a:solidFill>
                  <a:schemeClr val="tx1"/>
                </a:solidFill>
              </a:rPr>
              <a:t> </a:t>
            </a:r>
            <a:r>
              <a:rPr lang="en-US" altLang="ja-JP" dirty="0" smtClean="0">
                <a:solidFill>
                  <a:schemeClr val="tx1"/>
                </a:solidFill>
              </a:rPr>
              <a:t>switch</a:t>
            </a:r>
            <a:endParaRPr lang="en-US" dirty="0">
              <a:solidFill>
                <a:schemeClr val="tx1"/>
              </a:solidFill>
            </a:endParaRPr>
          </a:p>
        </p:txBody>
      </p:sp>
      <p:sp>
        <p:nvSpPr>
          <p:cNvPr id="22" name="正方形/長方形 21"/>
          <p:cNvSpPr/>
          <p:nvPr/>
        </p:nvSpPr>
        <p:spPr>
          <a:xfrm>
            <a:off x="6444208" y="6412686"/>
            <a:ext cx="2592288" cy="36004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SpS</a:t>
            </a:r>
            <a:r>
              <a:rPr lang="ja-JP" altLang="en-US" dirty="0" smtClean="0">
                <a:solidFill>
                  <a:schemeClr val="tx1"/>
                </a:solidFill>
              </a:rPr>
              <a:t> </a:t>
            </a:r>
            <a:r>
              <a:rPr lang="en-US" altLang="ja-JP" dirty="0" smtClean="0">
                <a:solidFill>
                  <a:schemeClr val="tx1"/>
                </a:solidFill>
              </a:rPr>
              <a:t>SM4</a:t>
            </a:r>
            <a:r>
              <a:rPr lang="ja-JP" altLang="en-US" dirty="0" smtClean="0">
                <a:solidFill>
                  <a:schemeClr val="tx1"/>
                </a:solidFill>
              </a:rPr>
              <a:t> </a:t>
            </a:r>
            <a:r>
              <a:rPr lang="en-US" altLang="ja-JP" dirty="0" smtClean="0">
                <a:solidFill>
                  <a:schemeClr val="tx1"/>
                </a:solidFill>
              </a:rPr>
              <a:t>switch</a:t>
            </a:r>
            <a:endParaRPr lang="en-US" dirty="0">
              <a:solidFill>
                <a:schemeClr val="tx1"/>
              </a:solidFill>
            </a:endParaRPr>
          </a:p>
        </p:txBody>
      </p:sp>
      <p:cxnSp>
        <p:nvCxnSpPr>
          <p:cNvPr id="23" name="直線コネクタ 22"/>
          <p:cNvCxnSpPr>
            <a:endCxn id="19" idx="1"/>
          </p:cNvCxnSpPr>
          <p:nvPr/>
        </p:nvCxnSpPr>
        <p:spPr>
          <a:xfrm flipV="1">
            <a:off x="5904148" y="5301870"/>
            <a:ext cx="540060" cy="10270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endCxn id="20" idx="1"/>
          </p:cNvCxnSpPr>
          <p:nvPr/>
        </p:nvCxnSpPr>
        <p:spPr>
          <a:xfrm>
            <a:off x="5904148" y="5481890"/>
            <a:ext cx="540060" cy="24672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endCxn id="21" idx="1"/>
          </p:cNvCxnSpPr>
          <p:nvPr/>
        </p:nvCxnSpPr>
        <p:spPr>
          <a:xfrm>
            <a:off x="5904148" y="5556974"/>
            <a:ext cx="540060" cy="60368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endCxn id="22" idx="1"/>
          </p:cNvCxnSpPr>
          <p:nvPr/>
        </p:nvCxnSpPr>
        <p:spPr>
          <a:xfrm>
            <a:off x="5904148" y="5620598"/>
            <a:ext cx="540060" cy="97210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0" y="4900518"/>
            <a:ext cx="9144000"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3903387" y="6336032"/>
            <a:ext cx="1337226" cy="369332"/>
          </a:xfrm>
          <a:prstGeom prst="rect">
            <a:avLst/>
          </a:prstGeom>
          <a:noFill/>
        </p:spPr>
        <p:txBody>
          <a:bodyPr wrap="none" rtlCol="0">
            <a:spAutoFit/>
          </a:bodyPr>
          <a:lstStyle/>
          <a:p>
            <a:r>
              <a:rPr lang="en-US" altLang="ja-JP" dirty="0" err="1" smtClean="0"/>
              <a:t>SpS</a:t>
            </a:r>
            <a:r>
              <a:rPr lang="ja-JP" altLang="en-US" dirty="0" smtClean="0"/>
              <a:t> </a:t>
            </a:r>
            <a:r>
              <a:rPr lang="en-US" altLang="ja-JP" dirty="0" smtClean="0"/>
              <a:t>(TUE-IR)</a:t>
            </a:r>
            <a:endParaRPr lang="en-US" dirty="0"/>
          </a:p>
        </p:txBody>
      </p:sp>
      <p:sp>
        <p:nvSpPr>
          <p:cNvPr id="34" name="テキスト ボックス 33"/>
          <p:cNvSpPr txBox="1"/>
          <p:nvPr/>
        </p:nvSpPr>
        <p:spPr>
          <a:xfrm>
            <a:off x="134373" y="4396345"/>
            <a:ext cx="655949" cy="369332"/>
          </a:xfrm>
          <a:prstGeom prst="rect">
            <a:avLst/>
          </a:prstGeom>
          <a:noFill/>
        </p:spPr>
        <p:txBody>
          <a:bodyPr wrap="none" rtlCol="0">
            <a:spAutoFit/>
          </a:bodyPr>
          <a:lstStyle/>
          <a:p>
            <a:r>
              <a:rPr lang="en-US" altLang="ja-JP" dirty="0" smtClean="0"/>
              <a:t>CB2F</a:t>
            </a:r>
            <a:endParaRPr lang="en-US" dirty="0"/>
          </a:p>
        </p:txBody>
      </p:sp>
      <p:cxnSp>
        <p:nvCxnSpPr>
          <p:cNvPr id="39" name="直線コネクタ 38"/>
          <p:cNvCxnSpPr/>
          <p:nvPr/>
        </p:nvCxnSpPr>
        <p:spPr>
          <a:xfrm>
            <a:off x="2846489" y="3832511"/>
            <a:ext cx="0" cy="24456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1" name="正方形/長方形 40"/>
          <p:cNvSpPr/>
          <p:nvPr/>
        </p:nvSpPr>
        <p:spPr>
          <a:xfrm>
            <a:off x="94485" y="3440033"/>
            <a:ext cx="1447500" cy="36004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Subaru</a:t>
            </a:r>
            <a:r>
              <a:rPr lang="ja-JP" altLang="en-US" dirty="0" smtClean="0">
                <a:solidFill>
                  <a:schemeClr val="tx1"/>
                </a:solidFill>
              </a:rPr>
              <a:t> </a:t>
            </a:r>
            <a:r>
              <a:rPr lang="en-US" altLang="ja-JP" dirty="0" smtClean="0">
                <a:solidFill>
                  <a:schemeClr val="tx1"/>
                </a:solidFill>
              </a:rPr>
              <a:t>core</a:t>
            </a:r>
            <a:endParaRPr lang="en-US" dirty="0">
              <a:solidFill>
                <a:schemeClr val="tx1"/>
              </a:solidFill>
            </a:endParaRPr>
          </a:p>
        </p:txBody>
      </p:sp>
      <p:sp>
        <p:nvSpPr>
          <p:cNvPr id="42" name="正方形/長方形 41"/>
          <p:cNvSpPr/>
          <p:nvPr/>
        </p:nvSpPr>
        <p:spPr>
          <a:xfrm>
            <a:off x="8007994" y="962541"/>
            <a:ext cx="1028502" cy="36004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JHU</a:t>
            </a:r>
            <a:endParaRPr lang="en-US" dirty="0">
              <a:solidFill>
                <a:schemeClr val="tx1"/>
              </a:solidFill>
            </a:endParaRPr>
          </a:p>
        </p:txBody>
      </p:sp>
      <p:sp>
        <p:nvSpPr>
          <p:cNvPr id="43" name="正方形/長方形 42"/>
          <p:cNvSpPr/>
          <p:nvPr/>
        </p:nvSpPr>
        <p:spPr>
          <a:xfrm>
            <a:off x="8007994" y="1449774"/>
            <a:ext cx="1028502" cy="36004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IPMU</a:t>
            </a:r>
            <a:endParaRPr lang="en-US" dirty="0">
              <a:solidFill>
                <a:schemeClr val="tx1"/>
              </a:solidFill>
            </a:endParaRPr>
          </a:p>
        </p:txBody>
      </p:sp>
      <p:sp>
        <p:nvSpPr>
          <p:cNvPr id="44" name="正方形/長方形 43"/>
          <p:cNvSpPr/>
          <p:nvPr/>
        </p:nvSpPr>
        <p:spPr>
          <a:xfrm>
            <a:off x="8007994" y="1916832"/>
            <a:ext cx="1028502" cy="36004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Subaru</a:t>
            </a:r>
            <a:endParaRPr lang="en-US" dirty="0">
              <a:solidFill>
                <a:schemeClr val="tx1"/>
              </a:solidFill>
            </a:endParaRPr>
          </a:p>
        </p:txBody>
      </p:sp>
      <p:cxnSp>
        <p:nvCxnSpPr>
          <p:cNvPr id="47" name="直線コネクタ 46"/>
          <p:cNvCxnSpPr/>
          <p:nvPr/>
        </p:nvCxnSpPr>
        <p:spPr>
          <a:xfrm>
            <a:off x="0" y="2038289"/>
            <a:ext cx="7596336"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323528" y="390567"/>
            <a:ext cx="466794" cy="369332"/>
          </a:xfrm>
          <a:prstGeom prst="rect">
            <a:avLst/>
          </a:prstGeom>
          <a:noFill/>
        </p:spPr>
        <p:txBody>
          <a:bodyPr wrap="none" rtlCol="0">
            <a:spAutoFit/>
          </a:bodyPr>
          <a:lstStyle/>
          <a:p>
            <a:r>
              <a:rPr lang="en-US" altLang="ja-JP" dirty="0" smtClean="0"/>
              <a:t>PFI</a:t>
            </a:r>
            <a:endParaRPr lang="en-US" dirty="0"/>
          </a:p>
        </p:txBody>
      </p:sp>
      <p:sp>
        <p:nvSpPr>
          <p:cNvPr id="50" name="正方形/長方形 49"/>
          <p:cNvSpPr/>
          <p:nvPr/>
        </p:nvSpPr>
        <p:spPr>
          <a:xfrm>
            <a:off x="8007994" y="2394839"/>
            <a:ext cx="1028502"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ASIAA</a:t>
            </a:r>
            <a:endParaRPr lang="en-US" dirty="0">
              <a:solidFill>
                <a:schemeClr val="tx1"/>
              </a:solidFill>
            </a:endParaRPr>
          </a:p>
        </p:txBody>
      </p:sp>
      <p:cxnSp>
        <p:nvCxnSpPr>
          <p:cNvPr id="51" name="直線コネクタ 50"/>
          <p:cNvCxnSpPr>
            <a:endCxn id="52" idx="2"/>
          </p:cNvCxnSpPr>
          <p:nvPr/>
        </p:nvCxnSpPr>
        <p:spPr>
          <a:xfrm>
            <a:off x="5076056" y="4257092"/>
            <a:ext cx="1033890" cy="15877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52" name="フローチャート : 磁気ディスク 51"/>
          <p:cNvSpPr/>
          <p:nvPr/>
        </p:nvSpPr>
        <p:spPr>
          <a:xfrm>
            <a:off x="6109946" y="4103667"/>
            <a:ext cx="2710526" cy="62439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ICS</a:t>
            </a:r>
            <a:r>
              <a:rPr lang="ja-JP" altLang="en-US" dirty="0" smtClean="0">
                <a:solidFill>
                  <a:schemeClr val="tx1"/>
                </a:solidFill>
              </a:rPr>
              <a:t> </a:t>
            </a:r>
            <a:r>
              <a:rPr lang="en-US" altLang="ja-JP" dirty="0" smtClean="0">
                <a:solidFill>
                  <a:schemeClr val="tx1"/>
                </a:solidFill>
              </a:rPr>
              <a:t>Storage (iSCSI or NFS)</a:t>
            </a:r>
            <a:endParaRPr lang="en-US" dirty="0">
              <a:solidFill>
                <a:schemeClr val="tx1"/>
              </a:solidFill>
            </a:endParaRPr>
          </a:p>
        </p:txBody>
      </p:sp>
      <p:sp>
        <p:nvSpPr>
          <p:cNvPr id="54" name="正方形/長方形 53"/>
          <p:cNvSpPr/>
          <p:nvPr/>
        </p:nvSpPr>
        <p:spPr>
          <a:xfrm>
            <a:off x="477601" y="1449774"/>
            <a:ext cx="2086559" cy="36004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Media</a:t>
            </a:r>
            <a:r>
              <a:rPr lang="ja-JP" altLang="en-US" dirty="0" smtClean="0">
                <a:solidFill>
                  <a:schemeClr val="tx1"/>
                </a:solidFill>
              </a:rPr>
              <a:t> </a:t>
            </a:r>
            <a:r>
              <a:rPr lang="en-US" altLang="ja-JP" dirty="0" smtClean="0">
                <a:solidFill>
                  <a:schemeClr val="tx1"/>
                </a:solidFill>
              </a:rPr>
              <a:t>Conv.</a:t>
            </a:r>
            <a:endParaRPr lang="en-US" dirty="0">
              <a:solidFill>
                <a:schemeClr val="tx1"/>
              </a:solidFill>
            </a:endParaRPr>
          </a:p>
        </p:txBody>
      </p:sp>
      <p:cxnSp>
        <p:nvCxnSpPr>
          <p:cNvPr id="55" name="直線コネクタ 54"/>
          <p:cNvCxnSpPr/>
          <p:nvPr/>
        </p:nvCxnSpPr>
        <p:spPr>
          <a:xfrm>
            <a:off x="2411760" y="1818692"/>
            <a:ext cx="0" cy="1621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V="1">
            <a:off x="1520880" y="1142561"/>
            <a:ext cx="0" cy="29404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49046" y="778507"/>
            <a:ext cx="1812631"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Cal</a:t>
            </a:r>
            <a:r>
              <a:rPr lang="ja-JP" altLang="en-US" dirty="0" smtClean="0">
                <a:solidFill>
                  <a:schemeClr val="tx1"/>
                </a:solidFill>
              </a:rPr>
              <a:t> </a:t>
            </a:r>
            <a:r>
              <a:rPr lang="en-US" altLang="ja-JP" dirty="0" smtClean="0">
                <a:solidFill>
                  <a:schemeClr val="tx1"/>
                </a:solidFill>
              </a:rPr>
              <a:t>Controllers</a:t>
            </a:r>
            <a:endParaRPr lang="en-US" dirty="0">
              <a:solidFill>
                <a:schemeClr val="tx1"/>
              </a:solidFill>
            </a:endParaRPr>
          </a:p>
        </p:txBody>
      </p:sp>
      <p:sp>
        <p:nvSpPr>
          <p:cNvPr id="61" name="正方形/長方形 60"/>
          <p:cNvSpPr/>
          <p:nvPr/>
        </p:nvSpPr>
        <p:spPr>
          <a:xfrm>
            <a:off x="2773473" y="1206157"/>
            <a:ext cx="1582503" cy="360040"/>
          </a:xfrm>
          <a:prstGeom prst="rect">
            <a:avLst/>
          </a:prstGeom>
          <a:solidFill>
            <a:schemeClr val="bg2">
              <a:lumMod val="9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Media</a:t>
            </a:r>
            <a:r>
              <a:rPr lang="ja-JP" altLang="en-US" dirty="0" smtClean="0">
                <a:solidFill>
                  <a:schemeClr val="tx1"/>
                </a:solidFill>
              </a:rPr>
              <a:t> </a:t>
            </a:r>
            <a:r>
              <a:rPr lang="en-US" altLang="ja-JP" dirty="0" smtClean="0">
                <a:solidFill>
                  <a:schemeClr val="tx1"/>
                </a:solidFill>
              </a:rPr>
              <a:t>Conv.</a:t>
            </a:r>
            <a:endParaRPr lang="en-US" dirty="0">
              <a:solidFill>
                <a:schemeClr val="tx1"/>
              </a:solidFill>
            </a:endParaRPr>
          </a:p>
        </p:txBody>
      </p:sp>
      <p:cxnSp>
        <p:nvCxnSpPr>
          <p:cNvPr id="62" name="直線コネクタ 61"/>
          <p:cNvCxnSpPr>
            <a:stCxn id="61" idx="2"/>
            <a:endCxn id="4" idx="0"/>
          </p:cNvCxnSpPr>
          <p:nvPr/>
        </p:nvCxnSpPr>
        <p:spPr>
          <a:xfrm flipH="1">
            <a:off x="3563749" y="1566197"/>
            <a:ext cx="976" cy="19035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V="1">
            <a:off x="3491880" y="930685"/>
            <a:ext cx="0" cy="27547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2631199" y="561353"/>
            <a:ext cx="1707572"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PFI</a:t>
            </a:r>
            <a:r>
              <a:rPr lang="ja-JP" altLang="en-US" dirty="0" smtClean="0">
                <a:solidFill>
                  <a:schemeClr val="tx1"/>
                </a:solidFill>
              </a:rPr>
              <a:t> </a:t>
            </a:r>
            <a:r>
              <a:rPr lang="en-US" altLang="ja-JP" dirty="0" smtClean="0">
                <a:solidFill>
                  <a:schemeClr val="tx1"/>
                </a:solidFill>
              </a:rPr>
              <a:t>Controllers</a:t>
            </a:r>
            <a:endParaRPr lang="en-US" dirty="0">
              <a:solidFill>
                <a:schemeClr val="tx1"/>
              </a:solidFill>
            </a:endParaRPr>
          </a:p>
        </p:txBody>
      </p:sp>
      <p:cxnSp>
        <p:nvCxnSpPr>
          <p:cNvPr id="66" name="直線コネクタ 65"/>
          <p:cNvCxnSpPr/>
          <p:nvPr/>
        </p:nvCxnSpPr>
        <p:spPr>
          <a:xfrm>
            <a:off x="3466157" y="4904251"/>
            <a:ext cx="0" cy="1957482"/>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323528" y="6381328"/>
            <a:ext cx="397866" cy="369332"/>
          </a:xfrm>
          <a:prstGeom prst="rect">
            <a:avLst/>
          </a:prstGeom>
          <a:noFill/>
        </p:spPr>
        <p:txBody>
          <a:bodyPr wrap="none" rtlCol="0">
            <a:spAutoFit/>
          </a:bodyPr>
          <a:lstStyle/>
          <a:p>
            <a:r>
              <a:rPr lang="en-US" altLang="ja-JP" dirty="0" smtClean="0"/>
              <a:t>Cs</a:t>
            </a:r>
            <a:endParaRPr lang="en-US" dirty="0"/>
          </a:p>
        </p:txBody>
      </p:sp>
      <p:sp>
        <p:nvSpPr>
          <p:cNvPr id="70" name="正方形/長方形 69"/>
          <p:cNvSpPr/>
          <p:nvPr/>
        </p:nvSpPr>
        <p:spPr>
          <a:xfrm>
            <a:off x="822048" y="5980638"/>
            <a:ext cx="2085107" cy="36004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2960CG-8TL-L</a:t>
            </a:r>
            <a:endParaRPr lang="en-US" dirty="0">
              <a:solidFill>
                <a:schemeClr val="tx1"/>
              </a:solidFill>
            </a:endParaRPr>
          </a:p>
        </p:txBody>
      </p:sp>
      <p:cxnSp>
        <p:nvCxnSpPr>
          <p:cNvPr id="71" name="直線コネクタ 70"/>
          <p:cNvCxnSpPr/>
          <p:nvPr/>
        </p:nvCxnSpPr>
        <p:spPr>
          <a:xfrm>
            <a:off x="2265622" y="3829690"/>
            <a:ext cx="2122" cy="21463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角丸四角形 72"/>
          <p:cNvSpPr/>
          <p:nvPr/>
        </p:nvSpPr>
        <p:spPr>
          <a:xfrm>
            <a:off x="4588233" y="2727587"/>
            <a:ext cx="906316"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MPS</a:t>
            </a:r>
            <a:endParaRPr lang="en-US" dirty="0">
              <a:solidFill>
                <a:schemeClr val="tx1"/>
              </a:solidFill>
            </a:endParaRPr>
          </a:p>
        </p:txBody>
      </p:sp>
      <p:sp>
        <p:nvSpPr>
          <p:cNvPr id="74" name="角丸四角形 73"/>
          <p:cNvSpPr/>
          <p:nvPr/>
        </p:nvSpPr>
        <p:spPr>
          <a:xfrm>
            <a:off x="6156176" y="3233156"/>
            <a:ext cx="906316"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AG</a:t>
            </a:r>
            <a:r>
              <a:rPr lang="ja-JP" altLang="en-US" dirty="0" smtClean="0">
                <a:solidFill>
                  <a:schemeClr val="tx1"/>
                </a:solidFill>
              </a:rPr>
              <a:t> </a:t>
            </a:r>
            <a:r>
              <a:rPr lang="en-US" altLang="ja-JP" dirty="0" smtClean="0">
                <a:solidFill>
                  <a:schemeClr val="tx1"/>
                </a:solidFill>
              </a:rPr>
              <a:t>Ctrl</a:t>
            </a:r>
            <a:endParaRPr lang="en-US" dirty="0">
              <a:solidFill>
                <a:schemeClr val="tx1"/>
              </a:solidFill>
            </a:endParaRPr>
          </a:p>
        </p:txBody>
      </p:sp>
      <p:cxnSp>
        <p:nvCxnSpPr>
          <p:cNvPr id="75" name="直線コネクタ 74"/>
          <p:cNvCxnSpPr>
            <a:stCxn id="4" idx="3"/>
          </p:cNvCxnSpPr>
          <p:nvPr/>
        </p:nvCxnSpPr>
        <p:spPr>
          <a:xfrm flipV="1">
            <a:off x="5075778" y="3087257"/>
            <a:ext cx="216302" cy="56253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a:stCxn id="4" idx="3"/>
            <a:endCxn id="74" idx="1"/>
          </p:cNvCxnSpPr>
          <p:nvPr/>
        </p:nvCxnSpPr>
        <p:spPr>
          <a:xfrm flipV="1">
            <a:off x="5075778" y="3417822"/>
            <a:ext cx="1080398" cy="23196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79" name="正方形/長方形 78"/>
          <p:cNvSpPr/>
          <p:nvPr/>
        </p:nvSpPr>
        <p:spPr>
          <a:xfrm>
            <a:off x="5616116" y="2584925"/>
            <a:ext cx="1980220" cy="360040"/>
          </a:xfrm>
          <a:prstGeom prst="rect">
            <a:avLst/>
          </a:prstGeom>
          <a:solidFill>
            <a:schemeClr val="bg2">
              <a:lumMod val="9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USB-Opt</a:t>
            </a:r>
            <a:r>
              <a:rPr lang="ja-JP" altLang="en-US" dirty="0" smtClean="0">
                <a:solidFill>
                  <a:schemeClr val="tx1"/>
                </a:solidFill>
              </a:rPr>
              <a:t> </a:t>
            </a:r>
            <a:r>
              <a:rPr lang="en-US" altLang="ja-JP" dirty="0" smtClean="0">
                <a:solidFill>
                  <a:schemeClr val="tx1"/>
                </a:solidFill>
              </a:rPr>
              <a:t>Conv.</a:t>
            </a:r>
            <a:r>
              <a:rPr lang="ja-JP" altLang="en-US" dirty="0" smtClean="0">
                <a:solidFill>
                  <a:schemeClr val="tx1"/>
                </a:solidFill>
              </a:rPr>
              <a:t> </a:t>
            </a:r>
            <a:r>
              <a:rPr lang="en-US" altLang="ja-JP" dirty="0" smtClean="0">
                <a:solidFill>
                  <a:schemeClr val="tx1"/>
                </a:solidFill>
              </a:rPr>
              <a:t>(x2)</a:t>
            </a:r>
            <a:endParaRPr lang="en-US" dirty="0">
              <a:solidFill>
                <a:schemeClr val="tx1"/>
              </a:solidFill>
            </a:endParaRPr>
          </a:p>
        </p:txBody>
      </p:sp>
      <p:cxnSp>
        <p:nvCxnSpPr>
          <p:cNvPr id="82" name="直線コネクタ 81"/>
          <p:cNvCxnSpPr>
            <a:endCxn id="74" idx="0"/>
          </p:cNvCxnSpPr>
          <p:nvPr/>
        </p:nvCxnSpPr>
        <p:spPr>
          <a:xfrm>
            <a:off x="6609334" y="2941359"/>
            <a:ext cx="0" cy="29179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85" name="角丸四角形 84"/>
          <p:cNvSpPr/>
          <p:nvPr/>
        </p:nvSpPr>
        <p:spPr>
          <a:xfrm>
            <a:off x="4529781" y="746019"/>
            <a:ext cx="906315"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COBRA</a:t>
            </a:r>
            <a:endParaRPr lang="en-US" dirty="0">
              <a:solidFill>
                <a:schemeClr val="tx1"/>
              </a:solidFill>
            </a:endParaRPr>
          </a:p>
        </p:txBody>
      </p:sp>
      <p:sp>
        <p:nvSpPr>
          <p:cNvPr id="88" name="正方形/長方形 87"/>
          <p:cNvSpPr/>
          <p:nvPr/>
        </p:nvSpPr>
        <p:spPr>
          <a:xfrm>
            <a:off x="5616116" y="1269754"/>
            <a:ext cx="1980220" cy="360040"/>
          </a:xfrm>
          <a:prstGeom prst="rect">
            <a:avLst/>
          </a:prstGeom>
          <a:solidFill>
            <a:schemeClr val="bg2">
              <a:lumMod val="9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USB-Opt</a:t>
            </a:r>
            <a:r>
              <a:rPr lang="ja-JP" altLang="en-US" dirty="0" smtClean="0">
                <a:solidFill>
                  <a:schemeClr val="tx1"/>
                </a:solidFill>
              </a:rPr>
              <a:t> </a:t>
            </a:r>
            <a:r>
              <a:rPr lang="en-US" altLang="ja-JP" dirty="0" smtClean="0">
                <a:solidFill>
                  <a:schemeClr val="tx1"/>
                </a:solidFill>
              </a:rPr>
              <a:t>Conv.</a:t>
            </a:r>
            <a:r>
              <a:rPr lang="ja-JP" altLang="en-US" dirty="0" smtClean="0">
                <a:solidFill>
                  <a:schemeClr val="tx1"/>
                </a:solidFill>
              </a:rPr>
              <a:t> </a:t>
            </a:r>
            <a:r>
              <a:rPr lang="en-US" altLang="ja-JP" dirty="0" smtClean="0">
                <a:solidFill>
                  <a:schemeClr val="tx1"/>
                </a:solidFill>
              </a:rPr>
              <a:t>(x2)</a:t>
            </a:r>
            <a:endParaRPr lang="en-US" dirty="0">
              <a:solidFill>
                <a:schemeClr val="tx1"/>
              </a:solidFill>
            </a:endParaRPr>
          </a:p>
        </p:txBody>
      </p:sp>
      <p:cxnSp>
        <p:nvCxnSpPr>
          <p:cNvPr id="92" name="直線コネクタ 91"/>
          <p:cNvCxnSpPr/>
          <p:nvPr/>
        </p:nvCxnSpPr>
        <p:spPr>
          <a:xfrm>
            <a:off x="6491114" y="1619286"/>
            <a:ext cx="0" cy="9551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6732440" y="1619285"/>
            <a:ext cx="0" cy="9551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角丸四角形 94"/>
          <p:cNvSpPr/>
          <p:nvPr/>
        </p:nvSpPr>
        <p:spPr>
          <a:xfrm>
            <a:off x="5742186" y="602875"/>
            <a:ext cx="1497856"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AG</a:t>
            </a:r>
            <a:r>
              <a:rPr lang="ja-JP" altLang="en-US" dirty="0" smtClean="0">
                <a:solidFill>
                  <a:schemeClr val="tx1"/>
                </a:solidFill>
              </a:rPr>
              <a:t> </a:t>
            </a:r>
            <a:r>
              <a:rPr lang="en-US" altLang="ja-JP" dirty="0" smtClean="0">
                <a:solidFill>
                  <a:schemeClr val="tx1"/>
                </a:solidFill>
              </a:rPr>
              <a:t>Cam</a:t>
            </a:r>
            <a:r>
              <a:rPr lang="ja-JP" altLang="en-US" dirty="0" smtClean="0">
                <a:solidFill>
                  <a:schemeClr val="tx1"/>
                </a:solidFill>
              </a:rPr>
              <a:t> </a:t>
            </a:r>
            <a:r>
              <a:rPr lang="en-US" altLang="ja-JP" dirty="0" smtClean="0">
                <a:solidFill>
                  <a:schemeClr val="tx1"/>
                </a:solidFill>
              </a:rPr>
              <a:t>(x6)</a:t>
            </a:r>
            <a:endParaRPr lang="en-US" dirty="0">
              <a:solidFill>
                <a:schemeClr val="tx1"/>
              </a:solidFill>
            </a:endParaRPr>
          </a:p>
        </p:txBody>
      </p:sp>
      <p:cxnSp>
        <p:nvCxnSpPr>
          <p:cNvPr id="96" name="直線コネクタ 95"/>
          <p:cNvCxnSpPr/>
          <p:nvPr/>
        </p:nvCxnSpPr>
        <p:spPr>
          <a:xfrm>
            <a:off x="6491114" y="977957"/>
            <a:ext cx="0" cy="29179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8" name="角丸四角形 97"/>
          <p:cNvSpPr/>
          <p:nvPr/>
        </p:nvSpPr>
        <p:spPr>
          <a:xfrm>
            <a:off x="3203848" y="1737479"/>
            <a:ext cx="4320480" cy="251361"/>
          </a:xfrm>
          <a:prstGeom prst="round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テキスト ボックス 98"/>
          <p:cNvSpPr txBox="1"/>
          <p:nvPr/>
        </p:nvSpPr>
        <p:spPr>
          <a:xfrm>
            <a:off x="3834547" y="1665472"/>
            <a:ext cx="2224007" cy="369332"/>
          </a:xfrm>
          <a:prstGeom prst="rect">
            <a:avLst/>
          </a:prstGeom>
          <a:noFill/>
        </p:spPr>
        <p:txBody>
          <a:bodyPr wrap="none" rtlCol="0">
            <a:spAutoFit/>
          </a:bodyPr>
          <a:lstStyle/>
          <a:p>
            <a:r>
              <a:rPr lang="en-US" altLang="ja-JP" dirty="0" smtClean="0"/>
              <a:t>POpt2</a:t>
            </a:r>
            <a:r>
              <a:rPr lang="ja-JP" altLang="en-US" dirty="0" smtClean="0"/>
              <a:t> </a:t>
            </a:r>
            <a:r>
              <a:rPr lang="en-US" altLang="ja-JP" dirty="0" smtClean="0"/>
              <a:t>Cable</a:t>
            </a:r>
            <a:r>
              <a:rPr lang="ja-JP" altLang="en-US" dirty="0" smtClean="0"/>
              <a:t> </a:t>
            </a:r>
            <a:r>
              <a:rPr lang="en-US" altLang="ja-JP" dirty="0" smtClean="0"/>
              <a:t>Wrapper</a:t>
            </a:r>
            <a:endParaRPr lang="en-US" dirty="0"/>
          </a:p>
        </p:txBody>
      </p:sp>
      <p:sp>
        <p:nvSpPr>
          <p:cNvPr id="103" name="テキスト ボックス 102"/>
          <p:cNvSpPr txBox="1"/>
          <p:nvPr/>
        </p:nvSpPr>
        <p:spPr>
          <a:xfrm>
            <a:off x="1821415" y="21235"/>
            <a:ext cx="4959306" cy="461665"/>
          </a:xfrm>
          <a:prstGeom prst="rect">
            <a:avLst/>
          </a:prstGeom>
          <a:noFill/>
        </p:spPr>
        <p:txBody>
          <a:bodyPr wrap="none" rtlCol="0">
            <a:spAutoFit/>
          </a:bodyPr>
          <a:lstStyle/>
          <a:p>
            <a:r>
              <a:rPr lang="en-US" altLang="ja-JP" sz="2400" b="1" dirty="0" smtClean="0"/>
              <a:t>PFS</a:t>
            </a:r>
            <a:r>
              <a:rPr lang="ja-JP" altLang="en-US" sz="2400" b="1" dirty="0" smtClean="0"/>
              <a:t> </a:t>
            </a:r>
            <a:r>
              <a:rPr lang="en-US" altLang="ja-JP" sz="2400" b="1" dirty="0" smtClean="0"/>
              <a:t>Network</a:t>
            </a:r>
            <a:r>
              <a:rPr lang="ja-JP" altLang="en-US" sz="2400" b="1" dirty="0" smtClean="0"/>
              <a:t> </a:t>
            </a:r>
            <a:r>
              <a:rPr lang="en-US" altLang="ja-JP" sz="2400" b="1" dirty="0" smtClean="0"/>
              <a:t>Physical Wiring Diagram</a:t>
            </a:r>
            <a:endParaRPr lang="en-US" sz="2400" b="1" dirty="0"/>
          </a:p>
        </p:txBody>
      </p:sp>
      <p:cxnSp>
        <p:nvCxnSpPr>
          <p:cNvPr id="65" name="直線コネクタ 64"/>
          <p:cNvCxnSpPr>
            <a:endCxn id="85" idx="2"/>
          </p:cNvCxnSpPr>
          <p:nvPr/>
        </p:nvCxnSpPr>
        <p:spPr>
          <a:xfrm flipV="1">
            <a:off x="4360297" y="1115351"/>
            <a:ext cx="622642" cy="27184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7164288" y="2905199"/>
            <a:ext cx="1093569" cy="307777"/>
          </a:xfrm>
          <a:prstGeom prst="rect">
            <a:avLst/>
          </a:prstGeom>
          <a:noFill/>
        </p:spPr>
        <p:txBody>
          <a:bodyPr wrap="none" rtlCol="0">
            <a:spAutoFit/>
          </a:bodyPr>
          <a:lstStyle/>
          <a:p>
            <a:r>
              <a:rPr lang="en-US" altLang="ja-JP" sz="1400" dirty="0" smtClean="0"/>
              <a:t>1</a:t>
            </a:r>
            <a:r>
              <a:rPr lang="ja-JP" altLang="en-US" sz="1400" dirty="0" smtClean="0"/>
              <a:t> </a:t>
            </a:r>
            <a:r>
              <a:rPr lang="en-US" altLang="ja-JP" sz="1400" dirty="0" smtClean="0"/>
              <a:t>or</a:t>
            </a:r>
            <a:r>
              <a:rPr lang="ja-JP" altLang="en-US" sz="1400" dirty="0" smtClean="0"/>
              <a:t> </a:t>
            </a:r>
            <a:r>
              <a:rPr lang="en-US" altLang="ja-JP" sz="1400" dirty="0" smtClean="0"/>
              <a:t>2</a:t>
            </a:r>
            <a:r>
              <a:rPr lang="ja-JP" altLang="en-US" sz="1400" dirty="0" smtClean="0"/>
              <a:t> </a:t>
            </a:r>
            <a:r>
              <a:rPr lang="en-US" altLang="ja-JP" sz="1400" dirty="0" smtClean="0"/>
              <a:t>TBC??</a:t>
            </a:r>
            <a:endParaRPr lang="en-US" sz="1400" dirty="0"/>
          </a:p>
        </p:txBody>
      </p:sp>
      <p:sp>
        <p:nvSpPr>
          <p:cNvPr id="97" name="テキスト ボックス 96"/>
          <p:cNvSpPr txBox="1"/>
          <p:nvPr/>
        </p:nvSpPr>
        <p:spPr>
          <a:xfrm>
            <a:off x="4068540" y="4495123"/>
            <a:ext cx="1223540" cy="338554"/>
          </a:xfrm>
          <a:prstGeom prst="rect">
            <a:avLst/>
          </a:prstGeom>
          <a:noFill/>
        </p:spPr>
        <p:txBody>
          <a:bodyPr wrap="none" rtlCol="0">
            <a:spAutoFit/>
          </a:bodyPr>
          <a:lstStyle/>
          <a:p>
            <a:r>
              <a:rPr lang="en-US" altLang="ja-JP" sz="1600" dirty="0" smtClean="0"/>
              <a:t>4SM in LACP</a:t>
            </a:r>
            <a:endParaRPr lang="en-US" sz="1600" dirty="0"/>
          </a:p>
        </p:txBody>
      </p:sp>
      <p:sp>
        <p:nvSpPr>
          <p:cNvPr id="100" name="テキスト ボックス 99"/>
          <p:cNvSpPr txBox="1"/>
          <p:nvPr/>
        </p:nvSpPr>
        <p:spPr>
          <a:xfrm>
            <a:off x="3163651" y="2874422"/>
            <a:ext cx="944489" cy="338554"/>
          </a:xfrm>
          <a:prstGeom prst="rect">
            <a:avLst/>
          </a:prstGeom>
          <a:noFill/>
        </p:spPr>
        <p:txBody>
          <a:bodyPr wrap="none" rtlCol="0">
            <a:spAutoFit/>
          </a:bodyPr>
          <a:lstStyle/>
          <a:p>
            <a:r>
              <a:rPr lang="en-US" altLang="ja-JP" sz="1600" dirty="0" smtClean="0"/>
              <a:t>MM 62.5</a:t>
            </a:r>
            <a:endParaRPr lang="en-US" sz="1600" dirty="0"/>
          </a:p>
        </p:txBody>
      </p:sp>
      <p:sp>
        <p:nvSpPr>
          <p:cNvPr id="101" name="テキスト ボックス 100"/>
          <p:cNvSpPr txBox="1"/>
          <p:nvPr/>
        </p:nvSpPr>
        <p:spPr>
          <a:xfrm>
            <a:off x="2034266" y="2844225"/>
            <a:ext cx="944489" cy="338554"/>
          </a:xfrm>
          <a:prstGeom prst="rect">
            <a:avLst/>
          </a:prstGeom>
          <a:noFill/>
        </p:spPr>
        <p:txBody>
          <a:bodyPr wrap="none" rtlCol="0">
            <a:spAutoFit/>
          </a:bodyPr>
          <a:lstStyle/>
          <a:p>
            <a:pPr algn="ctr"/>
            <a:r>
              <a:rPr lang="en-US" altLang="ja-JP" sz="1600" dirty="0" smtClean="0"/>
              <a:t>MM 62.5</a:t>
            </a:r>
            <a:endParaRPr lang="en-US" sz="1600" dirty="0"/>
          </a:p>
        </p:txBody>
      </p:sp>
      <p:sp>
        <p:nvSpPr>
          <p:cNvPr id="102" name="テキスト ボックス 101"/>
          <p:cNvSpPr txBox="1"/>
          <p:nvPr/>
        </p:nvSpPr>
        <p:spPr>
          <a:xfrm>
            <a:off x="1838785" y="4515782"/>
            <a:ext cx="788999" cy="338554"/>
          </a:xfrm>
          <a:prstGeom prst="rect">
            <a:avLst/>
          </a:prstGeom>
          <a:noFill/>
        </p:spPr>
        <p:txBody>
          <a:bodyPr wrap="none" rtlCol="0">
            <a:spAutoFit/>
          </a:bodyPr>
          <a:lstStyle/>
          <a:p>
            <a:r>
              <a:rPr lang="en-US" altLang="ja-JP" sz="1600" dirty="0" smtClean="0"/>
              <a:t>MM 50</a:t>
            </a:r>
            <a:endParaRPr lang="en-US" sz="1600" dirty="0"/>
          </a:p>
        </p:txBody>
      </p:sp>
      <p:sp>
        <p:nvSpPr>
          <p:cNvPr id="104" name="テキスト ボックス 103"/>
          <p:cNvSpPr txBox="1"/>
          <p:nvPr/>
        </p:nvSpPr>
        <p:spPr>
          <a:xfrm>
            <a:off x="1528820" y="3356992"/>
            <a:ext cx="522900" cy="338554"/>
          </a:xfrm>
          <a:prstGeom prst="rect">
            <a:avLst/>
          </a:prstGeom>
          <a:noFill/>
        </p:spPr>
        <p:txBody>
          <a:bodyPr wrap="none" rtlCol="0">
            <a:spAutoFit/>
          </a:bodyPr>
          <a:lstStyle/>
          <a:p>
            <a:r>
              <a:rPr lang="en-US" altLang="ja-JP" sz="1600" dirty="0" smtClean="0"/>
              <a:t>TBD</a:t>
            </a:r>
            <a:endParaRPr lang="en-US" sz="1600" dirty="0"/>
          </a:p>
        </p:txBody>
      </p:sp>
      <p:sp>
        <p:nvSpPr>
          <p:cNvPr id="105" name="テキスト ボックス 104"/>
          <p:cNvSpPr txBox="1"/>
          <p:nvPr/>
        </p:nvSpPr>
        <p:spPr>
          <a:xfrm>
            <a:off x="6231273" y="2318048"/>
            <a:ext cx="788999" cy="338554"/>
          </a:xfrm>
          <a:prstGeom prst="rect">
            <a:avLst/>
          </a:prstGeom>
          <a:noFill/>
        </p:spPr>
        <p:txBody>
          <a:bodyPr wrap="none" rtlCol="0">
            <a:spAutoFit/>
          </a:bodyPr>
          <a:lstStyle/>
          <a:p>
            <a:r>
              <a:rPr lang="en-US" altLang="ja-JP" sz="1600" dirty="0" smtClean="0"/>
              <a:t>MM 50</a:t>
            </a:r>
            <a:endParaRPr lang="en-US" sz="1600" dirty="0"/>
          </a:p>
        </p:txBody>
      </p:sp>
      <p:cxnSp>
        <p:nvCxnSpPr>
          <p:cNvPr id="106" name="直線コネクタ 105"/>
          <p:cNvCxnSpPr/>
          <p:nvPr/>
        </p:nvCxnSpPr>
        <p:spPr>
          <a:xfrm flipV="1">
            <a:off x="2123728" y="3832511"/>
            <a:ext cx="0" cy="21434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2850472" y="3800073"/>
            <a:ext cx="1597553" cy="276999"/>
          </a:xfrm>
          <a:prstGeom prst="rect">
            <a:avLst/>
          </a:prstGeom>
        </p:spPr>
        <p:txBody>
          <a:bodyPr wrap="none">
            <a:spAutoFit/>
          </a:bodyPr>
          <a:lstStyle/>
          <a:p>
            <a:r>
              <a:rPr lang="en-US" altLang="ja-JP" sz="1200" dirty="0" err="1" smtClean="0"/>
              <a:t>FlexStack</a:t>
            </a:r>
            <a:r>
              <a:rPr lang="en-US" altLang="ja-JP" sz="1200" dirty="0" smtClean="0"/>
              <a:t> x2 (dual link)</a:t>
            </a:r>
            <a:endParaRPr lang="ja-JP" altLang="en-US" sz="1200" dirty="0"/>
          </a:p>
        </p:txBody>
      </p:sp>
      <p:sp>
        <p:nvSpPr>
          <p:cNvPr id="76" name="テキスト ボックス 75"/>
          <p:cNvSpPr txBox="1"/>
          <p:nvPr/>
        </p:nvSpPr>
        <p:spPr>
          <a:xfrm>
            <a:off x="2264106" y="5217589"/>
            <a:ext cx="1155766" cy="338554"/>
          </a:xfrm>
          <a:prstGeom prst="rect">
            <a:avLst/>
          </a:prstGeom>
          <a:noFill/>
        </p:spPr>
        <p:txBody>
          <a:bodyPr wrap="none" rtlCol="0">
            <a:spAutoFit/>
          </a:bodyPr>
          <a:lstStyle/>
          <a:p>
            <a:r>
              <a:rPr lang="en-US" altLang="ja-JP" sz="1600" dirty="0" smtClean="0"/>
              <a:t>Cs</a:t>
            </a:r>
            <a:r>
              <a:rPr lang="ja-JP" altLang="en-US" sz="1600" dirty="0" smtClean="0"/>
              <a:t> </a:t>
            </a:r>
            <a:r>
              <a:rPr lang="en-US" altLang="ja-JP" sz="1600" dirty="0" smtClean="0"/>
              <a:t>Stand-by</a:t>
            </a:r>
            <a:endParaRPr lang="en-US" sz="1600" dirty="0"/>
          </a:p>
        </p:txBody>
      </p:sp>
      <p:cxnSp>
        <p:nvCxnSpPr>
          <p:cNvPr id="78" name="直線コネクタ 77"/>
          <p:cNvCxnSpPr/>
          <p:nvPr/>
        </p:nvCxnSpPr>
        <p:spPr>
          <a:xfrm>
            <a:off x="5076056" y="4350348"/>
            <a:ext cx="1033890" cy="15877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5076056" y="4170328"/>
            <a:ext cx="1033890" cy="15877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5854338" y="3824458"/>
            <a:ext cx="3148426" cy="307777"/>
          </a:xfrm>
          <a:prstGeom prst="rect">
            <a:avLst/>
          </a:prstGeom>
          <a:noFill/>
        </p:spPr>
        <p:txBody>
          <a:bodyPr wrap="none" rtlCol="0">
            <a:spAutoFit/>
          </a:bodyPr>
          <a:lstStyle/>
          <a:p>
            <a:r>
              <a:rPr lang="en-US" altLang="ja-JP" sz="1400" dirty="0" smtClean="0"/>
              <a:t>8x 1Gbps metal in device multipath iSCSI</a:t>
            </a:r>
            <a:endParaRPr lang="en-US" sz="1400" dirty="0"/>
          </a:p>
        </p:txBody>
      </p:sp>
      <p:sp>
        <p:nvSpPr>
          <p:cNvPr id="5" name="円/楕円 4"/>
          <p:cNvSpPr/>
          <p:nvPr/>
        </p:nvSpPr>
        <p:spPr>
          <a:xfrm>
            <a:off x="5522614" y="4170328"/>
            <a:ext cx="94841" cy="33879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直線矢印コネクタ 10"/>
          <p:cNvCxnSpPr>
            <a:stCxn id="80" idx="1"/>
            <a:endCxn id="5" idx="0"/>
          </p:cNvCxnSpPr>
          <p:nvPr/>
        </p:nvCxnSpPr>
        <p:spPr>
          <a:xfrm flipH="1">
            <a:off x="5570035" y="3978347"/>
            <a:ext cx="284303" cy="191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2034266" y="5661248"/>
            <a:ext cx="377494" cy="104383"/>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テキスト ボックス 88"/>
          <p:cNvSpPr txBox="1"/>
          <p:nvPr/>
        </p:nvSpPr>
        <p:spPr>
          <a:xfrm>
            <a:off x="1348273" y="5713511"/>
            <a:ext cx="1711559" cy="307777"/>
          </a:xfrm>
          <a:prstGeom prst="rect">
            <a:avLst/>
          </a:prstGeom>
          <a:noFill/>
        </p:spPr>
        <p:txBody>
          <a:bodyPr wrap="none" rtlCol="0">
            <a:spAutoFit/>
          </a:bodyPr>
          <a:lstStyle/>
          <a:p>
            <a:r>
              <a:rPr lang="en-US" altLang="ja-JP" sz="1400" dirty="0" smtClean="0"/>
              <a:t>Exchanged at Cs only</a:t>
            </a:r>
            <a:endParaRPr lang="en-US" sz="1400" dirty="0"/>
          </a:p>
        </p:txBody>
      </p:sp>
      <p:sp>
        <p:nvSpPr>
          <p:cNvPr id="91" name="テキスト ボックス 90"/>
          <p:cNvSpPr txBox="1"/>
          <p:nvPr/>
        </p:nvSpPr>
        <p:spPr>
          <a:xfrm>
            <a:off x="1262082" y="5210036"/>
            <a:ext cx="861646" cy="338554"/>
          </a:xfrm>
          <a:prstGeom prst="rect">
            <a:avLst/>
          </a:prstGeom>
          <a:noFill/>
        </p:spPr>
        <p:txBody>
          <a:bodyPr wrap="none" rtlCol="0">
            <a:spAutoFit/>
          </a:bodyPr>
          <a:lstStyle/>
          <a:p>
            <a:r>
              <a:rPr lang="en-US" altLang="ja-JP" sz="1600" dirty="0" smtClean="0"/>
              <a:t>Cs</a:t>
            </a:r>
            <a:r>
              <a:rPr lang="ja-JP" altLang="en-US" sz="1600" dirty="0" smtClean="0"/>
              <a:t> </a:t>
            </a:r>
            <a:r>
              <a:rPr lang="en-US" altLang="ja-JP" sz="1600" dirty="0" smtClean="0"/>
              <a:t>focus</a:t>
            </a:r>
            <a:endParaRPr lang="en-US" sz="1600" dirty="0"/>
          </a:p>
        </p:txBody>
      </p:sp>
      <p:sp>
        <p:nvSpPr>
          <p:cNvPr id="109" name="テキスト ボックス 108"/>
          <p:cNvSpPr txBox="1"/>
          <p:nvPr/>
        </p:nvSpPr>
        <p:spPr>
          <a:xfrm>
            <a:off x="3636610" y="2087062"/>
            <a:ext cx="2410468" cy="307777"/>
          </a:xfrm>
          <a:prstGeom prst="rect">
            <a:avLst/>
          </a:prstGeom>
          <a:noFill/>
        </p:spPr>
        <p:txBody>
          <a:bodyPr wrap="none" rtlCol="0">
            <a:spAutoFit/>
          </a:bodyPr>
          <a:lstStyle/>
          <a:p>
            <a:r>
              <a:rPr lang="en-US" altLang="ja-JP" sz="1400" dirty="0" smtClean="0"/>
              <a:t>Different fibers at PF exchange</a:t>
            </a:r>
            <a:endParaRPr lang="en-US" sz="1400" dirty="0"/>
          </a:p>
        </p:txBody>
      </p:sp>
      <p:sp>
        <p:nvSpPr>
          <p:cNvPr id="111" name="円/楕円 110"/>
          <p:cNvSpPr/>
          <p:nvPr/>
        </p:nvSpPr>
        <p:spPr>
          <a:xfrm>
            <a:off x="2282703" y="2656602"/>
            <a:ext cx="281457" cy="108343"/>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円/楕円 111"/>
          <p:cNvSpPr/>
          <p:nvPr/>
        </p:nvSpPr>
        <p:spPr>
          <a:xfrm>
            <a:off x="6369676" y="2197795"/>
            <a:ext cx="456744" cy="12047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直線矢印コネクタ 113"/>
          <p:cNvCxnSpPr>
            <a:endCxn id="112" idx="2"/>
          </p:cNvCxnSpPr>
          <p:nvPr/>
        </p:nvCxnSpPr>
        <p:spPr>
          <a:xfrm>
            <a:off x="6030836" y="2255087"/>
            <a:ext cx="338840" cy="2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円/楕円 114"/>
          <p:cNvSpPr/>
          <p:nvPr/>
        </p:nvSpPr>
        <p:spPr>
          <a:xfrm>
            <a:off x="6876257" y="168361"/>
            <a:ext cx="757732" cy="11454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テキスト ボックス 115"/>
          <p:cNvSpPr txBox="1"/>
          <p:nvPr/>
        </p:nvSpPr>
        <p:spPr>
          <a:xfrm>
            <a:off x="7618916" y="44624"/>
            <a:ext cx="1462195" cy="369332"/>
          </a:xfrm>
          <a:prstGeom prst="rect">
            <a:avLst/>
          </a:prstGeom>
          <a:noFill/>
        </p:spPr>
        <p:txBody>
          <a:bodyPr wrap="none" rtlCol="0">
            <a:spAutoFit/>
          </a:bodyPr>
          <a:lstStyle/>
          <a:p>
            <a:r>
              <a:rPr lang="en-US" dirty="0" smtClean="0"/>
              <a:t>Inst Exchange</a:t>
            </a:r>
            <a:endParaRPr lang="en-US" dirty="0"/>
          </a:p>
        </p:txBody>
      </p:sp>
      <p:sp>
        <p:nvSpPr>
          <p:cNvPr id="117" name="円/楕円 116"/>
          <p:cNvSpPr/>
          <p:nvPr/>
        </p:nvSpPr>
        <p:spPr>
          <a:xfrm>
            <a:off x="3449717" y="2673636"/>
            <a:ext cx="281457" cy="108343"/>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直線矢印コネクタ 117"/>
          <p:cNvCxnSpPr/>
          <p:nvPr/>
        </p:nvCxnSpPr>
        <p:spPr>
          <a:xfrm flipH="1">
            <a:off x="2564160" y="2276872"/>
            <a:ext cx="1133132" cy="355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H="1">
            <a:off x="3639184" y="2318266"/>
            <a:ext cx="140728" cy="313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2" name="テキスト ボックス 121"/>
          <p:cNvSpPr txBox="1"/>
          <p:nvPr/>
        </p:nvSpPr>
        <p:spPr>
          <a:xfrm>
            <a:off x="1258626" y="3985319"/>
            <a:ext cx="1297150" cy="523220"/>
          </a:xfrm>
          <a:prstGeom prst="rect">
            <a:avLst/>
          </a:prstGeom>
          <a:noFill/>
        </p:spPr>
        <p:txBody>
          <a:bodyPr wrap="none" rtlCol="0">
            <a:spAutoFit/>
          </a:bodyPr>
          <a:lstStyle/>
          <a:p>
            <a:pPr algn="ctr"/>
            <a:r>
              <a:rPr lang="en-US" altLang="ja-JP" sz="1400" dirty="0" smtClean="0"/>
              <a:t>Connected</a:t>
            </a:r>
          </a:p>
          <a:p>
            <a:pPr algn="ctr"/>
            <a:r>
              <a:rPr lang="en-US" altLang="ja-JP" sz="1400" dirty="0" smtClean="0"/>
              <a:t>all time</a:t>
            </a:r>
            <a:r>
              <a:rPr lang="ja-JP" altLang="en-US" sz="1400" dirty="0" smtClean="0"/>
              <a:t> </a:t>
            </a:r>
            <a:r>
              <a:rPr lang="en-US" altLang="ja-JP" sz="1400" dirty="0" smtClean="0"/>
              <a:t>@CB2F</a:t>
            </a:r>
            <a:endParaRPr lang="en-US" sz="1400" dirty="0"/>
          </a:p>
        </p:txBody>
      </p:sp>
      <p:cxnSp>
        <p:nvCxnSpPr>
          <p:cNvPr id="123" name="直線コネクタ 122"/>
          <p:cNvCxnSpPr/>
          <p:nvPr/>
        </p:nvCxnSpPr>
        <p:spPr>
          <a:xfrm flipV="1">
            <a:off x="721394" y="2844225"/>
            <a:ext cx="0" cy="573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5" name="正方形/長方形 124"/>
          <p:cNvSpPr/>
          <p:nvPr/>
        </p:nvSpPr>
        <p:spPr>
          <a:xfrm>
            <a:off x="94278" y="2484185"/>
            <a:ext cx="1447500" cy="36004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E-LAN</a:t>
            </a:r>
            <a:endParaRPr lang="en-US" dirty="0">
              <a:solidFill>
                <a:schemeClr val="tx1"/>
              </a:solidFill>
            </a:endParaRPr>
          </a:p>
        </p:txBody>
      </p:sp>
      <p:cxnSp>
        <p:nvCxnSpPr>
          <p:cNvPr id="107" name="直線コネクタ 106"/>
          <p:cNvCxnSpPr/>
          <p:nvPr/>
        </p:nvCxnSpPr>
        <p:spPr>
          <a:xfrm flipV="1">
            <a:off x="1541985" y="3647673"/>
            <a:ext cx="521434" cy="211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00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a:t>
            </a:r>
            <a:r>
              <a:rPr kumimoji="1" lang="ja-JP" altLang="en-US" dirty="0" smtClean="0"/>
              <a:t> </a:t>
            </a:r>
            <a:r>
              <a:rPr kumimoji="1" lang="en-US" altLang="ja-JP" dirty="0" smtClean="0"/>
              <a:t>connection</a:t>
            </a:r>
            <a:r>
              <a:rPr kumimoji="1" lang="ja-JP" altLang="en-US" dirty="0" smtClean="0"/>
              <a:t> </a:t>
            </a:r>
            <a:r>
              <a:rPr kumimoji="1" lang="en-US" altLang="ja-JP" dirty="0" err="1" smtClean="0"/>
              <a:t>ToDo</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en-US" altLang="ja-JP" dirty="0" smtClean="0"/>
              <a:t>Connection</a:t>
            </a:r>
            <a:r>
              <a:rPr kumimoji="1" lang="ja-JP" altLang="en-US" dirty="0" smtClean="0"/>
              <a:t> </a:t>
            </a:r>
            <a:r>
              <a:rPr kumimoji="1" lang="en-US" altLang="ja-JP" dirty="0" smtClean="0"/>
              <a:t>to</a:t>
            </a:r>
            <a:r>
              <a:rPr kumimoji="1" lang="ja-JP" altLang="en-US" dirty="0" smtClean="0"/>
              <a:t> </a:t>
            </a:r>
            <a:r>
              <a:rPr kumimoji="1" lang="en-US" altLang="ja-JP" dirty="0" smtClean="0"/>
              <a:t>Summit</a:t>
            </a:r>
            <a:r>
              <a:rPr kumimoji="1" lang="ja-JP" altLang="en-US" dirty="0" smtClean="0"/>
              <a:t> </a:t>
            </a:r>
            <a:r>
              <a:rPr kumimoji="1" lang="en-US" altLang="ja-JP" dirty="0" smtClean="0"/>
              <a:t>core</a:t>
            </a:r>
            <a:r>
              <a:rPr kumimoji="1" lang="ja-JP" altLang="en-US" dirty="0" smtClean="0"/>
              <a:t> </a:t>
            </a:r>
            <a:r>
              <a:rPr kumimoji="1" lang="en-US" altLang="ja-JP" dirty="0" smtClean="0"/>
              <a:t>(E-LAN,</a:t>
            </a:r>
            <a:r>
              <a:rPr kumimoji="1" lang="ja-JP" altLang="en-US" dirty="0" smtClean="0"/>
              <a:t> </a:t>
            </a:r>
            <a:r>
              <a:rPr kumimoji="1" lang="en-US" altLang="ja-JP" dirty="0" smtClean="0"/>
              <a:t>V-LAN)</a:t>
            </a:r>
          </a:p>
          <a:p>
            <a:pPr lvl="1"/>
            <a:r>
              <a:rPr lang="en-US" altLang="ja-JP" dirty="0" smtClean="0"/>
              <a:t>To</a:t>
            </a:r>
            <a:r>
              <a:rPr lang="ja-JP" altLang="en-US" dirty="0" smtClean="0"/>
              <a:t> </a:t>
            </a:r>
            <a:r>
              <a:rPr lang="en-US" altLang="ja-JP" dirty="0" smtClean="0"/>
              <a:t>send</a:t>
            </a:r>
            <a:r>
              <a:rPr lang="ja-JP" altLang="en-US" dirty="0" smtClean="0"/>
              <a:t> </a:t>
            </a:r>
            <a:r>
              <a:rPr lang="en-US" altLang="ja-JP" dirty="0" smtClean="0"/>
              <a:t>up-the-ramp</a:t>
            </a:r>
            <a:r>
              <a:rPr lang="ja-JP" altLang="en-US" dirty="0" smtClean="0"/>
              <a:t> </a:t>
            </a:r>
            <a:r>
              <a:rPr lang="en-US" altLang="ja-JP" dirty="0" smtClean="0"/>
              <a:t>smoothly,</a:t>
            </a:r>
            <a:r>
              <a:rPr lang="ja-JP" altLang="en-US" dirty="0" smtClean="0"/>
              <a:t> </a:t>
            </a:r>
            <a:r>
              <a:rPr lang="en-US" altLang="ja-JP" dirty="0" smtClean="0"/>
              <a:t>we</a:t>
            </a:r>
            <a:r>
              <a:rPr lang="ja-JP" altLang="en-US" dirty="0" smtClean="0"/>
              <a:t> </a:t>
            </a:r>
            <a:r>
              <a:rPr lang="en-US" altLang="ja-JP" dirty="0" smtClean="0"/>
              <a:t>may</a:t>
            </a:r>
            <a:r>
              <a:rPr lang="ja-JP" altLang="en-US" dirty="0" smtClean="0"/>
              <a:t> </a:t>
            </a:r>
            <a:r>
              <a:rPr lang="en-US" altLang="ja-JP" dirty="0" smtClean="0"/>
              <a:t>need</a:t>
            </a:r>
            <a:r>
              <a:rPr lang="ja-JP" altLang="en-US" dirty="0" smtClean="0"/>
              <a:t> </a:t>
            </a:r>
            <a:r>
              <a:rPr lang="en-US" altLang="ja-JP" dirty="0" smtClean="0"/>
              <a:t>more</a:t>
            </a:r>
            <a:r>
              <a:rPr lang="ja-JP" altLang="en-US" dirty="0" smtClean="0"/>
              <a:t> </a:t>
            </a:r>
            <a:r>
              <a:rPr lang="en-US" altLang="ja-JP" dirty="0" smtClean="0"/>
              <a:t>than</a:t>
            </a:r>
            <a:r>
              <a:rPr lang="ja-JP" altLang="en-US" dirty="0" smtClean="0"/>
              <a:t> </a:t>
            </a:r>
            <a:r>
              <a:rPr lang="en-US" altLang="ja-JP" dirty="0" smtClean="0"/>
              <a:t>1Gbps.</a:t>
            </a:r>
            <a:r>
              <a:rPr lang="ja-JP" altLang="en-US" dirty="0" smtClean="0"/>
              <a:t> </a:t>
            </a:r>
            <a:r>
              <a:rPr lang="en-US" altLang="ja-JP" dirty="0" smtClean="0"/>
              <a:t>Need</a:t>
            </a:r>
            <a:r>
              <a:rPr lang="ja-JP" altLang="en-US" dirty="0" smtClean="0"/>
              <a:t> </a:t>
            </a:r>
            <a:r>
              <a:rPr lang="en-US" altLang="ja-JP" dirty="0" smtClean="0"/>
              <a:t>LACP</a:t>
            </a:r>
            <a:r>
              <a:rPr lang="ja-JP" altLang="en-US" dirty="0" smtClean="0"/>
              <a:t> </a:t>
            </a:r>
            <a:r>
              <a:rPr lang="en-US" altLang="ja-JP" dirty="0" smtClean="0"/>
              <a:t>configuration.</a:t>
            </a:r>
          </a:p>
          <a:p>
            <a:pPr lvl="2"/>
            <a:r>
              <a:rPr lang="en-US" altLang="ja-JP" dirty="0" smtClean="0"/>
              <a:t>PFS</a:t>
            </a:r>
            <a:r>
              <a:rPr lang="ja-JP" altLang="en-US" dirty="0" smtClean="0"/>
              <a:t> </a:t>
            </a:r>
            <a:r>
              <a:rPr lang="en-US" altLang="ja-JP" dirty="0" smtClean="0"/>
              <a:t>side</a:t>
            </a:r>
            <a:r>
              <a:rPr lang="ja-JP" altLang="en-US" dirty="0" smtClean="0"/>
              <a:t> </a:t>
            </a:r>
            <a:r>
              <a:rPr lang="en-US" altLang="ja-JP" dirty="0" smtClean="0"/>
              <a:t>for</a:t>
            </a:r>
            <a:r>
              <a:rPr lang="ja-JP" altLang="en-US" dirty="0" smtClean="0"/>
              <a:t> </a:t>
            </a:r>
            <a:r>
              <a:rPr lang="en-US" altLang="ja-JP" dirty="0" smtClean="0"/>
              <a:t>up-the-ramp</a:t>
            </a:r>
            <a:r>
              <a:rPr lang="ja-JP" altLang="en-US" dirty="0" smtClean="0"/>
              <a:t> </a:t>
            </a:r>
            <a:r>
              <a:rPr lang="en-US" altLang="ja-JP" dirty="0" smtClean="0"/>
              <a:t>to</a:t>
            </a:r>
            <a:r>
              <a:rPr lang="ja-JP" altLang="en-US" dirty="0" smtClean="0"/>
              <a:t> </a:t>
            </a:r>
            <a:r>
              <a:rPr lang="en-US" altLang="ja-JP" dirty="0" smtClean="0"/>
              <a:t>Gen2</a:t>
            </a:r>
            <a:r>
              <a:rPr lang="ja-JP" altLang="en-US" dirty="0" smtClean="0"/>
              <a:t> </a:t>
            </a:r>
            <a:r>
              <a:rPr lang="en-US" altLang="ja-JP" dirty="0" smtClean="0"/>
              <a:t>is</a:t>
            </a:r>
            <a:r>
              <a:rPr lang="ja-JP" altLang="en-US" dirty="0" smtClean="0"/>
              <a:t> </a:t>
            </a:r>
            <a:r>
              <a:rPr lang="en-US" altLang="ja-JP" dirty="0" smtClean="0"/>
              <a:t>one</a:t>
            </a:r>
            <a:r>
              <a:rPr lang="ja-JP" altLang="en-US" dirty="0"/>
              <a:t> </a:t>
            </a:r>
            <a:r>
              <a:rPr lang="en-US" altLang="ja-JP" dirty="0" smtClean="0"/>
              <a:t>g2cam</a:t>
            </a:r>
            <a:r>
              <a:rPr lang="ja-JP" altLang="en-US" dirty="0" smtClean="0"/>
              <a:t> </a:t>
            </a:r>
            <a:r>
              <a:rPr lang="en-US" altLang="ja-JP" dirty="0" smtClean="0"/>
              <a:t>host</a:t>
            </a:r>
            <a:r>
              <a:rPr lang="ja-JP" altLang="en-US" dirty="0" smtClean="0"/>
              <a:t> </a:t>
            </a:r>
            <a:r>
              <a:rPr lang="en-US" altLang="ja-JP" dirty="0" smtClean="0"/>
              <a:t>(TBC),</a:t>
            </a:r>
            <a:r>
              <a:rPr lang="ja-JP" altLang="en-US" dirty="0" smtClean="0"/>
              <a:t> </a:t>
            </a:r>
            <a:r>
              <a:rPr lang="en-US" altLang="ja-JP" dirty="0" smtClean="0"/>
              <a:t>need</a:t>
            </a:r>
            <a:r>
              <a:rPr lang="ja-JP" altLang="en-US" dirty="0" smtClean="0"/>
              <a:t> </a:t>
            </a:r>
            <a:r>
              <a:rPr lang="en-US" altLang="ja-JP" dirty="0" smtClean="0"/>
              <a:t>some</a:t>
            </a:r>
            <a:r>
              <a:rPr lang="ja-JP" altLang="en-US" dirty="0" smtClean="0"/>
              <a:t> </a:t>
            </a:r>
            <a:r>
              <a:rPr lang="en-US" altLang="ja-JP" dirty="0" smtClean="0"/>
              <a:t>care</a:t>
            </a:r>
            <a:r>
              <a:rPr lang="ja-JP" altLang="en-US" dirty="0" smtClean="0"/>
              <a:t> </a:t>
            </a:r>
            <a:r>
              <a:rPr lang="en-US" altLang="ja-JP" dirty="0" smtClean="0"/>
              <a:t>on</a:t>
            </a:r>
            <a:r>
              <a:rPr lang="ja-JP" altLang="en-US" dirty="0" smtClean="0"/>
              <a:t> </a:t>
            </a:r>
            <a:r>
              <a:rPr lang="en-US" altLang="ja-JP" dirty="0" smtClean="0"/>
              <a:t>LACP</a:t>
            </a:r>
            <a:r>
              <a:rPr lang="ja-JP" altLang="en-US" dirty="0" smtClean="0"/>
              <a:t> </a:t>
            </a:r>
            <a:r>
              <a:rPr lang="en-US" altLang="ja-JP" dirty="0" smtClean="0"/>
              <a:t>balancing.</a:t>
            </a:r>
          </a:p>
          <a:p>
            <a:pPr lvl="1"/>
            <a:r>
              <a:rPr kumimoji="1" lang="en-US" altLang="ja-JP" dirty="0" smtClean="0"/>
              <a:t>V-LAN</a:t>
            </a:r>
            <a:r>
              <a:rPr kumimoji="1" lang="ja-JP" altLang="en-US" dirty="0" smtClean="0"/>
              <a:t> </a:t>
            </a:r>
            <a:r>
              <a:rPr kumimoji="1" lang="en-US" altLang="ja-JP" dirty="0" smtClean="0"/>
              <a:t>is</a:t>
            </a:r>
            <a:r>
              <a:rPr kumimoji="1" lang="ja-JP" altLang="en-US" dirty="0" smtClean="0"/>
              <a:t> </a:t>
            </a:r>
            <a:r>
              <a:rPr kumimoji="1" lang="en-US" altLang="ja-JP" dirty="0" smtClean="0"/>
              <a:t>also</a:t>
            </a:r>
            <a:r>
              <a:rPr kumimoji="1" lang="ja-JP" altLang="en-US" dirty="0" smtClean="0"/>
              <a:t> </a:t>
            </a:r>
            <a:r>
              <a:rPr kumimoji="1" lang="en-US" altLang="ja-JP" dirty="0" smtClean="0"/>
              <a:t>through</a:t>
            </a:r>
            <a:r>
              <a:rPr kumimoji="1" lang="ja-JP" altLang="en-US" dirty="0" smtClean="0"/>
              <a:t> </a:t>
            </a:r>
            <a:r>
              <a:rPr kumimoji="1" lang="en-US" altLang="ja-JP" dirty="0" smtClean="0"/>
              <a:t>Summit</a:t>
            </a:r>
            <a:r>
              <a:rPr kumimoji="1" lang="ja-JP" altLang="en-US" dirty="0" smtClean="0"/>
              <a:t> </a:t>
            </a:r>
            <a:r>
              <a:rPr kumimoji="1" lang="en-US" altLang="ja-JP" dirty="0" smtClean="0"/>
              <a:t>core,</a:t>
            </a:r>
            <a:r>
              <a:rPr kumimoji="1" lang="ja-JP" altLang="en-US" dirty="0" smtClean="0"/>
              <a:t> </a:t>
            </a:r>
            <a:r>
              <a:rPr lang="en-US" altLang="ja-JP" dirty="0" smtClean="0"/>
              <a:t>could</a:t>
            </a:r>
            <a:r>
              <a:rPr lang="ja-JP" altLang="en-US" dirty="0" smtClean="0"/>
              <a:t> </a:t>
            </a:r>
            <a:r>
              <a:rPr lang="en-US" altLang="ja-JP" dirty="0" smtClean="0"/>
              <a:t>connect</a:t>
            </a:r>
            <a:r>
              <a:rPr lang="ja-JP" altLang="en-US" dirty="0" smtClean="0"/>
              <a:t> </a:t>
            </a:r>
            <a:r>
              <a:rPr lang="en-US" altLang="ja-JP" dirty="0" smtClean="0"/>
              <a:t>through</a:t>
            </a:r>
            <a:r>
              <a:rPr lang="ja-JP" altLang="en-US" dirty="0" smtClean="0"/>
              <a:t> </a:t>
            </a:r>
            <a:r>
              <a:rPr lang="en-US" altLang="ja-JP" dirty="0" smtClean="0"/>
              <a:t>trunk</a:t>
            </a:r>
            <a:r>
              <a:rPr lang="ja-JP" altLang="en-US" dirty="0" smtClean="0"/>
              <a:t> </a:t>
            </a:r>
            <a:r>
              <a:rPr lang="en-US" altLang="ja-JP" dirty="0" smtClean="0"/>
              <a:t>port</a:t>
            </a:r>
            <a:r>
              <a:rPr lang="ja-JP" altLang="en-US" dirty="0" smtClean="0"/>
              <a:t> </a:t>
            </a:r>
            <a:r>
              <a:rPr lang="en-US" altLang="ja-JP" dirty="0" smtClean="0"/>
              <a:t>configuration</a:t>
            </a:r>
            <a:r>
              <a:rPr lang="ja-JP" altLang="en-US" dirty="0" smtClean="0"/>
              <a:t> </a:t>
            </a:r>
            <a:r>
              <a:rPr lang="en-US" altLang="ja-JP" dirty="0" smtClean="0"/>
              <a:t>on</a:t>
            </a:r>
            <a:r>
              <a:rPr lang="ja-JP" altLang="en-US" dirty="0" smtClean="0"/>
              <a:t> </a:t>
            </a:r>
            <a:r>
              <a:rPr lang="en-US" altLang="ja-JP" dirty="0" smtClean="0"/>
              <a:t>Summit</a:t>
            </a:r>
            <a:r>
              <a:rPr lang="ja-JP" altLang="en-US" dirty="0" smtClean="0"/>
              <a:t> </a:t>
            </a:r>
            <a:r>
              <a:rPr lang="en-US" altLang="ja-JP" dirty="0" smtClean="0"/>
              <a:t>core</a:t>
            </a:r>
            <a:r>
              <a:rPr lang="ja-JP" altLang="en-US" dirty="0" smtClean="0"/>
              <a:t> </a:t>
            </a:r>
            <a:r>
              <a:rPr lang="en-US" altLang="ja-JP" dirty="0" smtClean="0"/>
              <a:t>and</a:t>
            </a:r>
            <a:r>
              <a:rPr lang="ja-JP" altLang="en-US" dirty="0" smtClean="0"/>
              <a:t> </a:t>
            </a:r>
            <a:r>
              <a:rPr lang="en-US" altLang="ja-JP" dirty="0" smtClean="0"/>
              <a:t>PFS</a:t>
            </a:r>
            <a:r>
              <a:rPr lang="ja-JP" altLang="en-US" dirty="0" smtClean="0"/>
              <a:t> </a:t>
            </a:r>
            <a:r>
              <a:rPr lang="en-US" altLang="ja-JP" dirty="0" smtClean="0"/>
              <a:t>core.</a:t>
            </a:r>
          </a:p>
          <a:p>
            <a:pPr lvl="2"/>
            <a:r>
              <a:rPr lang="en-US" altLang="ja-JP" dirty="0" smtClean="0"/>
              <a:t>Even</a:t>
            </a:r>
            <a:r>
              <a:rPr lang="ja-JP" altLang="en-US" dirty="0" smtClean="0"/>
              <a:t> </a:t>
            </a:r>
            <a:r>
              <a:rPr lang="en-US" altLang="ja-JP" dirty="0" smtClean="0"/>
              <a:t>if</a:t>
            </a:r>
            <a:r>
              <a:rPr lang="ja-JP" altLang="en-US" dirty="0" smtClean="0"/>
              <a:t> </a:t>
            </a:r>
            <a:r>
              <a:rPr lang="en-US" altLang="ja-JP" dirty="0" smtClean="0"/>
              <a:t>we</a:t>
            </a:r>
            <a:r>
              <a:rPr lang="ja-JP" altLang="en-US" dirty="0" smtClean="0"/>
              <a:t> </a:t>
            </a:r>
            <a:r>
              <a:rPr lang="en-US" altLang="ja-JP" dirty="0" smtClean="0"/>
              <a:t>select</a:t>
            </a:r>
            <a:r>
              <a:rPr lang="ja-JP" altLang="en-US" dirty="0" smtClean="0"/>
              <a:t> </a:t>
            </a:r>
            <a:r>
              <a:rPr lang="en-US" altLang="ja-JP" dirty="0" smtClean="0"/>
              <a:t>this,</a:t>
            </a:r>
            <a:r>
              <a:rPr lang="ja-JP" altLang="en-US" dirty="0" smtClean="0"/>
              <a:t> </a:t>
            </a:r>
            <a:r>
              <a:rPr lang="en-US" altLang="ja-JP" dirty="0" smtClean="0"/>
              <a:t>I</a:t>
            </a:r>
            <a:r>
              <a:rPr lang="ja-JP" altLang="en-US" dirty="0" smtClean="0"/>
              <a:t> </a:t>
            </a:r>
            <a:r>
              <a:rPr lang="en-US" altLang="ja-JP" dirty="0" smtClean="0"/>
              <a:t>want</a:t>
            </a:r>
            <a:r>
              <a:rPr lang="ja-JP" altLang="en-US" dirty="0" smtClean="0"/>
              <a:t> </a:t>
            </a:r>
            <a:r>
              <a:rPr lang="en-US" altLang="ja-JP" dirty="0" smtClean="0"/>
              <a:t>to</a:t>
            </a:r>
            <a:r>
              <a:rPr lang="ja-JP" altLang="en-US" dirty="0" smtClean="0"/>
              <a:t> </a:t>
            </a:r>
            <a:r>
              <a:rPr lang="en-US" altLang="ja-JP" dirty="0" smtClean="0"/>
              <a:t>keep</a:t>
            </a:r>
            <a:r>
              <a:rPr lang="ja-JP" altLang="en-US" dirty="0" smtClean="0"/>
              <a:t> </a:t>
            </a:r>
            <a:r>
              <a:rPr lang="en-US" altLang="ja-JP" dirty="0" smtClean="0"/>
              <a:t>separate</a:t>
            </a:r>
            <a:r>
              <a:rPr lang="ja-JP" altLang="en-US" dirty="0" smtClean="0"/>
              <a:t> </a:t>
            </a:r>
            <a:r>
              <a:rPr lang="en-US" altLang="ja-JP" dirty="0" smtClean="0"/>
              <a:t>connection</a:t>
            </a:r>
            <a:r>
              <a:rPr lang="ja-JP" altLang="en-US" dirty="0" smtClean="0"/>
              <a:t> </a:t>
            </a:r>
            <a:r>
              <a:rPr lang="en-US" altLang="ja-JP" dirty="0" smtClean="0"/>
              <a:t>for</a:t>
            </a:r>
            <a:r>
              <a:rPr lang="ja-JP" altLang="en-US" dirty="0" smtClean="0"/>
              <a:t> </a:t>
            </a:r>
            <a:r>
              <a:rPr lang="en-US" altLang="ja-JP" dirty="0" smtClean="0"/>
              <a:t>V-LAN</a:t>
            </a:r>
            <a:r>
              <a:rPr lang="ja-JP" altLang="en-US" dirty="0" smtClean="0"/>
              <a:t> </a:t>
            </a:r>
            <a:r>
              <a:rPr lang="en-US" altLang="ja-JP" dirty="0" smtClean="0"/>
              <a:t>and</a:t>
            </a:r>
            <a:r>
              <a:rPr lang="ja-JP" altLang="en-US" dirty="0" smtClean="0"/>
              <a:t> </a:t>
            </a:r>
            <a:r>
              <a:rPr lang="en-US" altLang="ja-JP" dirty="0" smtClean="0"/>
              <a:t>PFS-LAN</a:t>
            </a:r>
            <a:r>
              <a:rPr lang="ja-JP" altLang="en-US" dirty="0" smtClean="0"/>
              <a:t> </a:t>
            </a:r>
            <a:r>
              <a:rPr lang="en-US" altLang="ja-JP" dirty="0" smtClean="0"/>
              <a:t>to</a:t>
            </a:r>
            <a:r>
              <a:rPr lang="ja-JP" altLang="en-US" dirty="0" smtClean="0"/>
              <a:t> </a:t>
            </a:r>
            <a:r>
              <a:rPr lang="en-US" altLang="ja-JP" dirty="0" smtClean="0"/>
              <a:t>the</a:t>
            </a:r>
            <a:r>
              <a:rPr lang="ja-JP" altLang="en-US" dirty="0" smtClean="0"/>
              <a:t> </a:t>
            </a:r>
            <a:r>
              <a:rPr lang="en-US" altLang="ja-JP" dirty="0" smtClean="0"/>
              <a:t>host</a:t>
            </a:r>
            <a:r>
              <a:rPr lang="ja-JP" altLang="en-US" dirty="0" smtClean="0"/>
              <a:t> </a:t>
            </a:r>
            <a:r>
              <a:rPr lang="en-US" altLang="ja-JP" dirty="0" smtClean="0"/>
              <a:t>(in</a:t>
            </a:r>
            <a:r>
              <a:rPr lang="ja-JP" altLang="en-US" dirty="0" smtClean="0"/>
              <a:t> </a:t>
            </a:r>
            <a:r>
              <a:rPr lang="en-US" altLang="ja-JP" dirty="0" smtClean="0"/>
              <a:t>PFS</a:t>
            </a:r>
            <a:r>
              <a:rPr lang="ja-JP" altLang="en-US" dirty="0" smtClean="0"/>
              <a:t> </a:t>
            </a:r>
            <a:r>
              <a:rPr lang="en-US" altLang="ja-JP" dirty="0" smtClean="0"/>
              <a:t>network).</a:t>
            </a:r>
          </a:p>
          <a:p>
            <a:r>
              <a:rPr lang="en-US" altLang="ja-JP" dirty="0" smtClean="0"/>
              <a:t>Connection</a:t>
            </a:r>
            <a:r>
              <a:rPr lang="ja-JP" altLang="en-US" dirty="0" smtClean="0"/>
              <a:t> </a:t>
            </a:r>
            <a:r>
              <a:rPr lang="en-US" altLang="ja-JP" dirty="0" smtClean="0"/>
              <a:t>between</a:t>
            </a:r>
            <a:r>
              <a:rPr lang="ja-JP" altLang="en-US" dirty="0" smtClean="0"/>
              <a:t> </a:t>
            </a:r>
            <a:r>
              <a:rPr lang="en-US" altLang="ja-JP" dirty="0" smtClean="0"/>
              <a:t>PFS</a:t>
            </a:r>
            <a:r>
              <a:rPr lang="ja-JP" altLang="en-US" dirty="0" smtClean="0"/>
              <a:t> </a:t>
            </a:r>
            <a:r>
              <a:rPr lang="en-US" altLang="ja-JP" dirty="0" smtClean="0"/>
              <a:t>core</a:t>
            </a:r>
            <a:r>
              <a:rPr lang="ja-JP" altLang="en-US" dirty="0" smtClean="0"/>
              <a:t> </a:t>
            </a:r>
            <a:r>
              <a:rPr lang="en-US" altLang="ja-JP" dirty="0" smtClean="0"/>
              <a:t>and</a:t>
            </a:r>
            <a:r>
              <a:rPr lang="ja-JP" altLang="en-US" dirty="0" smtClean="0"/>
              <a:t> </a:t>
            </a:r>
            <a:r>
              <a:rPr lang="en-US" altLang="ja-JP" dirty="0" err="1" smtClean="0"/>
              <a:t>SpS</a:t>
            </a:r>
            <a:r>
              <a:rPr lang="ja-JP" altLang="en-US" dirty="0" smtClean="0"/>
              <a:t> </a:t>
            </a:r>
            <a:r>
              <a:rPr lang="en-US" altLang="ja-JP" dirty="0" smtClean="0"/>
              <a:t>(ICS</a:t>
            </a:r>
            <a:r>
              <a:rPr lang="ja-JP" altLang="en-US" dirty="0" smtClean="0"/>
              <a:t> </a:t>
            </a:r>
            <a:r>
              <a:rPr lang="en-US" altLang="ja-JP" dirty="0"/>
              <a:t>#</a:t>
            </a:r>
            <a:r>
              <a:rPr lang="en-US" altLang="ja-JP" dirty="0" smtClean="0"/>
              <a:t>579)</a:t>
            </a:r>
          </a:p>
          <a:p>
            <a:pPr lvl="1"/>
            <a:r>
              <a:rPr lang="en-US" altLang="ja-JP" dirty="0" smtClean="0"/>
              <a:t>There</a:t>
            </a:r>
            <a:r>
              <a:rPr lang="ja-JP" altLang="en-US" dirty="0" smtClean="0"/>
              <a:t> </a:t>
            </a:r>
            <a:r>
              <a:rPr lang="en-US" altLang="ja-JP" dirty="0" smtClean="0"/>
              <a:t>is</a:t>
            </a:r>
            <a:r>
              <a:rPr lang="ja-JP" altLang="en-US" dirty="0" smtClean="0"/>
              <a:t> </a:t>
            </a:r>
            <a:r>
              <a:rPr lang="en-US" altLang="ja-JP" dirty="0" smtClean="0"/>
              <a:t>a</a:t>
            </a:r>
            <a:r>
              <a:rPr lang="ja-JP" altLang="en-US" dirty="0" smtClean="0"/>
              <a:t> </a:t>
            </a:r>
            <a:r>
              <a:rPr lang="en-US" altLang="ja-JP" dirty="0" smtClean="0"/>
              <a:t>way</a:t>
            </a:r>
            <a:r>
              <a:rPr lang="ja-JP" altLang="en-US" dirty="0" smtClean="0"/>
              <a:t> </a:t>
            </a:r>
            <a:r>
              <a:rPr lang="en-US" altLang="ja-JP" dirty="0" smtClean="0"/>
              <a:t>to</a:t>
            </a:r>
            <a:r>
              <a:rPr lang="ja-JP" altLang="en-US" dirty="0" smtClean="0"/>
              <a:t> </a:t>
            </a:r>
            <a:r>
              <a:rPr lang="en-US" altLang="ja-JP" dirty="0" smtClean="0"/>
              <a:t>go</a:t>
            </a:r>
            <a:r>
              <a:rPr lang="ja-JP" altLang="en-US" dirty="0" smtClean="0"/>
              <a:t> </a:t>
            </a:r>
            <a:r>
              <a:rPr lang="en-US" altLang="ja-JP" dirty="0" smtClean="0"/>
              <a:t>on</a:t>
            </a:r>
            <a:r>
              <a:rPr lang="ja-JP" altLang="en-US" dirty="0" smtClean="0"/>
              <a:t> </a:t>
            </a:r>
            <a:r>
              <a:rPr lang="en-US" altLang="ja-JP" dirty="0" smtClean="0"/>
              <a:t>configuration</a:t>
            </a:r>
            <a:r>
              <a:rPr lang="ja-JP" altLang="en-US" dirty="0" smtClean="0"/>
              <a:t> </a:t>
            </a:r>
            <a:r>
              <a:rPr lang="en-US" altLang="ja-JP" dirty="0" smtClean="0"/>
              <a:t>to</a:t>
            </a:r>
            <a:r>
              <a:rPr lang="ja-JP" altLang="en-US" dirty="0" smtClean="0"/>
              <a:t> </a:t>
            </a:r>
            <a:r>
              <a:rPr lang="en-US" altLang="ja-JP" dirty="0" smtClean="0"/>
              <a:t>pass</a:t>
            </a:r>
            <a:r>
              <a:rPr lang="ja-JP" altLang="en-US" dirty="0" smtClean="0"/>
              <a:t> </a:t>
            </a:r>
            <a:r>
              <a:rPr lang="en-US" altLang="ja-JP" dirty="0" smtClean="0"/>
              <a:t>4x300-400Mbps</a:t>
            </a:r>
            <a:r>
              <a:rPr lang="ja-JP" altLang="en-US" dirty="0" smtClean="0"/>
              <a:t> </a:t>
            </a:r>
            <a:r>
              <a:rPr lang="en-US" altLang="ja-JP" dirty="0" smtClean="0"/>
              <a:t>stream,</a:t>
            </a:r>
            <a:r>
              <a:rPr lang="ja-JP" altLang="en-US" dirty="0" smtClean="0"/>
              <a:t> </a:t>
            </a:r>
            <a:r>
              <a:rPr lang="en-US" altLang="ja-JP" dirty="0" smtClean="0"/>
              <a:t>but</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cared</a:t>
            </a:r>
            <a:r>
              <a:rPr lang="ja-JP" altLang="en-US" dirty="0" smtClean="0"/>
              <a:t> </a:t>
            </a:r>
            <a:r>
              <a:rPr lang="en-US" altLang="ja-JP" dirty="0" smtClean="0"/>
              <a:t>in</a:t>
            </a:r>
            <a:r>
              <a:rPr lang="ja-JP" altLang="en-US" dirty="0" smtClean="0"/>
              <a:t> </a:t>
            </a:r>
            <a:r>
              <a:rPr lang="en-US" altLang="ja-JP" dirty="0" smtClean="0"/>
              <a:t>configuration</a:t>
            </a:r>
            <a:r>
              <a:rPr lang="ja-JP" altLang="en-US" dirty="0" smtClean="0"/>
              <a:t> </a:t>
            </a:r>
            <a:r>
              <a:rPr lang="en-US" altLang="ja-JP" dirty="0" smtClean="0"/>
              <a:t>both</a:t>
            </a:r>
            <a:r>
              <a:rPr lang="ja-JP" altLang="en-US" dirty="0" smtClean="0"/>
              <a:t> </a:t>
            </a:r>
            <a:r>
              <a:rPr lang="en-US" altLang="ja-JP" dirty="0" smtClean="0"/>
              <a:t>BEE</a:t>
            </a:r>
            <a:r>
              <a:rPr lang="ja-JP" altLang="en-US" dirty="0" smtClean="0"/>
              <a:t> </a:t>
            </a:r>
            <a:r>
              <a:rPr lang="en-US" altLang="ja-JP" dirty="0" smtClean="0"/>
              <a:t>and</a:t>
            </a:r>
            <a:r>
              <a:rPr lang="ja-JP" altLang="en-US" dirty="0" smtClean="0"/>
              <a:t> </a:t>
            </a:r>
            <a:r>
              <a:rPr lang="en-US" altLang="ja-JP" dirty="0" smtClean="0"/>
              <a:t>iSCSI</a:t>
            </a:r>
            <a:r>
              <a:rPr lang="ja-JP" altLang="en-US" dirty="0" smtClean="0"/>
              <a:t> </a:t>
            </a:r>
            <a:r>
              <a:rPr lang="en-US" altLang="ja-JP" dirty="0" smtClean="0"/>
              <a:t>storage.</a:t>
            </a:r>
            <a:endParaRPr lang="en-US" altLang="ja-JP" dirty="0"/>
          </a:p>
        </p:txBody>
      </p:sp>
    </p:spTree>
    <p:extLst>
      <p:ext uri="{BB962C8B-B14F-4D97-AF65-F5344CB8AC3E}">
        <p14:creationId xmlns:p14="http://schemas.microsoft.com/office/powerpoint/2010/main" val="2002772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Host</a:t>
            </a:r>
            <a:r>
              <a:rPr kumimoji="1" lang="ja-JP" altLang="en-US" dirty="0" smtClean="0"/>
              <a:t> </a:t>
            </a:r>
            <a:r>
              <a:rPr kumimoji="1" lang="en-US" altLang="ja-JP" dirty="0" smtClean="0"/>
              <a:t>cluster</a:t>
            </a:r>
            <a:r>
              <a:rPr kumimoji="1" lang="ja-JP" altLang="en-US" dirty="0" smtClean="0"/>
              <a:t> </a:t>
            </a:r>
            <a:r>
              <a:rPr kumimoji="1" lang="en-US" altLang="ja-JP" dirty="0" smtClean="0"/>
              <a:t>at</a:t>
            </a:r>
            <a:r>
              <a:rPr kumimoji="1" lang="ja-JP" altLang="en-US" dirty="0" smtClean="0"/>
              <a:t> </a:t>
            </a:r>
            <a:r>
              <a:rPr kumimoji="1" lang="en-US" altLang="ja-JP" dirty="0" smtClean="0"/>
              <a:t>CB2F</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kumimoji="1" lang="en-US" altLang="ja-JP" dirty="0" smtClean="0"/>
              <a:t>Most</a:t>
            </a:r>
            <a:r>
              <a:rPr kumimoji="1" lang="ja-JP" altLang="en-US" dirty="0" smtClean="0"/>
              <a:t> </a:t>
            </a:r>
            <a:r>
              <a:rPr kumimoji="1" lang="en-US" altLang="ja-JP" dirty="0" smtClean="0"/>
              <a:t>of</a:t>
            </a:r>
            <a:r>
              <a:rPr kumimoji="1" lang="ja-JP" altLang="en-US" dirty="0" smtClean="0"/>
              <a:t> </a:t>
            </a:r>
            <a:r>
              <a:rPr kumimoji="1" lang="en-US" altLang="ja-JP" dirty="0" smtClean="0"/>
              <a:t>services</a:t>
            </a:r>
            <a:r>
              <a:rPr kumimoji="1" lang="ja-JP" altLang="en-US" dirty="0" smtClean="0"/>
              <a:t> </a:t>
            </a:r>
            <a:r>
              <a:rPr kumimoji="1" lang="en-US" altLang="ja-JP" dirty="0" smtClean="0"/>
              <a:t>are</a:t>
            </a:r>
            <a:r>
              <a:rPr kumimoji="1" lang="ja-JP" altLang="en-US" dirty="0" smtClean="0"/>
              <a:t> </a:t>
            </a:r>
            <a:r>
              <a:rPr kumimoji="1" lang="en-US" altLang="ja-JP" dirty="0" smtClean="0"/>
              <a:t>planned</a:t>
            </a:r>
            <a:r>
              <a:rPr kumimoji="1" lang="ja-JP" altLang="en-US" dirty="0" smtClean="0"/>
              <a:t> </a:t>
            </a:r>
            <a:r>
              <a:rPr kumimoji="1" lang="en-US" altLang="ja-JP" dirty="0" smtClean="0"/>
              <a:t>to</a:t>
            </a:r>
            <a:r>
              <a:rPr kumimoji="1" lang="ja-JP" altLang="en-US" dirty="0" smtClean="0"/>
              <a:t> </a:t>
            </a:r>
            <a:r>
              <a:rPr kumimoji="1" lang="en-US" altLang="ja-JP" dirty="0" smtClean="0"/>
              <a:t>run</a:t>
            </a:r>
            <a:r>
              <a:rPr kumimoji="1" lang="ja-JP" altLang="en-US" dirty="0" smtClean="0"/>
              <a:t> </a:t>
            </a:r>
            <a:r>
              <a:rPr kumimoji="1" lang="en-US" altLang="ja-JP" dirty="0" smtClean="0"/>
              <a:t>on</a:t>
            </a:r>
            <a:r>
              <a:rPr kumimoji="1" lang="ja-JP" altLang="en-US" dirty="0" smtClean="0"/>
              <a:t> </a:t>
            </a:r>
            <a:r>
              <a:rPr kumimoji="1" lang="en-US" altLang="ja-JP" dirty="0" smtClean="0"/>
              <a:t>VMs,</a:t>
            </a:r>
            <a:r>
              <a:rPr kumimoji="1" lang="ja-JP" altLang="en-US" dirty="0" smtClean="0"/>
              <a:t> </a:t>
            </a:r>
            <a:r>
              <a:rPr kumimoji="1" lang="en-US" altLang="ja-JP" dirty="0" smtClean="0"/>
              <a:t>such</a:t>
            </a:r>
            <a:r>
              <a:rPr kumimoji="1" lang="ja-JP" altLang="en-US" dirty="0" smtClean="0"/>
              <a:t> </a:t>
            </a:r>
            <a:r>
              <a:rPr kumimoji="1" lang="en-US" altLang="ja-JP" dirty="0" smtClean="0"/>
              <a:t>as</a:t>
            </a:r>
            <a:r>
              <a:rPr kumimoji="1" lang="ja-JP" altLang="en-US" dirty="0" smtClean="0"/>
              <a:t> </a:t>
            </a:r>
            <a:r>
              <a:rPr kumimoji="1" lang="en-US" altLang="ja-JP" dirty="0" smtClean="0"/>
              <a:t>MHS,</a:t>
            </a:r>
            <a:r>
              <a:rPr kumimoji="1" lang="ja-JP" altLang="en-US" dirty="0" smtClean="0"/>
              <a:t> </a:t>
            </a:r>
            <a:r>
              <a:rPr kumimoji="1" lang="en-US" altLang="ja-JP" dirty="0" smtClean="0"/>
              <a:t>logger,</a:t>
            </a:r>
            <a:r>
              <a:rPr kumimoji="1" lang="ja-JP" altLang="en-US" dirty="0" smtClean="0"/>
              <a:t> </a:t>
            </a:r>
            <a:r>
              <a:rPr kumimoji="1" lang="en-US" altLang="ja-JP" dirty="0" smtClean="0"/>
              <a:t>support</a:t>
            </a:r>
            <a:r>
              <a:rPr kumimoji="1" lang="ja-JP" altLang="en-US" dirty="0" smtClean="0"/>
              <a:t> </a:t>
            </a:r>
            <a:r>
              <a:rPr kumimoji="1" lang="en-US" altLang="ja-JP" dirty="0" smtClean="0"/>
              <a:t>infrastructure.</a:t>
            </a:r>
            <a:r>
              <a:rPr kumimoji="1" lang="ja-JP" altLang="en-US" dirty="0" smtClean="0"/>
              <a:t> </a:t>
            </a:r>
            <a:r>
              <a:rPr kumimoji="1" lang="en-US" altLang="ja-JP" dirty="0" smtClean="0"/>
              <a:t>Also</a:t>
            </a:r>
            <a:r>
              <a:rPr kumimoji="1" lang="ja-JP" altLang="en-US" dirty="0" smtClean="0"/>
              <a:t> </a:t>
            </a:r>
            <a:r>
              <a:rPr kumimoji="1" lang="en-US" altLang="ja-JP" dirty="0" smtClean="0"/>
              <a:t>PFI</a:t>
            </a:r>
            <a:r>
              <a:rPr kumimoji="1" lang="ja-JP" altLang="en-US" dirty="0" smtClean="0"/>
              <a:t> </a:t>
            </a:r>
            <a:r>
              <a:rPr kumimoji="1" lang="en-US" altLang="ja-JP" dirty="0" smtClean="0"/>
              <a:t>related</a:t>
            </a:r>
            <a:r>
              <a:rPr kumimoji="1" lang="ja-JP" altLang="en-US" dirty="0" smtClean="0"/>
              <a:t> </a:t>
            </a:r>
            <a:r>
              <a:rPr lang="en-US" altLang="ja-JP" dirty="0" smtClean="0"/>
              <a:t>actors</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consideration.</a:t>
            </a:r>
          </a:p>
          <a:p>
            <a:pPr marL="0" indent="0">
              <a:buNone/>
            </a:pPr>
            <a:r>
              <a:rPr lang="en-US" altLang="ja-JP" dirty="0" smtClean="0"/>
              <a:t>Some</a:t>
            </a:r>
            <a:r>
              <a:rPr lang="ja-JP" altLang="en-US" dirty="0" smtClean="0"/>
              <a:t> </a:t>
            </a:r>
            <a:r>
              <a:rPr lang="en-US" altLang="ja-JP" dirty="0" smtClean="0"/>
              <a:t>services</a:t>
            </a:r>
            <a:r>
              <a:rPr lang="ja-JP" altLang="en-US" dirty="0" smtClean="0"/>
              <a:t> </a:t>
            </a:r>
            <a:r>
              <a:rPr lang="en-US" altLang="ja-JP" dirty="0" smtClean="0"/>
              <a:t>(esp.</a:t>
            </a:r>
            <a:r>
              <a:rPr lang="ja-JP" altLang="en-US" dirty="0" smtClean="0"/>
              <a:t> </a:t>
            </a:r>
            <a:r>
              <a:rPr lang="en-US" altLang="ja-JP" dirty="0" smtClean="0"/>
              <a:t>DB)</a:t>
            </a:r>
            <a:r>
              <a:rPr lang="ja-JP" altLang="en-US" dirty="0" smtClean="0"/>
              <a:t> </a:t>
            </a:r>
            <a:r>
              <a:rPr lang="en-US" altLang="ja-JP" dirty="0" smtClean="0"/>
              <a:t>is</a:t>
            </a:r>
            <a:r>
              <a:rPr lang="ja-JP" altLang="en-US" dirty="0" smtClean="0"/>
              <a:t> </a:t>
            </a:r>
            <a:r>
              <a:rPr lang="en-US" altLang="ja-JP" dirty="0" smtClean="0"/>
              <a:t>planned</a:t>
            </a:r>
            <a:r>
              <a:rPr lang="ja-JP" altLang="en-US" dirty="0" smtClean="0"/>
              <a:t> </a:t>
            </a:r>
            <a:r>
              <a:rPr lang="en-US" altLang="ja-JP" dirty="0" smtClean="0"/>
              <a:t>as</a:t>
            </a:r>
            <a:r>
              <a:rPr lang="ja-JP" altLang="en-US" dirty="0" smtClean="0"/>
              <a:t> </a:t>
            </a:r>
            <a:r>
              <a:rPr lang="en-US" altLang="ja-JP" dirty="0" smtClean="0"/>
              <a:t>bare</a:t>
            </a:r>
            <a:r>
              <a:rPr lang="ja-JP" altLang="en-US" dirty="0" smtClean="0"/>
              <a:t> </a:t>
            </a:r>
            <a:r>
              <a:rPr lang="en-US" altLang="ja-JP" dirty="0" smtClean="0"/>
              <a:t>system,</a:t>
            </a:r>
            <a:r>
              <a:rPr lang="ja-JP" altLang="en-US" dirty="0" smtClean="0"/>
              <a:t> </a:t>
            </a:r>
            <a:r>
              <a:rPr lang="en-US" altLang="ja-JP" dirty="0" smtClean="0"/>
              <a:t>but</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on</a:t>
            </a:r>
            <a:r>
              <a:rPr lang="ja-JP" altLang="en-US" dirty="0" smtClean="0"/>
              <a:t> </a:t>
            </a:r>
            <a:r>
              <a:rPr lang="en-US" altLang="ja-JP" dirty="0" smtClean="0"/>
              <a:t>VM</a:t>
            </a:r>
            <a:r>
              <a:rPr lang="ja-JP" altLang="en-US" dirty="0" smtClean="0"/>
              <a:t> </a:t>
            </a:r>
            <a:r>
              <a:rPr lang="en-US" altLang="ja-JP" dirty="0" smtClean="0"/>
              <a:t>if</a:t>
            </a:r>
            <a:r>
              <a:rPr lang="ja-JP" altLang="en-US" dirty="0" smtClean="0"/>
              <a:t> </a:t>
            </a:r>
            <a:r>
              <a:rPr lang="en-US" altLang="ja-JP" dirty="0" smtClean="0"/>
              <a:t>performance</a:t>
            </a:r>
            <a:r>
              <a:rPr lang="ja-JP" altLang="en-US" dirty="0" smtClean="0"/>
              <a:t> </a:t>
            </a:r>
            <a:r>
              <a:rPr lang="en-US" altLang="ja-JP" dirty="0" smtClean="0"/>
              <a:t>is</a:t>
            </a:r>
            <a:r>
              <a:rPr lang="ja-JP" altLang="en-US" dirty="0" smtClean="0"/>
              <a:t> </a:t>
            </a:r>
            <a:r>
              <a:rPr lang="en-US" altLang="ja-JP" dirty="0" smtClean="0"/>
              <a:t>verified.</a:t>
            </a:r>
          </a:p>
          <a:p>
            <a:pPr marL="0" indent="0">
              <a:buNone/>
            </a:pPr>
            <a:endParaRPr kumimoji="1" lang="en-US" altLang="ja-JP" dirty="0"/>
          </a:p>
          <a:p>
            <a:pPr marL="0" indent="0">
              <a:buNone/>
            </a:pPr>
            <a:r>
              <a:rPr lang="en-US" altLang="ja-JP" dirty="0" smtClean="0"/>
              <a:t>Host</a:t>
            </a:r>
            <a:r>
              <a:rPr lang="ja-JP" altLang="en-US" dirty="0" smtClean="0"/>
              <a:t> </a:t>
            </a:r>
            <a:r>
              <a:rPr lang="en-US" altLang="ja-JP" dirty="0" smtClean="0"/>
              <a:t>configuration</a:t>
            </a:r>
            <a:r>
              <a:rPr lang="ja-JP" altLang="en-US" dirty="0" smtClean="0"/>
              <a:t> </a:t>
            </a:r>
            <a:r>
              <a:rPr lang="en-US" altLang="ja-JP" dirty="0" smtClean="0"/>
              <a:t>(still</a:t>
            </a:r>
            <a:r>
              <a:rPr lang="ja-JP" altLang="en-US" dirty="0" smtClean="0"/>
              <a:t> </a:t>
            </a:r>
            <a:r>
              <a:rPr lang="en-US" altLang="ja-JP" dirty="0" smtClean="0"/>
              <a:t>in</a:t>
            </a:r>
            <a:r>
              <a:rPr lang="ja-JP" altLang="en-US" dirty="0" smtClean="0"/>
              <a:t> </a:t>
            </a:r>
            <a:r>
              <a:rPr lang="en-US" altLang="ja-JP" dirty="0" smtClean="0"/>
              <a:t>development):</a:t>
            </a:r>
            <a:endParaRPr kumimoji="1" lang="en-US" altLang="ja-JP" dirty="0" smtClean="0"/>
          </a:p>
          <a:p>
            <a:r>
              <a:rPr kumimoji="1" lang="en-US" altLang="ja-JP" dirty="0" smtClean="0"/>
              <a:t>iSCSI</a:t>
            </a:r>
            <a:r>
              <a:rPr kumimoji="1" lang="ja-JP" altLang="en-US" dirty="0" smtClean="0"/>
              <a:t> </a:t>
            </a:r>
            <a:r>
              <a:rPr lang="en-US" altLang="ja-JP" dirty="0" smtClean="0"/>
              <a:t>storage</a:t>
            </a:r>
            <a:r>
              <a:rPr lang="ja-JP" altLang="en-US" dirty="0" smtClean="0"/>
              <a:t> </a:t>
            </a:r>
            <a:r>
              <a:rPr lang="en-US" altLang="ja-JP" dirty="0" smtClean="0"/>
              <a:t>(108TB</a:t>
            </a:r>
            <a:r>
              <a:rPr lang="ja-JP" altLang="en-US" dirty="0" smtClean="0"/>
              <a:t> </a:t>
            </a:r>
            <a:r>
              <a:rPr lang="en-US" altLang="ja-JP" dirty="0" smtClean="0"/>
              <a:t>RAID6</a:t>
            </a:r>
            <a:r>
              <a:rPr lang="ja-JP" altLang="en-US" dirty="0" smtClean="0"/>
              <a:t> </a:t>
            </a:r>
            <a:r>
              <a:rPr lang="en-US" altLang="ja-JP" dirty="0" smtClean="0"/>
              <a:t>w/2sp,</a:t>
            </a:r>
            <a:r>
              <a:rPr lang="ja-JP" altLang="en-US" dirty="0" smtClean="0"/>
              <a:t> </a:t>
            </a:r>
            <a:r>
              <a:rPr lang="en-US" altLang="ja-JP" dirty="0" smtClean="0"/>
              <a:t>2x2U)</a:t>
            </a:r>
            <a:r>
              <a:rPr lang="ja-JP" altLang="en-US" dirty="0" smtClean="0"/>
              <a:t> </a:t>
            </a:r>
            <a:r>
              <a:rPr lang="en-US" altLang="ja-JP" dirty="0" smtClean="0"/>
              <a:t>x1</a:t>
            </a:r>
            <a:endParaRPr kumimoji="1" lang="en-US" altLang="ja-JP" dirty="0" smtClean="0"/>
          </a:p>
          <a:p>
            <a:r>
              <a:rPr kumimoji="1" lang="en-US" altLang="ja-JP" dirty="0" smtClean="0"/>
              <a:t>Dell</a:t>
            </a:r>
            <a:r>
              <a:rPr kumimoji="1" lang="ja-JP" altLang="en-US" dirty="0" smtClean="0"/>
              <a:t> </a:t>
            </a:r>
            <a:r>
              <a:rPr kumimoji="1" lang="en-US" altLang="ja-JP" dirty="0" smtClean="0"/>
              <a:t>R710</a:t>
            </a:r>
            <a:r>
              <a:rPr kumimoji="1" lang="ja-JP" altLang="en-US" dirty="0" smtClean="0"/>
              <a:t> </a:t>
            </a:r>
            <a:r>
              <a:rPr kumimoji="1" lang="en-US" altLang="ja-JP" dirty="0" smtClean="0"/>
              <a:t>Xeon</a:t>
            </a:r>
            <a:r>
              <a:rPr kumimoji="1" lang="ja-JP" altLang="en-US" dirty="0" smtClean="0"/>
              <a:t> </a:t>
            </a:r>
            <a:r>
              <a:rPr kumimoji="1" lang="en-US" altLang="ja-JP" dirty="0" smtClean="0"/>
              <a:t>E5506</a:t>
            </a:r>
            <a:r>
              <a:rPr lang="ja-JP" altLang="en-US" dirty="0"/>
              <a:t> </a:t>
            </a:r>
            <a:r>
              <a:rPr lang="en-US" altLang="ja-JP" dirty="0" smtClean="0"/>
              <a:t>(2xAC,</a:t>
            </a:r>
            <a:r>
              <a:rPr lang="ja-JP" altLang="en-US" dirty="0" smtClean="0"/>
              <a:t> </a:t>
            </a:r>
            <a:r>
              <a:rPr lang="en-US" altLang="ja-JP" dirty="0" smtClean="0"/>
              <a:t>2U)</a:t>
            </a:r>
            <a:r>
              <a:rPr lang="ja-JP" altLang="en-US" dirty="0" smtClean="0"/>
              <a:t> </a:t>
            </a:r>
            <a:r>
              <a:rPr lang="en-US" altLang="ja-JP" dirty="0" smtClean="0"/>
              <a:t>x2</a:t>
            </a:r>
          </a:p>
          <a:p>
            <a:r>
              <a:rPr kumimoji="1" lang="en-US" altLang="ja-JP" dirty="0" smtClean="0"/>
              <a:t>Dell</a:t>
            </a:r>
            <a:r>
              <a:rPr kumimoji="1" lang="ja-JP" altLang="en-US" dirty="0" smtClean="0"/>
              <a:t> </a:t>
            </a:r>
            <a:r>
              <a:rPr kumimoji="1" lang="en-US" altLang="ja-JP" dirty="0" smtClean="0"/>
              <a:t>R410</a:t>
            </a:r>
            <a:r>
              <a:rPr kumimoji="1" lang="ja-JP" altLang="en-US" dirty="0" smtClean="0"/>
              <a:t> </a:t>
            </a:r>
            <a:r>
              <a:rPr kumimoji="1" lang="en-US" altLang="ja-JP" dirty="0" smtClean="0"/>
              <a:t>Xeon</a:t>
            </a:r>
            <a:r>
              <a:rPr kumimoji="1" lang="ja-JP" altLang="en-US" dirty="0" smtClean="0"/>
              <a:t> </a:t>
            </a:r>
            <a:r>
              <a:rPr kumimoji="1" lang="en-US" altLang="ja-JP" dirty="0" smtClean="0"/>
              <a:t>E5640</a:t>
            </a:r>
            <a:r>
              <a:rPr kumimoji="1" lang="ja-JP" altLang="en-US" dirty="0" smtClean="0"/>
              <a:t> </a:t>
            </a:r>
            <a:r>
              <a:rPr kumimoji="1" lang="en-US" altLang="ja-JP" dirty="0" smtClean="0"/>
              <a:t>(1xAC,</a:t>
            </a:r>
            <a:r>
              <a:rPr kumimoji="1" lang="ja-JP" altLang="en-US" dirty="0" smtClean="0"/>
              <a:t> </a:t>
            </a:r>
            <a:r>
              <a:rPr kumimoji="1" lang="en-US" altLang="ja-JP" dirty="0" smtClean="0"/>
              <a:t>1U)</a:t>
            </a:r>
            <a:r>
              <a:rPr kumimoji="1" lang="ja-JP" altLang="en-US" dirty="0" smtClean="0"/>
              <a:t> </a:t>
            </a:r>
            <a:r>
              <a:rPr kumimoji="1" lang="en-US" altLang="ja-JP" dirty="0" smtClean="0"/>
              <a:t>x3</a:t>
            </a:r>
          </a:p>
          <a:p>
            <a:r>
              <a:rPr lang="en-US" altLang="ja-JP" dirty="0" smtClean="0"/>
              <a:t>Dell</a:t>
            </a:r>
            <a:r>
              <a:rPr lang="ja-JP" altLang="en-US" dirty="0" smtClean="0"/>
              <a:t> </a:t>
            </a:r>
            <a:r>
              <a:rPr lang="en-US" altLang="ja-JP" dirty="0" smtClean="0"/>
              <a:t>R310</a:t>
            </a:r>
            <a:r>
              <a:rPr lang="ja-JP" altLang="en-US" dirty="0" smtClean="0"/>
              <a:t> </a:t>
            </a:r>
            <a:r>
              <a:rPr lang="en-US" altLang="ja-JP" dirty="0" smtClean="0"/>
              <a:t>Xeon</a:t>
            </a:r>
            <a:r>
              <a:rPr lang="ja-JP" altLang="en-US" dirty="0" smtClean="0"/>
              <a:t> </a:t>
            </a:r>
            <a:r>
              <a:rPr lang="en-US" altLang="ja-JP" dirty="0" smtClean="0"/>
              <a:t>E3-?</a:t>
            </a:r>
            <a:r>
              <a:rPr lang="ja-JP" altLang="en-US" dirty="0" smtClean="0"/>
              <a:t> </a:t>
            </a:r>
            <a:r>
              <a:rPr lang="en-US" altLang="ja-JP" dirty="0" smtClean="0"/>
              <a:t>(1xAC</a:t>
            </a:r>
            <a:r>
              <a:rPr lang="ja-JP" altLang="en-US" dirty="0" smtClean="0"/>
              <a:t> </a:t>
            </a:r>
            <a:r>
              <a:rPr lang="en-US" altLang="ja-JP" dirty="0" smtClean="0"/>
              <a:t>+1</a:t>
            </a:r>
            <a:r>
              <a:rPr lang="ja-JP" altLang="en-US" dirty="0" smtClean="0"/>
              <a:t> </a:t>
            </a:r>
            <a:r>
              <a:rPr lang="en-US" altLang="ja-JP" dirty="0" smtClean="0"/>
              <a:t>vacant,</a:t>
            </a:r>
            <a:r>
              <a:rPr lang="ja-JP" altLang="en-US" dirty="0" smtClean="0"/>
              <a:t> </a:t>
            </a:r>
            <a:r>
              <a:rPr lang="en-US" altLang="ja-JP" dirty="0" smtClean="0"/>
              <a:t>1U)</a:t>
            </a:r>
            <a:r>
              <a:rPr lang="ja-JP" altLang="en-US" dirty="0" smtClean="0"/>
              <a:t> </a:t>
            </a:r>
            <a:r>
              <a:rPr lang="en-US" altLang="ja-JP" dirty="0" smtClean="0"/>
              <a:t>x1</a:t>
            </a:r>
            <a:r>
              <a:rPr lang="ja-JP" altLang="en-US" dirty="0" smtClean="0"/>
              <a:t> </a:t>
            </a:r>
            <a:r>
              <a:rPr lang="en-US" altLang="ja-JP" dirty="0" smtClean="0"/>
              <a:t>(for</a:t>
            </a:r>
            <a:r>
              <a:rPr lang="ja-JP" altLang="en-US" dirty="0" smtClean="0"/>
              <a:t> </a:t>
            </a:r>
            <a:r>
              <a:rPr lang="en-US" altLang="ja-JP" dirty="0" smtClean="0"/>
              <a:t>DB?)</a:t>
            </a:r>
            <a:endParaRPr kumimoji="1" lang="ja-JP" altLang="en-US" dirty="0"/>
          </a:p>
        </p:txBody>
      </p:sp>
    </p:spTree>
    <p:extLst>
      <p:ext uri="{BB962C8B-B14F-4D97-AF65-F5344CB8AC3E}">
        <p14:creationId xmlns:p14="http://schemas.microsoft.com/office/powerpoint/2010/main" val="1046660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Host</a:t>
            </a:r>
            <a:r>
              <a:rPr kumimoji="1" lang="ja-JP" altLang="en-US" dirty="0" smtClean="0"/>
              <a:t> </a:t>
            </a:r>
            <a:r>
              <a:rPr kumimoji="1" lang="en-US" altLang="ja-JP" dirty="0" smtClean="0"/>
              <a:t>cluster</a:t>
            </a:r>
            <a:r>
              <a:rPr kumimoji="1" lang="ja-JP" altLang="en-US" dirty="0" smtClean="0"/>
              <a:t> </a:t>
            </a:r>
            <a:r>
              <a:rPr kumimoji="1" lang="en-US" altLang="ja-JP" dirty="0" err="1" smtClean="0"/>
              <a:t>ToDo</a:t>
            </a:r>
            <a:endParaRPr kumimoji="1" lang="ja-JP" altLang="en-US" dirty="0"/>
          </a:p>
        </p:txBody>
      </p:sp>
      <p:sp>
        <p:nvSpPr>
          <p:cNvPr id="3" name="コンテンツ プレースホルダー 2"/>
          <p:cNvSpPr>
            <a:spLocks noGrp="1"/>
          </p:cNvSpPr>
          <p:nvPr>
            <p:ph idx="1"/>
          </p:nvPr>
        </p:nvSpPr>
        <p:spPr>
          <a:xfrm>
            <a:off x="628650" y="1825624"/>
            <a:ext cx="7886700" cy="4879975"/>
          </a:xfrm>
        </p:spPr>
        <p:txBody>
          <a:bodyPr>
            <a:normAutofit fontScale="62500" lnSpcReduction="20000"/>
          </a:bodyPr>
          <a:lstStyle/>
          <a:p>
            <a:r>
              <a:rPr kumimoji="1" lang="en-US" altLang="ja-JP" dirty="0" smtClean="0"/>
              <a:t>Verify</a:t>
            </a:r>
            <a:r>
              <a:rPr kumimoji="1" lang="ja-JP" altLang="en-US" dirty="0" smtClean="0"/>
              <a:t> </a:t>
            </a:r>
            <a:r>
              <a:rPr kumimoji="1" lang="en-US" altLang="ja-JP" dirty="0" smtClean="0"/>
              <a:t>iSCSI</a:t>
            </a:r>
            <a:r>
              <a:rPr kumimoji="1" lang="ja-JP" altLang="en-US" dirty="0" smtClean="0"/>
              <a:t> </a:t>
            </a:r>
            <a:r>
              <a:rPr kumimoji="1" lang="en-US" altLang="ja-JP" dirty="0" smtClean="0"/>
              <a:t>storage</a:t>
            </a:r>
            <a:r>
              <a:rPr kumimoji="1" lang="ja-JP" altLang="en-US" dirty="0" smtClean="0"/>
              <a:t> </a:t>
            </a:r>
            <a:r>
              <a:rPr kumimoji="1" lang="en-US" altLang="ja-JP" dirty="0" smtClean="0"/>
              <a:t>performance</a:t>
            </a:r>
            <a:r>
              <a:rPr kumimoji="1" lang="ja-JP" altLang="en-US" dirty="0" smtClean="0"/>
              <a:t> </a:t>
            </a:r>
            <a:r>
              <a:rPr kumimoji="1" lang="en-US" altLang="ja-JP" dirty="0" smtClean="0"/>
              <a:t>with</a:t>
            </a:r>
            <a:r>
              <a:rPr kumimoji="1" lang="ja-JP" altLang="en-US" dirty="0" smtClean="0"/>
              <a:t> </a:t>
            </a:r>
            <a:r>
              <a:rPr kumimoji="1" lang="en-US" altLang="ja-JP" dirty="0" smtClean="0"/>
              <a:t>more</a:t>
            </a:r>
            <a:r>
              <a:rPr kumimoji="1" lang="ja-JP" altLang="en-US" dirty="0" smtClean="0"/>
              <a:t> </a:t>
            </a:r>
            <a:r>
              <a:rPr kumimoji="1" lang="en-US" altLang="ja-JP" dirty="0" smtClean="0"/>
              <a:t>realistic</a:t>
            </a:r>
            <a:r>
              <a:rPr kumimoji="1" lang="ja-JP" altLang="en-US" dirty="0" smtClean="0"/>
              <a:t> </a:t>
            </a:r>
            <a:r>
              <a:rPr kumimoji="1" lang="en-US" altLang="ja-JP" dirty="0" smtClean="0"/>
              <a:t>configuration</a:t>
            </a:r>
          </a:p>
          <a:p>
            <a:pPr lvl="1"/>
            <a:r>
              <a:rPr lang="en-US" altLang="ja-JP" dirty="0" smtClean="0"/>
              <a:t>Currently</a:t>
            </a:r>
            <a:r>
              <a:rPr lang="ja-JP" altLang="en-US" dirty="0" smtClean="0"/>
              <a:t> </a:t>
            </a:r>
            <a:r>
              <a:rPr lang="en-US" altLang="ja-JP" dirty="0" smtClean="0"/>
              <a:t>only</a:t>
            </a:r>
            <a:r>
              <a:rPr lang="ja-JP" altLang="en-US" dirty="0" smtClean="0"/>
              <a:t> </a:t>
            </a:r>
            <a:r>
              <a:rPr lang="en-US" altLang="ja-JP" dirty="0" smtClean="0"/>
              <a:t>write</a:t>
            </a:r>
            <a:r>
              <a:rPr lang="ja-JP" altLang="en-US" dirty="0" smtClean="0"/>
              <a:t> </a:t>
            </a:r>
            <a:r>
              <a:rPr lang="en-US" altLang="ja-JP" dirty="0" smtClean="0"/>
              <a:t>from</a:t>
            </a:r>
            <a:r>
              <a:rPr lang="ja-JP" altLang="en-US" dirty="0" smtClean="0"/>
              <a:t> </a:t>
            </a:r>
            <a:r>
              <a:rPr lang="en-US" altLang="ja-JP" dirty="0" smtClean="0"/>
              <a:t>4xH4RG</a:t>
            </a:r>
            <a:r>
              <a:rPr lang="ja-JP" altLang="en-US" dirty="0" smtClean="0"/>
              <a:t> </a:t>
            </a:r>
            <a:r>
              <a:rPr lang="en-US" altLang="ja-JP" dirty="0" smtClean="0"/>
              <a:t>simulator</a:t>
            </a:r>
            <a:r>
              <a:rPr lang="ja-JP" altLang="en-US" dirty="0" smtClean="0"/>
              <a:t> </a:t>
            </a:r>
            <a:r>
              <a:rPr lang="en-US" altLang="ja-JP" dirty="0" smtClean="0"/>
              <a:t>–</a:t>
            </a:r>
            <a:r>
              <a:rPr lang="ja-JP" altLang="en-US" dirty="0" smtClean="0"/>
              <a:t> </a:t>
            </a:r>
            <a:r>
              <a:rPr lang="en-US" altLang="ja-JP" dirty="0" smtClean="0"/>
              <a:t>NFS</a:t>
            </a:r>
            <a:r>
              <a:rPr lang="ja-JP" altLang="en-US" dirty="0" smtClean="0"/>
              <a:t> </a:t>
            </a:r>
            <a:r>
              <a:rPr lang="en-US" altLang="ja-JP" dirty="0" smtClean="0"/>
              <a:t>server</a:t>
            </a:r>
            <a:r>
              <a:rPr lang="ja-JP" altLang="en-US" dirty="0" smtClean="0"/>
              <a:t> </a:t>
            </a:r>
            <a:r>
              <a:rPr lang="en-US" altLang="ja-JP" dirty="0" smtClean="0"/>
              <a:t>–</a:t>
            </a:r>
            <a:r>
              <a:rPr lang="ja-JP" altLang="en-US" dirty="0" smtClean="0"/>
              <a:t> </a:t>
            </a:r>
            <a:r>
              <a:rPr lang="en-US" altLang="ja-JP" dirty="0" smtClean="0"/>
              <a:t>iSCSI</a:t>
            </a:r>
            <a:r>
              <a:rPr lang="ja-JP" altLang="en-US" dirty="0" smtClean="0"/>
              <a:t> </a:t>
            </a:r>
            <a:r>
              <a:rPr lang="en-US" altLang="ja-JP" dirty="0" smtClean="0"/>
              <a:t>storage.</a:t>
            </a:r>
          </a:p>
          <a:p>
            <a:pPr lvl="1"/>
            <a:r>
              <a:rPr kumimoji="1" lang="en-US" altLang="ja-JP" dirty="0" smtClean="0"/>
              <a:t>Better</a:t>
            </a:r>
            <a:r>
              <a:rPr kumimoji="1" lang="ja-JP" altLang="en-US" dirty="0" smtClean="0"/>
              <a:t> </a:t>
            </a:r>
            <a:r>
              <a:rPr kumimoji="1" lang="en-US" altLang="ja-JP" dirty="0" smtClean="0"/>
              <a:t>to</a:t>
            </a:r>
            <a:r>
              <a:rPr kumimoji="1" lang="ja-JP" altLang="en-US" dirty="0" smtClean="0"/>
              <a:t> </a:t>
            </a:r>
            <a:r>
              <a:rPr kumimoji="1" lang="en-US" altLang="ja-JP" dirty="0" smtClean="0"/>
              <a:t>verify</a:t>
            </a:r>
            <a:r>
              <a:rPr kumimoji="1" lang="ja-JP" altLang="en-US" dirty="0" smtClean="0"/>
              <a:t> </a:t>
            </a:r>
            <a:r>
              <a:rPr kumimoji="1" lang="en-US" altLang="ja-JP" dirty="0" smtClean="0"/>
              <a:t>with</a:t>
            </a:r>
            <a:r>
              <a:rPr kumimoji="1" lang="ja-JP" altLang="en-US" dirty="0" smtClean="0"/>
              <a:t> </a:t>
            </a:r>
            <a:r>
              <a:rPr kumimoji="1" lang="en-US" altLang="ja-JP" dirty="0" smtClean="0"/>
              <a:t>running</a:t>
            </a:r>
            <a:r>
              <a:rPr kumimoji="1" lang="ja-JP" altLang="en-US" dirty="0" smtClean="0"/>
              <a:t> </a:t>
            </a:r>
            <a:r>
              <a:rPr kumimoji="1" lang="en-US" altLang="ja-JP" dirty="0" smtClean="0"/>
              <a:t>VMs,</a:t>
            </a:r>
            <a:r>
              <a:rPr kumimoji="1" lang="ja-JP" altLang="en-US" dirty="0" smtClean="0"/>
              <a:t> </a:t>
            </a:r>
            <a:r>
              <a:rPr kumimoji="1" lang="en-US" altLang="ja-JP" dirty="0" smtClean="0"/>
              <a:t>DB</a:t>
            </a:r>
            <a:r>
              <a:rPr kumimoji="1" lang="ja-JP" altLang="en-US" dirty="0" smtClean="0"/>
              <a:t> </a:t>
            </a:r>
            <a:r>
              <a:rPr lang="en-US" altLang="ja-JP" dirty="0" smtClean="0"/>
              <a:t>connections,</a:t>
            </a:r>
            <a:r>
              <a:rPr lang="ja-JP" altLang="en-US" dirty="0" smtClean="0"/>
              <a:t> </a:t>
            </a:r>
            <a:r>
              <a:rPr lang="en-US" altLang="ja-JP" dirty="0" smtClean="0"/>
              <a:t>with</a:t>
            </a:r>
            <a:r>
              <a:rPr lang="ja-JP" altLang="en-US" dirty="0" smtClean="0"/>
              <a:t> </a:t>
            </a:r>
            <a:r>
              <a:rPr lang="en-US" altLang="ja-JP" dirty="0" smtClean="0"/>
              <a:t>some</a:t>
            </a:r>
            <a:r>
              <a:rPr lang="ja-JP" altLang="en-US" dirty="0" smtClean="0"/>
              <a:t> </a:t>
            </a:r>
            <a:r>
              <a:rPr lang="en-US" altLang="ja-JP" dirty="0" smtClean="0"/>
              <a:t>data</a:t>
            </a:r>
            <a:r>
              <a:rPr lang="ja-JP" altLang="en-US" dirty="0" smtClean="0"/>
              <a:t> </a:t>
            </a:r>
            <a:r>
              <a:rPr lang="en-US" altLang="ja-JP" dirty="0" smtClean="0"/>
              <a:t>read/write</a:t>
            </a:r>
            <a:r>
              <a:rPr lang="ja-JP" altLang="en-US" dirty="0" smtClean="0"/>
              <a:t> </a:t>
            </a:r>
            <a:r>
              <a:rPr lang="en-US" altLang="ja-JP" dirty="0" smtClean="0"/>
              <a:t>(incl.</a:t>
            </a:r>
            <a:r>
              <a:rPr lang="ja-JP" altLang="en-US" dirty="0" smtClean="0"/>
              <a:t> </a:t>
            </a:r>
            <a:r>
              <a:rPr lang="en-US" altLang="ja-JP" dirty="0" smtClean="0"/>
              <a:t>sending</a:t>
            </a:r>
            <a:r>
              <a:rPr lang="ja-JP" altLang="en-US" dirty="0" smtClean="0"/>
              <a:t> </a:t>
            </a:r>
            <a:r>
              <a:rPr lang="en-US" altLang="ja-JP" dirty="0" smtClean="0"/>
              <a:t>up-the-ramp</a:t>
            </a:r>
            <a:r>
              <a:rPr lang="ja-JP" altLang="en-US" dirty="0" smtClean="0"/>
              <a:t> </a:t>
            </a:r>
            <a:r>
              <a:rPr lang="en-US" altLang="ja-JP" dirty="0" smtClean="0"/>
              <a:t>to</a:t>
            </a:r>
            <a:r>
              <a:rPr lang="ja-JP" altLang="en-US" dirty="0" smtClean="0"/>
              <a:t> </a:t>
            </a:r>
            <a:r>
              <a:rPr lang="en-US" altLang="ja-JP" dirty="0" smtClean="0"/>
              <a:t>Gen2)</a:t>
            </a:r>
          </a:p>
          <a:p>
            <a:r>
              <a:rPr lang="en-US" altLang="ja-JP" dirty="0" smtClean="0"/>
              <a:t>IR</a:t>
            </a:r>
            <a:r>
              <a:rPr lang="ja-JP" altLang="en-US" dirty="0" smtClean="0"/>
              <a:t> </a:t>
            </a:r>
            <a:r>
              <a:rPr lang="en-US" altLang="ja-JP" dirty="0" smtClean="0"/>
              <a:t>data</a:t>
            </a:r>
            <a:r>
              <a:rPr lang="ja-JP" altLang="en-US" dirty="0" smtClean="0"/>
              <a:t> </a:t>
            </a:r>
            <a:r>
              <a:rPr lang="en-US" altLang="ja-JP" dirty="0" smtClean="0"/>
              <a:t>handling</a:t>
            </a:r>
          </a:p>
          <a:p>
            <a:pPr lvl="1"/>
            <a:r>
              <a:rPr kumimoji="1" lang="en-US" altLang="ja-JP" dirty="0" smtClean="0"/>
              <a:t>Original</a:t>
            </a:r>
            <a:r>
              <a:rPr kumimoji="1" lang="ja-JP" altLang="en-US" dirty="0" smtClean="0"/>
              <a:t> </a:t>
            </a:r>
            <a:r>
              <a:rPr kumimoji="1" lang="en-US" altLang="ja-JP" dirty="0" smtClean="0"/>
              <a:t>plan</a:t>
            </a:r>
            <a:r>
              <a:rPr kumimoji="1" lang="ja-JP" altLang="en-US" dirty="0" smtClean="0"/>
              <a:t> </a:t>
            </a:r>
            <a:r>
              <a:rPr kumimoji="1" lang="en-US" altLang="ja-JP" dirty="0" smtClean="0"/>
              <a:t>was</a:t>
            </a:r>
            <a:r>
              <a:rPr kumimoji="1" lang="ja-JP" altLang="en-US" dirty="0" smtClean="0"/>
              <a:t> </a:t>
            </a:r>
            <a:r>
              <a:rPr kumimoji="1" lang="en-US" altLang="ja-JP" dirty="0" smtClean="0"/>
              <a:t>host</a:t>
            </a:r>
            <a:r>
              <a:rPr kumimoji="1" lang="ja-JP" altLang="en-US" dirty="0" smtClean="0"/>
              <a:t> </a:t>
            </a:r>
            <a:r>
              <a:rPr kumimoji="1" lang="en-US" altLang="ja-JP" dirty="0" smtClean="0"/>
              <a:t>control</a:t>
            </a:r>
            <a:r>
              <a:rPr kumimoji="1" lang="ja-JP" altLang="en-US" dirty="0" smtClean="0"/>
              <a:t> </a:t>
            </a:r>
            <a:r>
              <a:rPr kumimoji="1" lang="en-US" altLang="ja-JP" dirty="0" smtClean="0"/>
              <a:t>computer</a:t>
            </a:r>
            <a:r>
              <a:rPr kumimoji="1" lang="ja-JP" altLang="en-US" dirty="0" smtClean="0"/>
              <a:t> </a:t>
            </a:r>
            <a:r>
              <a:rPr kumimoji="1" lang="en-US" altLang="ja-JP" dirty="0" smtClean="0"/>
              <a:t>at</a:t>
            </a:r>
            <a:r>
              <a:rPr kumimoji="1" lang="ja-JP" altLang="en-US" dirty="0" smtClean="0"/>
              <a:t> </a:t>
            </a:r>
            <a:r>
              <a:rPr kumimoji="1" lang="en-US" altLang="ja-JP" dirty="0" smtClean="0"/>
              <a:t>CB2F</a:t>
            </a:r>
            <a:r>
              <a:rPr kumimoji="1" lang="ja-JP" altLang="en-US" dirty="0" smtClean="0"/>
              <a:t> </a:t>
            </a:r>
            <a:r>
              <a:rPr kumimoji="1" lang="en-US" altLang="ja-JP" dirty="0" smtClean="0"/>
              <a:t>with</a:t>
            </a:r>
            <a:r>
              <a:rPr kumimoji="1" lang="ja-JP" altLang="en-US" dirty="0" smtClean="0"/>
              <a:t> </a:t>
            </a:r>
            <a:r>
              <a:rPr kumimoji="1" lang="en-US" altLang="ja-JP" dirty="0" smtClean="0"/>
              <a:t>large</a:t>
            </a:r>
            <a:r>
              <a:rPr kumimoji="1" lang="ja-JP" altLang="en-US" dirty="0" smtClean="0"/>
              <a:t> </a:t>
            </a:r>
            <a:r>
              <a:rPr kumimoji="1" lang="en-US" altLang="ja-JP" dirty="0" smtClean="0"/>
              <a:t>memory,</a:t>
            </a:r>
            <a:r>
              <a:rPr kumimoji="1" lang="ja-JP" altLang="en-US" dirty="0" smtClean="0"/>
              <a:t> </a:t>
            </a:r>
            <a:r>
              <a:rPr kumimoji="1" lang="en-US" altLang="ja-JP" dirty="0" smtClean="0"/>
              <a:t>which</a:t>
            </a:r>
            <a:r>
              <a:rPr kumimoji="1" lang="ja-JP" altLang="en-US" dirty="0" smtClean="0"/>
              <a:t> </a:t>
            </a:r>
            <a:r>
              <a:rPr kumimoji="1" lang="en-US" altLang="ja-JP" dirty="0" smtClean="0"/>
              <a:t>will</a:t>
            </a:r>
            <a:r>
              <a:rPr kumimoji="1" lang="ja-JP" altLang="en-US" dirty="0" smtClean="0"/>
              <a:t> </a:t>
            </a:r>
            <a:r>
              <a:rPr kumimoji="1" lang="en-US" altLang="ja-JP" dirty="0" smtClean="0"/>
              <a:t>do</a:t>
            </a:r>
            <a:r>
              <a:rPr kumimoji="1" lang="ja-JP" altLang="en-US" dirty="0" smtClean="0"/>
              <a:t> </a:t>
            </a:r>
            <a:r>
              <a:rPr kumimoji="1" lang="en-US" altLang="ja-JP" dirty="0" smtClean="0"/>
              <a:t>all</a:t>
            </a:r>
            <a:r>
              <a:rPr kumimoji="1" lang="ja-JP" altLang="en-US" dirty="0" smtClean="0"/>
              <a:t> </a:t>
            </a:r>
            <a:r>
              <a:rPr kumimoji="1" lang="en-US" altLang="ja-JP" dirty="0" smtClean="0"/>
              <a:t>for</a:t>
            </a:r>
            <a:r>
              <a:rPr kumimoji="1" lang="ja-JP" altLang="en-US" dirty="0" smtClean="0"/>
              <a:t> </a:t>
            </a:r>
            <a:r>
              <a:rPr kumimoji="1" lang="en-US" altLang="ja-JP" dirty="0" smtClean="0"/>
              <a:t>data</a:t>
            </a:r>
            <a:r>
              <a:rPr kumimoji="1" lang="ja-JP" altLang="en-US" dirty="0" smtClean="0"/>
              <a:t> </a:t>
            </a:r>
            <a:r>
              <a:rPr kumimoji="1" lang="en-US" altLang="ja-JP" dirty="0" smtClean="0"/>
              <a:t>management</a:t>
            </a:r>
            <a:endParaRPr lang="en-US" altLang="ja-JP" dirty="0" smtClean="0"/>
          </a:p>
          <a:p>
            <a:pPr lvl="2"/>
            <a:r>
              <a:rPr kumimoji="1" lang="en-US" altLang="ja-JP" dirty="0" smtClean="0"/>
              <a:t>Read</a:t>
            </a:r>
            <a:r>
              <a:rPr kumimoji="1" lang="ja-JP" altLang="en-US" dirty="0" smtClean="0"/>
              <a:t> </a:t>
            </a:r>
            <a:r>
              <a:rPr kumimoji="1" lang="en-US" altLang="ja-JP" dirty="0" smtClean="0"/>
              <a:t>directly</a:t>
            </a:r>
            <a:r>
              <a:rPr kumimoji="1" lang="ja-JP" altLang="en-US" dirty="0" smtClean="0"/>
              <a:t> </a:t>
            </a:r>
            <a:r>
              <a:rPr kumimoji="1" lang="en-US" altLang="ja-JP" dirty="0" smtClean="0"/>
              <a:t>from</a:t>
            </a:r>
            <a:r>
              <a:rPr kumimoji="1" lang="ja-JP" altLang="en-US" dirty="0" smtClean="0"/>
              <a:t> </a:t>
            </a:r>
            <a:r>
              <a:rPr kumimoji="1" lang="en-US" altLang="ja-JP" dirty="0" smtClean="0"/>
              <a:t>SAM</a:t>
            </a:r>
            <a:r>
              <a:rPr kumimoji="1" lang="ja-JP" altLang="en-US" dirty="0" smtClean="0"/>
              <a:t> </a:t>
            </a:r>
            <a:r>
              <a:rPr kumimoji="1" lang="en-US" altLang="ja-JP" dirty="0" smtClean="0"/>
              <a:t>over</a:t>
            </a:r>
            <a:r>
              <a:rPr kumimoji="1" lang="ja-JP" altLang="en-US" dirty="0" smtClean="0"/>
              <a:t> </a:t>
            </a:r>
            <a:r>
              <a:rPr kumimoji="1" lang="en-US" altLang="ja-JP" dirty="0" smtClean="0"/>
              <a:t>1Gbps</a:t>
            </a:r>
            <a:r>
              <a:rPr kumimoji="1" lang="ja-JP" altLang="en-US" dirty="0" smtClean="0"/>
              <a:t> </a:t>
            </a:r>
            <a:r>
              <a:rPr kumimoji="1" lang="en-US" altLang="ja-JP" dirty="0" smtClean="0"/>
              <a:t>network</a:t>
            </a:r>
          </a:p>
          <a:p>
            <a:pPr lvl="2"/>
            <a:r>
              <a:rPr lang="en-US" altLang="ja-JP" dirty="0" smtClean="0"/>
              <a:t>Save</a:t>
            </a:r>
            <a:r>
              <a:rPr lang="ja-JP" altLang="en-US" dirty="0" smtClean="0"/>
              <a:t> </a:t>
            </a:r>
            <a:r>
              <a:rPr lang="en-US" altLang="ja-JP" dirty="0" smtClean="0"/>
              <a:t>up-the-ramp</a:t>
            </a:r>
            <a:r>
              <a:rPr lang="ja-JP" altLang="en-US" dirty="0" smtClean="0"/>
              <a:t> </a:t>
            </a:r>
            <a:r>
              <a:rPr lang="en-US" altLang="ja-JP" dirty="0" smtClean="0"/>
              <a:t>FITS</a:t>
            </a:r>
            <a:r>
              <a:rPr lang="ja-JP" altLang="en-US" dirty="0" smtClean="0"/>
              <a:t> </a:t>
            </a:r>
            <a:r>
              <a:rPr lang="en-US" altLang="ja-JP" dirty="0" smtClean="0"/>
              <a:t>(single</a:t>
            </a:r>
            <a:r>
              <a:rPr lang="ja-JP" altLang="en-US" dirty="0" smtClean="0"/>
              <a:t> </a:t>
            </a:r>
            <a:r>
              <a:rPr lang="en-US" altLang="ja-JP" dirty="0" smtClean="0"/>
              <a:t>2D</a:t>
            </a:r>
            <a:r>
              <a:rPr lang="ja-JP" altLang="en-US" dirty="0" smtClean="0"/>
              <a:t> </a:t>
            </a:r>
            <a:r>
              <a:rPr lang="en-US" altLang="ja-JP" dirty="0" smtClean="0"/>
              <a:t>HDU)</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and</a:t>
            </a:r>
            <a:r>
              <a:rPr lang="ja-JP" altLang="en-US" dirty="0" smtClean="0"/>
              <a:t> </a:t>
            </a:r>
            <a:r>
              <a:rPr lang="en-US" altLang="ja-JP" dirty="0" smtClean="0"/>
              <a:t>on</a:t>
            </a:r>
            <a:r>
              <a:rPr lang="ja-JP" altLang="en-US" dirty="0" smtClean="0"/>
              <a:t> </a:t>
            </a:r>
            <a:r>
              <a:rPr lang="en-US" altLang="ja-JP" dirty="0" smtClean="0"/>
              <a:t>memory</a:t>
            </a:r>
          </a:p>
          <a:p>
            <a:pPr lvl="2"/>
            <a:r>
              <a:rPr lang="en-US" altLang="ja-JP" dirty="0" smtClean="0"/>
              <a:t>Build</a:t>
            </a:r>
            <a:r>
              <a:rPr lang="ja-JP" altLang="en-US" dirty="0" smtClean="0"/>
              <a:t> </a:t>
            </a:r>
            <a:r>
              <a:rPr lang="en-US" altLang="ja-JP" dirty="0" smtClean="0"/>
              <a:t>final</a:t>
            </a:r>
            <a:r>
              <a:rPr lang="ja-JP" altLang="en-US" dirty="0" smtClean="0"/>
              <a:t> </a:t>
            </a:r>
            <a:r>
              <a:rPr lang="en-US" altLang="ja-JP" dirty="0" smtClean="0"/>
              <a:t>FITS</a:t>
            </a:r>
            <a:r>
              <a:rPr lang="ja-JP" altLang="en-US" dirty="0" smtClean="0"/>
              <a:t> </a:t>
            </a:r>
            <a:r>
              <a:rPr lang="en-US" altLang="ja-JP" dirty="0" smtClean="0"/>
              <a:t>file</a:t>
            </a:r>
            <a:r>
              <a:rPr lang="ja-JP" altLang="en-US" dirty="0" smtClean="0"/>
              <a:t> </a:t>
            </a:r>
            <a:r>
              <a:rPr lang="en-US" altLang="ja-JP" dirty="0" smtClean="0"/>
              <a:t>from</a:t>
            </a:r>
            <a:r>
              <a:rPr lang="ja-JP" altLang="en-US" dirty="0" smtClean="0"/>
              <a:t> </a:t>
            </a:r>
            <a:r>
              <a:rPr lang="en-US" altLang="ja-JP" dirty="0" smtClean="0"/>
              <a:t>data</a:t>
            </a:r>
            <a:r>
              <a:rPr lang="ja-JP" altLang="en-US" dirty="0" smtClean="0"/>
              <a:t> </a:t>
            </a:r>
            <a:r>
              <a:rPr lang="en-US" altLang="ja-JP" dirty="0" smtClean="0"/>
              <a:t>on</a:t>
            </a:r>
            <a:r>
              <a:rPr lang="ja-JP" altLang="en-US" dirty="0" smtClean="0"/>
              <a:t> </a:t>
            </a:r>
            <a:r>
              <a:rPr lang="en-US" altLang="ja-JP" dirty="0" smtClean="0"/>
              <a:t>memory</a:t>
            </a:r>
            <a:r>
              <a:rPr lang="ja-JP" altLang="en-US" dirty="0" smtClean="0"/>
              <a:t> </a:t>
            </a:r>
            <a:r>
              <a:rPr lang="en-US" altLang="ja-JP" dirty="0" smtClean="0"/>
              <a:t>(no</a:t>
            </a:r>
            <a:r>
              <a:rPr lang="ja-JP" altLang="en-US" dirty="0" smtClean="0"/>
              <a:t> </a:t>
            </a:r>
            <a:r>
              <a:rPr lang="en-US" altLang="ja-JP" dirty="0" smtClean="0"/>
              <a:t>read</a:t>
            </a:r>
            <a:r>
              <a:rPr lang="ja-JP" altLang="en-US" dirty="0" smtClean="0"/>
              <a:t> </a:t>
            </a:r>
            <a:r>
              <a:rPr lang="en-US" altLang="ja-JP" dirty="0" smtClean="0"/>
              <a:t>stream</a:t>
            </a:r>
            <a:r>
              <a:rPr lang="ja-JP" altLang="en-US" dirty="0" smtClean="0"/>
              <a:t> </a:t>
            </a:r>
            <a:r>
              <a:rPr lang="en-US" altLang="ja-JP" dirty="0" smtClean="0"/>
              <a:t>from</a:t>
            </a:r>
            <a:r>
              <a:rPr lang="ja-JP" altLang="en-US" dirty="0" smtClean="0"/>
              <a:t> </a:t>
            </a:r>
            <a:r>
              <a:rPr lang="en-US" altLang="ja-JP" dirty="0" smtClean="0"/>
              <a:t>storage</a:t>
            </a:r>
            <a:r>
              <a:rPr lang="ja-JP" altLang="en-US" dirty="0" smtClean="0"/>
              <a:t> </a:t>
            </a:r>
            <a:r>
              <a:rPr lang="en-US" altLang="ja-JP" dirty="0" smtClean="0"/>
              <a:t>for</a:t>
            </a:r>
            <a:r>
              <a:rPr lang="ja-JP" altLang="en-US" dirty="0" smtClean="0"/>
              <a:t> </a:t>
            </a:r>
            <a:r>
              <a:rPr lang="en-US" altLang="ja-JP" dirty="0" smtClean="0"/>
              <a:t>this)</a:t>
            </a:r>
          </a:p>
          <a:p>
            <a:pPr lvl="1"/>
            <a:r>
              <a:rPr kumimoji="1" lang="en-US" altLang="ja-JP" dirty="0" smtClean="0"/>
              <a:t>Currently</a:t>
            </a:r>
            <a:r>
              <a:rPr lang="en-US" altLang="ja-JP" dirty="0" smtClean="0"/>
              <a:t>,</a:t>
            </a:r>
            <a:r>
              <a:rPr lang="ja-JP" altLang="en-US" dirty="0" smtClean="0"/>
              <a:t> </a:t>
            </a:r>
            <a:r>
              <a:rPr lang="en-US" altLang="ja-JP" dirty="0" smtClean="0"/>
              <a:t>BEE</a:t>
            </a:r>
            <a:r>
              <a:rPr lang="ja-JP" altLang="en-US" dirty="0" smtClean="0"/>
              <a:t> </a:t>
            </a:r>
            <a:r>
              <a:rPr lang="en-US" altLang="ja-JP" dirty="0" smtClean="0"/>
              <a:t>reads</a:t>
            </a:r>
            <a:r>
              <a:rPr lang="ja-JP" altLang="en-US" dirty="0" smtClean="0"/>
              <a:t> </a:t>
            </a:r>
            <a:r>
              <a:rPr lang="en-US" altLang="ja-JP" dirty="0" smtClean="0"/>
              <a:t>data</a:t>
            </a:r>
            <a:r>
              <a:rPr lang="ja-JP" altLang="en-US" dirty="0" smtClean="0"/>
              <a:t> </a:t>
            </a:r>
            <a:r>
              <a:rPr lang="en-US" altLang="ja-JP" dirty="0" smtClean="0"/>
              <a:t>from</a:t>
            </a:r>
            <a:r>
              <a:rPr lang="ja-JP" altLang="en-US" dirty="0" smtClean="0"/>
              <a:t> </a:t>
            </a:r>
            <a:r>
              <a:rPr lang="en-US" altLang="ja-JP" dirty="0" smtClean="0"/>
              <a:t>SAM</a:t>
            </a:r>
            <a:r>
              <a:rPr lang="ja-JP" altLang="en-US" dirty="0" smtClean="0"/>
              <a:t> </a:t>
            </a:r>
            <a:r>
              <a:rPr lang="en-US" altLang="ja-JP" dirty="0" smtClean="0"/>
              <a:t>via</a:t>
            </a:r>
            <a:r>
              <a:rPr lang="ja-JP" altLang="en-US" dirty="0" smtClean="0"/>
              <a:t> </a:t>
            </a:r>
            <a:r>
              <a:rPr lang="en-US" altLang="ja-JP" dirty="0" smtClean="0"/>
              <a:t>USB,</a:t>
            </a:r>
            <a:r>
              <a:rPr lang="ja-JP" altLang="en-US" dirty="0" smtClean="0"/>
              <a:t> </a:t>
            </a:r>
            <a:r>
              <a:rPr lang="en-US" altLang="ja-JP" dirty="0" smtClean="0"/>
              <a:t>and</a:t>
            </a:r>
            <a:r>
              <a:rPr lang="ja-JP" altLang="en-US" dirty="0" smtClean="0"/>
              <a:t> </a:t>
            </a:r>
            <a:r>
              <a:rPr lang="en-US" altLang="ja-JP" dirty="0" smtClean="0"/>
              <a:t>saves</a:t>
            </a:r>
            <a:r>
              <a:rPr lang="ja-JP" altLang="en-US" dirty="0" smtClean="0"/>
              <a:t> </a:t>
            </a:r>
            <a:r>
              <a:rPr lang="en-US" altLang="ja-JP" dirty="0" smtClean="0"/>
              <a:t>to</a:t>
            </a:r>
            <a:r>
              <a:rPr lang="ja-JP" altLang="en-US" dirty="0" smtClean="0"/>
              <a:t> </a:t>
            </a:r>
            <a:r>
              <a:rPr lang="en-US" altLang="ja-JP" dirty="0" smtClean="0"/>
              <a:t>storage</a:t>
            </a:r>
          </a:p>
          <a:p>
            <a:pPr lvl="2"/>
            <a:r>
              <a:rPr kumimoji="1" lang="en-US" altLang="ja-JP" dirty="0" smtClean="0"/>
              <a:t>Something</a:t>
            </a:r>
            <a:r>
              <a:rPr kumimoji="1" lang="ja-JP" altLang="en-US" dirty="0" smtClean="0"/>
              <a:t> </a:t>
            </a:r>
            <a:r>
              <a:rPr kumimoji="1" lang="en-US" altLang="ja-JP" dirty="0" smtClean="0"/>
              <a:t>other</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care</a:t>
            </a:r>
            <a:r>
              <a:rPr kumimoji="1" lang="ja-JP" altLang="en-US" dirty="0" smtClean="0"/>
              <a:t> </a:t>
            </a:r>
            <a:r>
              <a:rPr kumimoji="1" lang="en-US" altLang="ja-JP" dirty="0" smtClean="0"/>
              <a:t>of</a:t>
            </a:r>
            <a:r>
              <a:rPr kumimoji="1" lang="ja-JP" altLang="en-US" dirty="0" smtClean="0"/>
              <a:t> </a:t>
            </a:r>
            <a:r>
              <a:rPr kumimoji="1" lang="en-US" altLang="ja-JP" dirty="0" smtClean="0"/>
              <a:t>building</a:t>
            </a:r>
            <a:r>
              <a:rPr kumimoji="1" lang="ja-JP" altLang="en-US" dirty="0" smtClean="0"/>
              <a:t> </a:t>
            </a:r>
            <a:r>
              <a:rPr kumimoji="1" lang="en-US" altLang="ja-JP" dirty="0" smtClean="0"/>
              <a:t>final</a:t>
            </a:r>
            <a:r>
              <a:rPr kumimoji="1" lang="ja-JP" altLang="en-US" dirty="0" smtClean="0"/>
              <a:t> </a:t>
            </a:r>
            <a:r>
              <a:rPr kumimoji="1" lang="en-US" altLang="ja-JP" dirty="0" smtClean="0"/>
              <a:t>FITS</a:t>
            </a:r>
            <a:r>
              <a:rPr kumimoji="1" lang="ja-JP" altLang="en-US" dirty="0" smtClean="0"/>
              <a:t> </a:t>
            </a:r>
            <a:r>
              <a:rPr kumimoji="1" lang="en-US" altLang="ja-JP" dirty="0" smtClean="0"/>
              <a:t>file</a:t>
            </a:r>
            <a:r>
              <a:rPr kumimoji="1" lang="ja-JP" altLang="en-US" dirty="0" smtClean="0"/>
              <a:t> </a:t>
            </a:r>
            <a:r>
              <a:rPr kumimoji="1" lang="en-US" altLang="ja-JP" dirty="0" smtClean="0"/>
              <a:t>etc.</a:t>
            </a:r>
          </a:p>
          <a:p>
            <a:r>
              <a:rPr lang="en-US" altLang="ja-JP" dirty="0" smtClean="0"/>
              <a:t>Verify</a:t>
            </a:r>
            <a:r>
              <a:rPr lang="ja-JP" altLang="en-US" dirty="0" smtClean="0"/>
              <a:t> </a:t>
            </a:r>
            <a:r>
              <a:rPr lang="en-US" altLang="ja-JP" dirty="0" smtClean="0"/>
              <a:t>VM</a:t>
            </a:r>
            <a:r>
              <a:rPr lang="ja-JP" altLang="en-US" dirty="0" smtClean="0"/>
              <a:t> </a:t>
            </a:r>
            <a:r>
              <a:rPr lang="en-US" altLang="ja-JP" dirty="0" smtClean="0"/>
              <a:t>operation</a:t>
            </a:r>
            <a:r>
              <a:rPr lang="ja-JP" altLang="en-US" dirty="0" smtClean="0"/>
              <a:t> </a:t>
            </a:r>
            <a:r>
              <a:rPr lang="en-US" altLang="ja-JP" dirty="0" smtClean="0"/>
              <a:t>performance</a:t>
            </a:r>
          </a:p>
          <a:p>
            <a:pPr lvl="1"/>
            <a:r>
              <a:rPr kumimoji="1" lang="en-US" altLang="ja-JP" dirty="0" smtClean="0"/>
              <a:t>Mostly</a:t>
            </a:r>
            <a:r>
              <a:rPr kumimoji="1" lang="ja-JP" altLang="en-US" dirty="0" smtClean="0"/>
              <a:t> </a:t>
            </a:r>
            <a:r>
              <a:rPr lang="en-US" altLang="ja-JP" dirty="0" smtClean="0"/>
              <a:t>tested</a:t>
            </a:r>
            <a:r>
              <a:rPr lang="ja-JP" altLang="en-US" dirty="0" smtClean="0"/>
              <a:t> </a:t>
            </a:r>
            <a:r>
              <a:rPr lang="en-US" altLang="ja-JP" dirty="0" smtClean="0"/>
              <a:t>using</a:t>
            </a:r>
            <a:r>
              <a:rPr lang="ja-JP" altLang="en-US" dirty="0" smtClean="0"/>
              <a:t> </a:t>
            </a:r>
            <a:r>
              <a:rPr lang="en-US" altLang="ja-JP" dirty="0" smtClean="0"/>
              <a:t>PFS</a:t>
            </a:r>
            <a:r>
              <a:rPr lang="ja-JP" altLang="en-US" dirty="0" smtClean="0"/>
              <a:t> </a:t>
            </a:r>
            <a:r>
              <a:rPr lang="en-US" altLang="ja-JP" dirty="0" smtClean="0"/>
              <a:t>server</a:t>
            </a:r>
            <a:r>
              <a:rPr lang="ja-JP" altLang="en-US" dirty="0" smtClean="0"/>
              <a:t> </a:t>
            </a:r>
            <a:r>
              <a:rPr lang="en-US" altLang="ja-JP" dirty="0" smtClean="0"/>
              <a:t>cluster</a:t>
            </a:r>
            <a:r>
              <a:rPr lang="ja-JP" altLang="en-US" dirty="0" smtClean="0"/>
              <a:t> </a:t>
            </a:r>
            <a:r>
              <a:rPr lang="en-US" altLang="ja-JP" dirty="0" smtClean="0"/>
              <a:t>at</a:t>
            </a:r>
            <a:r>
              <a:rPr lang="ja-JP" altLang="en-US" dirty="0" smtClean="0"/>
              <a:t> </a:t>
            </a:r>
            <a:r>
              <a:rPr lang="en-US" altLang="ja-JP" dirty="0" smtClean="0"/>
              <a:t>IPMU</a:t>
            </a:r>
            <a:r>
              <a:rPr lang="ja-JP" altLang="en-US" dirty="0" smtClean="0"/>
              <a:t> </a:t>
            </a:r>
            <a:r>
              <a:rPr lang="en-US" altLang="ja-JP" dirty="0" smtClean="0"/>
              <a:t>for</a:t>
            </a:r>
            <a:r>
              <a:rPr lang="ja-JP" altLang="en-US" dirty="0" smtClean="0"/>
              <a:t> </a:t>
            </a:r>
            <a:r>
              <a:rPr lang="en-US" altLang="ja-JP" dirty="0" smtClean="0"/>
              <a:t>pfs.ipmu.jp</a:t>
            </a:r>
          </a:p>
          <a:p>
            <a:r>
              <a:rPr lang="en-US" altLang="ja-JP" dirty="0" smtClean="0"/>
              <a:t>Integration</a:t>
            </a:r>
            <a:r>
              <a:rPr lang="ja-JP" altLang="en-US" dirty="0" smtClean="0"/>
              <a:t> </a:t>
            </a:r>
            <a:r>
              <a:rPr lang="en-US" altLang="ja-JP" dirty="0" smtClean="0"/>
              <a:t>of</a:t>
            </a:r>
            <a:r>
              <a:rPr lang="ja-JP" altLang="en-US" dirty="0" smtClean="0"/>
              <a:t> </a:t>
            </a:r>
            <a:r>
              <a:rPr lang="en-US" altLang="ja-JP" dirty="0" smtClean="0"/>
              <a:t>PFI</a:t>
            </a:r>
            <a:r>
              <a:rPr lang="ja-JP" altLang="en-US" dirty="0" smtClean="0"/>
              <a:t> </a:t>
            </a:r>
            <a:r>
              <a:rPr lang="en-US" altLang="ja-JP" dirty="0" smtClean="0"/>
              <a:t>control</a:t>
            </a:r>
            <a:r>
              <a:rPr lang="ja-JP" altLang="en-US" dirty="0" smtClean="0"/>
              <a:t> </a:t>
            </a:r>
            <a:r>
              <a:rPr lang="en-US" altLang="ja-JP" dirty="0" smtClean="0"/>
              <a:t>into</a:t>
            </a:r>
            <a:r>
              <a:rPr lang="ja-JP" altLang="en-US" dirty="0" smtClean="0"/>
              <a:t> </a:t>
            </a:r>
            <a:r>
              <a:rPr lang="en-US" altLang="ja-JP" dirty="0" smtClean="0"/>
              <a:t>VM</a:t>
            </a:r>
            <a:r>
              <a:rPr lang="ja-JP" altLang="en-US" dirty="0" smtClean="0"/>
              <a:t> </a:t>
            </a:r>
            <a:r>
              <a:rPr lang="en-US" altLang="ja-JP" dirty="0" smtClean="0"/>
              <a:t>cluster</a:t>
            </a:r>
          </a:p>
          <a:p>
            <a:pPr lvl="1"/>
            <a:r>
              <a:rPr lang="en-US" altLang="ja-JP" dirty="0" smtClean="0"/>
              <a:t>Need</a:t>
            </a:r>
            <a:r>
              <a:rPr lang="ja-JP" altLang="en-US" dirty="0" smtClean="0"/>
              <a:t> </a:t>
            </a:r>
            <a:r>
              <a:rPr lang="en-US" altLang="ja-JP" dirty="0" smtClean="0"/>
              <a:t>to</a:t>
            </a:r>
            <a:r>
              <a:rPr lang="ja-JP" altLang="en-US" dirty="0" smtClean="0"/>
              <a:t> </a:t>
            </a:r>
            <a:r>
              <a:rPr lang="en-US" altLang="ja-JP" dirty="0" smtClean="0"/>
              <a:t>check</a:t>
            </a:r>
            <a:r>
              <a:rPr lang="ja-JP" altLang="en-US" dirty="0" smtClean="0"/>
              <a:t> </a:t>
            </a:r>
            <a:r>
              <a:rPr lang="en-US" altLang="ja-JP" dirty="0" smtClean="0"/>
              <a:t>PCI</a:t>
            </a:r>
            <a:r>
              <a:rPr lang="ja-JP" altLang="en-US" dirty="0" smtClean="0"/>
              <a:t> </a:t>
            </a:r>
            <a:r>
              <a:rPr lang="en-US" altLang="ja-JP" dirty="0" err="1" smtClean="0"/>
              <a:t>passthrough</a:t>
            </a:r>
            <a:r>
              <a:rPr lang="ja-JP" altLang="en-US" dirty="0" smtClean="0"/>
              <a:t> </a:t>
            </a:r>
            <a:r>
              <a:rPr lang="en-US" altLang="ja-JP" dirty="0" smtClean="0"/>
              <a:t>performance</a:t>
            </a:r>
            <a:r>
              <a:rPr lang="ja-JP" altLang="en-US" dirty="0" smtClean="0"/>
              <a:t> </a:t>
            </a:r>
            <a:r>
              <a:rPr lang="en-US" altLang="ja-JP" dirty="0" smtClean="0"/>
              <a:t>and</a:t>
            </a:r>
            <a:r>
              <a:rPr lang="ja-JP" altLang="en-US" dirty="0" smtClean="0"/>
              <a:t> </a:t>
            </a:r>
            <a:r>
              <a:rPr lang="en-US" altLang="ja-JP" dirty="0" smtClean="0"/>
              <a:t>capability</a:t>
            </a:r>
            <a:r>
              <a:rPr lang="ja-JP" altLang="en-US" dirty="0" smtClean="0"/>
              <a:t> </a:t>
            </a:r>
            <a:r>
              <a:rPr lang="en-US" altLang="ja-JP" dirty="0" smtClean="0"/>
              <a:t>for</a:t>
            </a:r>
            <a:r>
              <a:rPr lang="ja-JP" altLang="en-US" dirty="0" smtClean="0"/>
              <a:t> </a:t>
            </a:r>
            <a:r>
              <a:rPr lang="en-US" altLang="ja-JP" dirty="0" err="1" smtClean="0"/>
              <a:t>PCIe</a:t>
            </a:r>
            <a:r>
              <a:rPr lang="ja-JP" altLang="en-US" dirty="0"/>
              <a:t> </a:t>
            </a:r>
            <a:r>
              <a:rPr lang="en-US" altLang="ja-JP" dirty="0" smtClean="0"/>
              <a:t>extender.</a:t>
            </a:r>
          </a:p>
          <a:p>
            <a:pPr lvl="2"/>
            <a:r>
              <a:rPr lang="en-US" altLang="ja-JP" dirty="0" smtClean="0"/>
              <a:t>Or</a:t>
            </a:r>
            <a:r>
              <a:rPr lang="ja-JP" altLang="en-US" dirty="0" smtClean="0"/>
              <a:t> </a:t>
            </a:r>
            <a:r>
              <a:rPr lang="en-US" altLang="ja-JP" dirty="0" smtClean="0"/>
              <a:t>USB</a:t>
            </a:r>
            <a:r>
              <a:rPr lang="ja-JP" altLang="en-US" dirty="0" smtClean="0"/>
              <a:t> </a:t>
            </a:r>
            <a:r>
              <a:rPr lang="en-US" altLang="ja-JP" dirty="0" smtClean="0"/>
              <a:t>mount</a:t>
            </a:r>
            <a:r>
              <a:rPr lang="ja-JP" altLang="en-US" dirty="0" smtClean="0"/>
              <a:t> </a:t>
            </a:r>
            <a:r>
              <a:rPr lang="en-US" altLang="ja-JP" dirty="0" smtClean="0"/>
              <a:t>could</a:t>
            </a:r>
            <a:r>
              <a:rPr lang="ja-JP" altLang="en-US" dirty="0" smtClean="0"/>
              <a:t> </a:t>
            </a:r>
            <a:r>
              <a:rPr lang="en-US" altLang="ja-JP" dirty="0" smtClean="0"/>
              <a:t>work?</a:t>
            </a:r>
          </a:p>
          <a:p>
            <a:pPr lvl="1"/>
            <a:r>
              <a:rPr lang="en-US" altLang="ja-JP" dirty="0" smtClean="0"/>
              <a:t>Check</a:t>
            </a:r>
            <a:r>
              <a:rPr lang="ja-JP" altLang="en-US" dirty="0" smtClean="0"/>
              <a:t> </a:t>
            </a:r>
            <a:r>
              <a:rPr lang="en-US" altLang="ja-JP" dirty="0" smtClean="0"/>
              <a:t>network</a:t>
            </a:r>
            <a:r>
              <a:rPr lang="ja-JP" altLang="en-US" dirty="0" smtClean="0"/>
              <a:t> </a:t>
            </a:r>
            <a:r>
              <a:rPr lang="en-US" altLang="ja-JP" dirty="0" smtClean="0"/>
              <a:t>bandwidth</a:t>
            </a:r>
            <a:r>
              <a:rPr lang="ja-JP" altLang="en-US" dirty="0" smtClean="0"/>
              <a:t> </a:t>
            </a:r>
            <a:r>
              <a:rPr lang="en-US" altLang="ja-JP" dirty="0" smtClean="0"/>
              <a:t>requirement</a:t>
            </a:r>
            <a:r>
              <a:rPr lang="ja-JP" altLang="en-US" dirty="0" smtClean="0"/>
              <a:t> </a:t>
            </a:r>
            <a:r>
              <a:rPr lang="en-US" altLang="ja-JP" dirty="0" smtClean="0"/>
              <a:t>(for</a:t>
            </a:r>
            <a:r>
              <a:rPr lang="ja-JP" altLang="en-US" dirty="0" smtClean="0"/>
              <a:t> </a:t>
            </a:r>
            <a:r>
              <a:rPr lang="en-US" altLang="ja-JP" dirty="0" smtClean="0"/>
              <a:t>shared</a:t>
            </a:r>
            <a:r>
              <a:rPr lang="ja-JP" altLang="en-US" dirty="0" smtClean="0"/>
              <a:t> </a:t>
            </a:r>
            <a:r>
              <a:rPr lang="en-US" altLang="ja-JP" dirty="0" smtClean="0"/>
              <a:t>interface)</a:t>
            </a:r>
          </a:p>
          <a:p>
            <a:r>
              <a:rPr lang="en-US" altLang="ja-JP" dirty="0" smtClean="0"/>
              <a:t>Host</a:t>
            </a:r>
            <a:r>
              <a:rPr lang="ja-JP" altLang="en-US" dirty="0" smtClean="0"/>
              <a:t> </a:t>
            </a:r>
            <a:r>
              <a:rPr lang="en-US" altLang="ja-JP" dirty="0" smtClean="0"/>
              <a:t>maintenance</a:t>
            </a:r>
            <a:r>
              <a:rPr lang="ja-JP" altLang="en-US" dirty="0" smtClean="0"/>
              <a:t> </a:t>
            </a:r>
            <a:r>
              <a:rPr lang="en-US" altLang="ja-JP" dirty="0" smtClean="0"/>
              <a:t>operation</a:t>
            </a:r>
          </a:p>
          <a:p>
            <a:pPr lvl="1"/>
            <a:r>
              <a:rPr lang="en-US" altLang="ja-JP" dirty="0" smtClean="0"/>
              <a:t>Health</a:t>
            </a:r>
            <a:r>
              <a:rPr lang="ja-JP" altLang="en-US" dirty="0" smtClean="0"/>
              <a:t> </a:t>
            </a:r>
            <a:r>
              <a:rPr lang="en-US" altLang="ja-JP" dirty="0" smtClean="0"/>
              <a:t>check</a:t>
            </a:r>
            <a:r>
              <a:rPr lang="ja-JP" altLang="en-US" dirty="0" smtClean="0"/>
              <a:t> </a:t>
            </a:r>
            <a:r>
              <a:rPr lang="en-US" altLang="ja-JP" dirty="0" smtClean="0"/>
              <a:t>with</a:t>
            </a:r>
            <a:r>
              <a:rPr lang="ja-JP" altLang="en-US" dirty="0" smtClean="0"/>
              <a:t> </a:t>
            </a:r>
            <a:r>
              <a:rPr lang="en-US" altLang="ja-JP" dirty="0" err="1" smtClean="0"/>
              <a:t>iDRAC</a:t>
            </a:r>
            <a:r>
              <a:rPr lang="ja-JP" altLang="en-US" dirty="0" smtClean="0"/>
              <a:t> </a:t>
            </a:r>
            <a:r>
              <a:rPr lang="en-US" altLang="ja-JP" dirty="0" smtClean="0"/>
              <a:t>etc.</a:t>
            </a:r>
          </a:p>
        </p:txBody>
      </p:sp>
    </p:spTree>
    <p:extLst>
      <p:ext uri="{BB962C8B-B14F-4D97-AF65-F5344CB8AC3E}">
        <p14:creationId xmlns:p14="http://schemas.microsoft.com/office/powerpoint/2010/main" val="420197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rot="21155933">
            <a:off x="1588086" y="3985115"/>
            <a:ext cx="7168808" cy="212284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65314" y="365126"/>
            <a:ext cx="8948056" cy="1325563"/>
          </a:xfrm>
        </p:spPr>
        <p:txBody>
          <a:bodyPr>
            <a:normAutofit/>
          </a:bodyPr>
          <a:lstStyle/>
          <a:p>
            <a:pPr algn="ctr"/>
            <a:r>
              <a:rPr lang="en-US" altLang="ja-JP" sz="3200" dirty="0" smtClean="0"/>
              <a:t>Items</a:t>
            </a:r>
            <a:r>
              <a:rPr lang="ja-JP" altLang="en-US" sz="3200" dirty="0" smtClean="0"/>
              <a:t> </a:t>
            </a:r>
            <a:r>
              <a:rPr lang="en-US" altLang="ja-JP" sz="3200" dirty="0" smtClean="0"/>
              <a:t>for</a:t>
            </a:r>
            <a:r>
              <a:rPr lang="ja-JP" altLang="en-US" sz="3200" dirty="0" smtClean="0"/>
              <a:t> </a:t>
            </a:r>
            <a:r>
              <a:rPr lang="en-US" altLang="ja-JP" sz="3200" dirty="0" smtClean="0"/>
              <a:t>review</a:t>
            </a:r>
            <a:r>
              <a:rPr lang="ja-JP" altLang="en-US" sz="3200" dirty="0" smtClean="0"/>
              <a:t> </a:t>
            </a:r>
            <a:r>
              <a:rPr lang="en-US" altLang="ja-JP" sz="3200" dirty="0" smtClean="0"/>
              <a:t>shown</a:t>
            </a:r>
            <a:r>
              <a:rPr lang="ja-JP" altLang="en-US" sz="3200" dirty="0" smtClean="0"/>
              <a:t> </a:t>
            </a:r>
            <a:r>
              <a:rPr lang="en-US" altLang="ja-JP" sz="3200" dirty="0" smtClean="0"/>
              <a:t>in</a:t>
            </a:r>
            <a:r>
              <a:rPr lang="ja-JP" altLang="en-US" sz="3200" dirty="0" smtClean="0"/>
              <a:t> </a:t>
            </a:r>
            <a:r>
              <a:rPr lang="en-US" altLang="ja-JP" sz="3200" dirty="0" smtClean="0"/>
              <a:t>ICS</a:t>
            </a:r>
            <a:r>
              <a:rPr lang="ja-JP" altLang="en-US" sz="3200" dirty="0" smtClean="0"/>
              <a:t> </a:t>
            </a:r>
            <a:r>
              <a:rPr lang="en-US" altLang="ja-JP" sz="3200" dirty="0" smtClean="0"/>
              <a:t>architecture</a:t>
            </a:r>
            <a:r>
              <a:rPr lang="ja-JP" altLang="en-US" sz="3200" dirty="0" smtClean="0"/>
              <a:t> </a:t>
            </a:r>
            <a:r>
              <a:rPr lang="en-US" altLang="ja-JP" sz="3200" dirty="0" smtClean="0"/>
              <a:t>diagram</a:t>
            </a:r>
            <a:endParaRPr kumimoji="1" lang="ja-JP" altLang="en-US" sz="3200" dirty="0"/>
          </a:p>
        </p:txBody>
      </p:sp>
      <p:grpSp>
        <p:nvGrpSpPr>
          <p:cNvPr id="62" name="グループ化 61"/>
          <p:cNvGrpSpPr/>
          <p:nvPr/>
        </p:nvGrpSpPr>
        <p:grpSpPr>
          <a:xfrm>
            <a:off x="21915" y="1735572"/>
            <a:ext cx="8951387" cy="5103446"/>
            <a:chOff x="-17274" y="1735572"/>
            <a:chExt cx="8951387" cy="5103446"/>
          </a:xfrm>
        </p:grpSpPr>
        <p:sp>
          <p:nvSpPr>
            <p:cNvPr id="44" name="角丸四角形 43"/>
            <p:cNvSpPr/>
            <p:nvPr/>
          </p:nvSpPr>
          <p:spPr>
            <a:xfrm>
              <a:off x="4596353" y="4375435"/>
              <a:ext cx="2175852" cy="1386462"/>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5" name="直線矢印コネクタ 4"/>
            <p:cNvCxnSpPr/>
            <p:nvPr/>
          </p:nvCxnSpPr>
          <p:spPr>
            <a:xfrm>
              <a:off x="1451611" y="1920238"/>
              <a:ext cx="0" cy="4376057"/>
            </a:xfrm>
            <a:prstGeom prst="straightConnector1">
              <a:avLst/>
            </a:prstGeom>
            <a:ln w="31750">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flipV="1">
              <a:off x="1590948" y="6383380"/>
              <a:ext cx="7015843" cy="0"/>
            </a:xfrm>
            <a:prstGeom prst="straightConnector1">
              <a:avLst/>
            </a:prstGeom>
            <a:ln w="31750">
              <a:headEnd type="stealth" w="lg" len="med"/>
              <a:tailEnd type="stealth" w="lg" len="med"/>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5314" y="6100354"/>
              <a:ext cx="1309709" cy="369332"/>
            </a:xfrm>
            <a:prstGeom prst="rect">
              <a:avLst/>
            </a:prstGeom>
            <a:noFill/>
          </p:spPr>
          <p:txBody>
            <a:bodyPr wrap="square" rtlCol="0">
              <a:spAutoFit/>
            </a:bodyPr>
            <a:lstStyle/>
            <a:p>
              <a:pPr algn="r"/>
              <a:r>
                <a:rPr kumimoji="1" lang="en-US" altLang="ja-JP" dirty="0" smtClean="0"/>
                <a:t>Hardware</a:t>
              </a:r>
              <a:endParaRPr kumimoji="1" lang="ja-JP" altLang="en-US" dirty="0"/>
            </a:p>
          </p:txBody>
        </p:sp>
        <p:sp>
          <p:nvSpPr>
            <p:cNvPr id="9" name="テキスト ボックス 8"/>
            <p:cNvSpPr txBox="1"/>
            <p:nvPr/>
          </p:nvSpPr>
          <p:spPr>
            <a:xfrm>
              <a:off x="-17274" y="1735572"/>
              <a:ext cx="1512978" cy="369332"/>
            </a:xfrm>
            <a:prstGeom prst="rect">
              <a:avLst/>
            </a:prstGeom>
            <a:noFill/>
          </p:spPr>
          <p:txBody>
            <a:bodyPr wrap="none" rtlCol="0">
              <a:spAutoFit/>
            </a:bodyPr>
            <a:lstStyle/>
            <a:p>
              <a:r>
                <a:rPr kumimoji="1" lang="en-US" altLang="ja-JP" dirty="0" smtClean="0"/>
                <a:t>Pure-software</a:t>
              </a:r>
              <a:endParaRPr kumimoji="1" lang="ja-JP" altLang="en-US" dirty="0"/>
            </a:p>
          </p:txBody>
        </p:sp>
        <p:sp>
          <p:nvSpPr>
            <p:cNvPr id="10" name="テキスト ボックス 9"/>
            <p:cNvSpPr txBox="1"/>
            <p:nvPr/>
          </p:nvSpPr>
          <p:spPr>
            <a:xfrm>
              <a:off x="1590948" y="6469686"/>
              <a:ext cx="1103187" cy="369332"/>
            </a:xfrm>
            <a:prstGeom prst="rect">
              <a:avLst/>
            </a:prstGeom>
            <a:noFill/>
          </p:spPr>
          <p:txBody>
            <a:bodyPr wrap="none" rtlCol="0">
              <a:spAutoFit/>
            </a:bodyPr>
            <a:lstStyle/>
            <a:p>
              <a:r>
                <a:rPr kumimoji="1" lang="en-US" altLang="ja-JP" dirty="0" smtClean="0"/>
                <a:t>Individual</a:t>
              </a:r>
              <a:endParaRPr kumimoji="1" lang="ja-JP" altLang="en-US" dirty="0"/>
            </a:p>
          </p:txBody>
        </p:sp>
        <p:sp>
          <p:nvSpPr>
            <p:cNvPr id="11" name="テキスト ボックス 10"/>
            <p:cNvSpPr txBox="1"/>
            <p:nvPr/>
          </p:nvSpPr>
          <p:spPr>
            <a:xfrm>
              <a:off x="7777578" y="6454836"/>
              <a:ext cx="1156535" cy="369332"/>
            </a:xfrm>
            <a:prstGeom prst="rect">
              <a:avLst/>
            </a:prstGeom>
            <a:noFill/>
          </p:spPr>
          <p:txBody>
            <a:bodyPr wrap="none" rtlCol="0">
              <a:spAutoFit/>
            </a:bodyPr>
            <a:lstStyle/>
            <a:p>
              <a:r>
                <a:rPr kumimoji="1" lang="en-US" altLang="ja-JP" dirty="0" smtClean="0"/>
                <a:t>Integrated</a:t>
              </a:r>
              <a:endParaRPr kumimoji="1" lang="ja-JP" altLang="en-US" dirty="0"/>
            </a:p>
          </p:txBody>
        </p:sp>
        <p:sp>
          <p:nvSpPr>
            <p:cNvPr id="12" name="角丸四角形 11"/>
            <p:cNvSpPr/>
            <p:nvPr/>
          </p:nvSpPr>
          <p:spPr>
            <a:xfrm>
              <a:off x="1626727" y="2104904"/>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Subsystem</a:t>
              </a:r>
              <a:r>
                <a:rPr kumimoji="1" lang="ja-JP" altLang="en-US" dirty="0" smtClean="0"/>
                <a:t> </a:t>
              </a:r>
              <a:r>
                <a:rPr kumimoji="1" lang="en-US" altLang="ja-JP" dirty="0" smtClean="0"/>
                <a:t>actor</a:t>
              </a:r>
              <a:endParaRPr kumimoji="1" lang="ja-JP" altLang="en-US" dirty="0"/>
            </a:p>
          </p:txBody>
        </p:sp>
        <p:sp>
          <p:nvSpPr>
            <p:cNvPr id="13" name="角丸四角形 12"/>
            <p:cNvSpPr/>
            <p:nvPr/>
          </p:nvSpPr>
          <p:spPr>
            <a:xfrm>
              <a:off x="4261070" y="2379223"/>
              <a:ext cx="2061351"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Sequence</a:t>
              </a:r>
              <a:r>
                <a:rPr lang="ja-JP" altLang="en-US" dirty="0" smtClean="0"/>
                <a:t> </a:t>
              </a:r>
              <a:r>
                <a:rPr lang="en-US" altLang="ja-JP" dirty="0" smtClean="0"/>
                <a:t>(</a:t>
              </a:r>
              <a:r>
                <a:rPr lang="en-US" altLang="ja-JP" dirty="0" err="1" smtClean="0"/>
                <a:t>SpS</a:t>
              </a:r>
              <a:r>
                <a:rPr lang="en-US" altLang="ja-JP" dirty="0" smtClean="0"/>
                <a:t>/PFI)</a:t>
              </a:r>
              <a:endParaRPr kumimoji="1" lang="ja-JP" altLang="en-US" dirty="0"/>
            </a:p>
          </p:txBody>
        </p:sp>
        <p:sp>
          <p:nvSpPr>
            <p:cNvPr id="14" name="角丸四角形 13"/>
            <p:cNvSpPr/>
            <p:nvPr/>
          </p:nvSpPr>
          <p:spPr>
            <a:xfrm>
              <a:off x="6899768" y="2688375"/>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Integrated</a:t>
              </a:r>
              <a:r>
                <a:rPr kumimoji="1" lang="ja-JP" altLang="en-US" dirty="0" smtClean="0"/>
                <a:t> </a:t>
              </a:r>
              <a:r>
                <a:rPr kumimoji="1" lang="en-US" altLang="ja-JP" dirty="0" smtClean="0"/>
                <a:t>control</a:t>
              </a:r>
              <a:endParaRPr kumimoji="1" lang="ja-JP" altLang="en-US" dirty="0"/>
            </a:p>
          </p:txBody>
        </p:sp>
        <p:sp>
          <p:nvSpPr>
            <p:cNvPr id="15" name="角丸四角形 14"/>
            <p:cNvSpPr/>
            <p:nvPr/>
          </p:nvSpPr>
          <p:spPr>
            <a:xfrm>
              <a:off x="2853884" y="3269872"/>
              <a:ext cx="2406631"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Message</a:t>
              </a:r>
              <a:r>
                <a:rPr kumimoji="1" lang="ja-JP" altLang="en-US" dirty="0" smtClean="0"/>
                <a:t> </a:t>
              </a:r>
              <a:r>
                <a:rPr kumimoji="1" lang="en-US" altLang="ja-JP" dirty="0" smtClean="0"/>
                <a:t>Hub</a:t>
              </a:r>
              <a:r>
                <a:rPr kumimoji="1" lang="ja-JP" altLang="en-US" dirty="0" smtClean="0"/>
                <a:t> </a:t>
              </a:r>
              <a:r>
                <a:rPr kumimoji="1" lang="en-US" altLang="ja-JP" dirty="0" smtClean="0"/>
                <a:t>System</a:t>
              </a:r>
              <a:r>
                <a:rPr kumimoji="1" lang="ja-JP" altLang="en-US" dirty="0" smtClean="0"/>
                <a:t> </a:t>
              </a:r>
              <a:r>
                <a:rPr kumimoji="1" lang="en-US" altLang="ja-JP" dirty="0" smtClean="0"/>
                <a:t>(MHS)</a:t>
              </a:r>
              <a:endParaRPr kumimoji="1" lang="ja-JP" altLang="en-US" dirty="0"/>
            </a:p>
          </p:txBody>
        </p:sp>
        <p:sp>
          <p:nvSpPr>
            <p:cNvPr id="16" name="角丸四角形 15"/>
            <p:cNvSpPr/>
            <p:nvPr/>
          </p:nvSpPr>
          <p:spPr>
            <a:xfrm>
              <a:off x="5684279" y="3622418"/>
              <a:ext cx="2048932"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Log/Status</a:t>
              </a:r>
              <a:r>
                <a:rPr lang="ja-JP" altLang="en-US" dirty="0" smtClean="0"/>
                <a:t> </a:t>
              </a:r>
              <a:r>
                <a:rPr lang="en-US" altLang="ja-JP" dirty="0" smtClean="0"/>
                <a:t>archive</a:t>
              </a:r>
            </a:p>
            <a:p>
              <a:pPr algn="ctr"/>
              <a:r>
                <a:rPr kumimoji="1" lang="en-US" altLang="ja-JP" dirty="0" smtClean="0"/>
                <a:t>Status</a:t>
              </a:r>
              <a:r>
                <a:rPr kumimoji="1" lang="ja-JP" altLang="en-US" dirty="0" smtClean="0"/>
                <a:t> </a:t>
              </a:r>
              <a:r>
                <a:rPr kumimoji="1" lang="en-US" altLang="ja-JP" dirty="0" smtClean="0"/>
                <a:t>viewer</a:t>
              </a:r>
              <a:r>
                <a:rPr kumimoji="1" lang="ja-JP" altLang="en-US" dirty="0" smtClean="0"/>
                <a:t> </a:t>
              </a:r>
              <a:r>
                <a:rPr kumimoji="1" lang="en-US" altLang="ja-JP" dirty="0" smtClean="0"/>
                <a:t>GUI</a:t>
              </a:r>
              <a:endParaRPr kumimoji="1" lang="ja-JP" altLang="en-US" dirty="0"/>
            </a:p>
          </p:txBody>
        </p:sp>
        <p:cxnSp>
          <p:nvCxnSpPr>
            <p:cNvPr id="18" name="直線矢印コネクタ 17"/>
            <p:cNvCxnSpPr>
              <a:stCxn id="12" idx="3"/>
              <a:endCxn id="13" idx="1"/>
            </p:cNvCxnSpPr>
            <p:nvPr/>
          </p:nvCxnSpPr>
          <p:spPr>
            <a:xfrm>
              <a:off x="3540031" y="2365269"/>
              <a:ext cx="721039" cy="274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3" idx="3"/>
              <a:endCxn id="14" idx="1"/>
            </p:cNvCxnSpPr>
            <p:nvPr/>
          </p:nvCxnSpPr>
          <p:spPr>
            <a:xfrm>
              <a:off x="6322421" y="2639588"/>
              <a:ext cx="577347" cy="30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2" idx="2"/>
              <a:endCxn id="15" idx="0"/>
            </p:cNvCxnSpPr>
            <p:nvPr/>
          </p:nvCxnSpPr>
          <p:spPr>
            <a:xfrm>
              <a:off x="2583379" y="2625634"/>
              <a:ext cx="1473821" cy="644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3" idx="2"/>
              <a:endCxn id="15" idx="0"/>
            </p:cNvCxnSpPr>
            <p:nvPr/>
          </p:nvCxnSpPr>
          <p:spPr>
            <a:xfrm flipH="1">
              <a:off x="4057200" y="2899953"/>
              <a:ext cx="1234546" cy="369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5" idx="3"/>
              <a:endCxn id="16" idx="1"/>
            </p:cNvCxnSpPr>
            <p:nvPr/>
          </p:nvCxnSpPr>
          <p:spPr>
            <a:xfrm>
              <a:off x="5260515" y="3530237"/>
              <a:ext cx="423764" cy="35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6" idx="0"/>
              <a:endCxn id="14" idx="2"/>
            </p:cNvCxnSpPr>
            <p:nvPr/>
          </p:nvCxnSpPr>
          <p:spPr>
            <a:xfrm flipV="1">
              <a:off x="6708745" y="3209105"/>
              <a:ext cx="1147675" cy="413313"/>
            </a:xfrm>
            <a:prstGeom prst="line">
              <a:avLst/>
            </a:prstGeom>
          </p:spPr>
          <p:style>
            <a:lnRef idx="1">
              <a:schemeClr val="accent1"/>
            </a:lnRef>
            <a:fillRef idx="0">
              <a:schemeClr val="accent1"/>
            </a:fillRef>
            <a:effectRef idx="0">
              <a:schemeClr val="accent1"/>
            </a:effectRef>
            <a:fontRef idx="minor">
              <a:schemeClr val="tx1"/>
            </a:fontRef>
          </p:style>
        </p:cxnSp>
        <p:sp>
          <p:nvSpPr>
            <p:cNvPr id="33" name="角丸四角形 32"/>
            <p:cNvSpPr/>
            <p:nvPr/>
          </p:nvSpPr>
          <p:spPr>
            <a:xfrm>
              <a:off x="1770419" y="4632521"/>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r>
                <a:rPr lang="ja-JP" altLang="en-US" dirty="0" smtClean="0"/>
                <a:t> </a:t>
              </a:r>
              <a:r>
                <a:rPr lang="en-US" altLang="ja-JP" dirty="0" smtClean="0"/>
                <a:t>Storage</a:t>
              </a:r>
              <a:endParaRPr kumimoji="1" lang="ja-JP" altLang="en-US" dirty="0"/>
            </a:p>
          </p:txBody>
        </p:sp>
        <p:sp>
          <p:nvSpPr>
            <p:cNvPr id="34" name="角丸四角形 33"/>
            <p:cNvSpPr/>
            <p:nvPr/>
          </p:nvSpPr>
          <p:spPr>
            <a:xfrm>
              <a:off x="4735961" y="4547459"/>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Virtual</a:t>
              </a:r>
              <a:r>
                <a:rPr lang="ja-JP" altLang="en-US" dirty="0" smtClean="0"/>
                <a:t> </a:t>
              </a:r>
              <a:r>
                <a:rPr lang="en-US" altLang="ja-JP" dirty="0" smtClean="0"/>
                <a:t>Machine</a:t>
              </a:r>
              <a:r>
                <a:rPr lang="ja-JP" altLang="en-US" dirty="0" smtClean="0"/>
                <a:t> </a:t>
              </a:r>
              <a:r>
                <a:rPr lang="en-US" altLang="ja-JP" dirty="0" smtClean="0"/>
                <a:t>Infrastructure</a:t>
              </a:r>
              <a:endParaRPr kumimoji="1" lang="ja-JP" altLang="en-US" dirty="0"/>
            </a:p>
          </p:txBody>
        </p:sp>
        <p:sp>
          <p:nvSpPr>
            <p:cNvPr id="35" name="角丸四角形 34"/>
            <p:cNvSpPr/>
            <p:nvPr/>
          </p:nvSpPr>
          <p:spPr>
            <a:xfrm>
              <a:off x="1770419" y="5664456"/>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lang="ja-JP" altLang="en-US" dirty="0"/>
                <a:t> </a:t>
              </a:r>
              <a:r>
                <a:rPr lang="en-US" altLang="ja-JP" dirty="0" smtClean="0"/>
                <a:t>Network</a:t>
              </a:r>
              <a:r>
                <a:rPr lang="ja-JP" altLang="en-US" dirty="0" smtClean="0"/>
                <a:t> </a:t>
              </a:r>
              <a:r>
                <a:rPr lang="en-US" altLang="ja-JP" dirty="0" smtClean="0"/>
                <a:t>(PFS-LAN)</a:t>
              </a:r>
              <a:endParaRPr kumimoji="1" lang="ja-JP" altLang="en-US" dirty="0"/>
            </a:p>
          </p:txBody>
        </p:sp>
        <p:sp>
          <p:nvSpPr>
            <p:cNvPr id="36" name="角丸四角形 35"/>
            <p:cNvSpPr/>
            <p:nvPr/>
          </p:nvSpPr>
          <p:spPr>
            <a:xfrm>
              <a:off x="4735961" y="5130624"/>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r>
                <a:rPr lang="ja-JP" altLang="en-US" dirty="0" smtClean="0"/>
                <a:t> </a:t>
              </a:r>
              <a:r>
                <a:rPr lang="en-US" altLang="ja-JP" dirty="0" smtClean="0"/>
                <a:t>infrastructure</a:t>
              </a:r>
              <a:endParaRPr kumimoji="1" lang="ja-JP" altLang="en-US" dirty="0"/>
            </a:p>
          </p:txBody>
        </p:sp>
        <p:cxnSp>
          <p:nvCxnSpPr>
            <p:cNvPr id="37" name="直線コネクタ 36"/>
            <p:cNvCxnSpPr>
              <a:stCxn id="35" idx="3"/>
              <a:endCxn id="15" idx="2"/>
            </p:cNvCxnSpPr>
            <p:nvPr/>
          </p:nvCxnSpPr>
          <p:spPr>
            <a:xfrm flipV="1">
              <a:off x="3683723" y="3790602"/>
              <a:ext cx="373477" cy="2134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35" idx="3"/>
              <a:endCxn id="44" idx="1"/>
            </p:cNvCxnSpPr>
            <p:nvPr/>
          </p:nvCxnSpPr>
          <p:spPr>
            <a:xfrm flipV="1">
              <a:off x="3683723" y="5068666"/>
              <a:ext cx="912630" cy="856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3" idx="3"/>
              <a:endCxn id="44" idx="1"/>
            </p:cNvCxnSpPr>
            <p:nvPr/>
          </p:nvCxnSpPr>
          <p:spPr>
            <a:xfrm>
              <a:off x="3683723" y="4892886"/>
              <a:ext cx="912630" cy="175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44" idx="0"/>
              <a:endCxn id="16" idx="2"/>
            </p:cNvCxnSpPr>
            <p:nvPr/>
          </p:nvCxnSpPr>
          <p:spPr>
            <a:xfrm flipV="1">
              <a:off x="5684279" y="4143148"/>
              <a:ext cx="1024466" cy="232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44" idx="0"/>
              <a:endCxn id="12" idx="2"/>
            </p:cNvCxnSpPr>
            <p:nvPr/>
          </p:nvCxnSpPr>
          <p:spPr>
            <a:xfrm flipH="1" flipV="1">
              <a:off x="2583379" y="2625634"/>
              <a:ext cx="3100900" cy="174980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テキスト ボックス 37"/>
          <p:cNvSpPr txBox="1"/>
          <p:nvPr/>
        </p:nvSpPr>
        <p:spPr>
          <a:xfrm>
            <a:off x="7187119" y="5080005"/>
            <a:ext cx="1458861" cy="369332"/>
          </a:xfrm>
          <a:prstGeom prst="rect">
            <a:avLst/>
          </a:prstGeom>
          <a:noFill/>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Tree>
    <p:extLst>
      <p:ext uri="{BB962C8B-B14F-4D97-AF65-F5344CB8AC3E}">
        <p14:creationId xmlns:p14="http://schemas.microsoft.com/office/powerpoint/2010/main" val="753443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角丸四角形 122"/>
          <p:cNvSpPr/>
          <p:nvPr/>
        </p:nvSpPr>
        <p:spPr>
          <a:xfrm>
            <a:off x="123731" y="4416150"/>
            <a:ext cx="8914779" cy="23553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2495301" y="2036830"/>
            <a:ext cx="3886863" cy="6142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8" name="グループ化 177"/>
          <p:cNvGrpSpPr/>
          <p:nvPr/>
        </p:nvGrpSpPr>
        <p:grpSpPr>
          <a:xfrm>
            <a:off x="352195" y="2743455"/>
            <a:ext cx="7989137" cy="975244"/>
            <a:chOff x="471295" y="5785519"/>
            <a:chExt cx="7989137" cy="975244"/>
          </a:xfrm>
        </p:grpSpPr>
        <p:sp>
          <p:nvSpPr>
            <p:cNvPr id="179" name="角丸四角形 178"/>
            <p:cNvSpPr/>
            <p:nvPr/>
          </p:nvSpPr>
          <p:spPr>
            <a:xfrm>
              <a:off x="5605105"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Status archiver</a:t>
              </a:r>
              <a:endParaRPr lang="en-US" sz="1600" dirty="0">
                <a:solidFill>
                  <a:schemeClr val="tx1"/>
                </a:solidFill>
              </a:endParaRPr>
            </a:p>
          </p:txBody>
        </p:sp>
        <p:sp>
          <p:nvSpPr>
            <p:cNvPr id="180" name="角丸四角形 179"/>
            <p:cNvSpPr/>
            <p:nvPr/>
          </p:nvSpPr>
          <p:spPr>
            <a:xfrm>
              <a:off x="7549321" y="5886336"/>
              <a:ext cx="911111" cy="2688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400" dirty="0">
                  <a:solidFill>
                    <a:schemeClr val="tx1"/>
                  </a:solidFill>
                </a:rPr>
                <a:t>MHS</a:t>
              </a:r>
              <a:endParaRPr lang="ja-JP" altLang="en-US" sz="1400" dirty="0">
                <a:solidFill>
                  <a:schemeClr val="tx1"/>
                </a:solidFill>
              </a:endParaRPr>
            </a:p>
          </p:txBody>
        </p:sp>
        <p:cxnSp>
          <p:nvCxnSpPr>
            <p:cNvPr id="181" name="直線コネクタ 180"/>
            <p:cNvCxnSpPr>
              <a:stCxn id="180" idx="1"/>
              <a:endCxn id="179" idx="3"/>
            </p:cNvCxnSpPr>
            <p:nvPr/>
          </p:nvCxnSpPr>
          <p:spPr>
            <a:xfrm flipH="1">
              <a:off x="7297293" y="6020760"/>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矢印コネクタ 181"/>
            <p:cNvCxnSpPr>
              <a:stCxn id="179" idx="2"/>
              <a:endCxn id="190" idx="1"/>
            </p:cNvCxnSpPr>
            <p:nvPr/>
          </p:nvCxnSpPr>
          <p:spPr>
            <a:xfrm>
              <a:off x="6451199" y="6177475"/>
              <a:ext cx="0" cy="169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3" name="角丸四角形 182"/>
            <p:cNvSpPr/>
            <p:nvPr/>
          </p:nvSpPr>
          <p:spPr>
            <a:xfrm>
              <a:off x="3192837"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jsonp</a:t>
              </a:r>
              <a:r>
                <a:rPr lang="en-US" sz="1600" dirty="0" smtClean="0">
                  <a:solidFill>
                    <a:schemeClr val="tx1"/>
                  </a:solidFill>
                </a:rPr>
                <a:t> provider</a:t>
              </a:r>
              <a:endParaRPr lang="en-US" sz="1600" dirty="0">
                <a:solidFill>
                  <a:schemeClr val="tx1"/>
                </a:solidFill>
              </a:endParaRPr>
            </a:p>
          </p:txBody>
        </p:sp>
        <p:cxnSp>
          <p:nvCxnSpPr>
            <p:cNvPr id="184" name="直線コネクタ 183"/>
            <p:cNvCxnSpPr>
              <a:stCxn id="179" idx="1"/>
              <a:endCxn id="183" idx="3"/>
            </p:cNvCxnSpPr>
            <p:nvPr/>
          </p:nvCxnSpPr>
          <p:spPr>
            <a:xfrm flipH="1">
              <a:off x="4885025" y="6020760"/>
              <a:ext cx="720080" cy="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テキスト ボックス 184"/>
            <p:cNvSpPr txBox="1"/>
            <p:nvPr/>
          </p:nvSpPr>
          <p:spPr>
            <a:xfrm>
              <a:off x="4949845" y="5785519"/>
              <a:ext cx="532518" cy="307777"/>
            </a:xfrm>
            <a:prstGeom prst="rect">
              <a:avLst/>
            </a:prstGeom>
            <a:noFill/>
          </p:spPr>
          <p:txBody>
            <a:bodyPr wrap="none" rtlCol="0">
              <a:spAutoFit/>
            </a:bodyPr>
            <a:lstStyle/>
            <a:p>
              <a:r>
                <a:rPr lang="en-US" sz="1400" dirty="0" smtClean="0"/>
                <a:t>SHM</a:t>
              </a:r>
              <a:endParaRPr lang="en-US" sz="1600" dirty="0"/>
            </a:p>
          </p:txBody>
        </p:sp>
        <p:sp>
          <p:nvSpPr>
            <p:cNvPr id="186" name="角丸四角形 185"/>
            <p:cNvSpPr/>
            <p:nvPr/>
          </p:nvSpPr>
          <p:spPr>
            <a:xfrm>
              <a:off x="2868801" y="6309320"/>
              <a:ext cx="2311479" cy="4514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solidFill>
                  <a:schemeClr val="tx1"/>
                </a:solidFill>
              </a:endParaRPr>
            </a:p>
          </p:txBody>
        </p:sp>
        <p:sp>
          <p:nvSpPr>
            <p:cNvPr id="187" name="フローチャート: 処理 186"/>
            <p:cNvSpPr/>
            <p:nvPr/>
          </p:nvSpPr>
          <p:spPr>
            <a:xfrm>
              <a:off x="471295" y="6027805"/>
              <a:ext cx="1368152" cy="73295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Operational</a:t>
              </a:r>
              <a:r>
                <a:rPr lang="ja-JP" altLang="en-US" sz="1600" dirty="0" smtClean="0">
                  <a:solidFill>
                    <a:schemeClr val="tx1"/>
                  </a:solidFill>
                </a:rPr>
                <a:t> </a:t>
              </a:r>
              <a:r>
                <a:rPr lang="en-US" altLang="ja-JP" sz="1600" dirty="0" smtClean="0">
                  <a:solidFill>
                    <a:schemeClr val="tx1"/>
                  </a:solidFill>
                </a:rPr>
                <a:t>status</a:t>
              </a:r>
              <a:r>
                <a:rPr lang="ja-JP" altLang="en-US" sz="1600" dirty="0" smtClean="0">
                  <a:solidFill>
                    <a:schemeClr val="tx1"/>
                  </a:solidFill>
                </a:rPr>
                <a:t> </a:t>
              </a:r>
              <a:r>
                <a:rPr lang="en-US" altLang="ja-JP" sz="1600" dirty="0" smtClean="0">
                  <a:solidFill>
                    <a:schemeClr val="tx1"/>
                  </a:solidFill>
                </a:rPr>
                <a:t>viewer</a:t>
              </a:r>
              <a:r>
                <a:rPr lang="ja-JP" altLang="en-US" sz="1600" dirty="0" smtClean="0">
                  <a:solidFill>
                    <a:schemeClr val="tx1"/>
                  </a:solidFill>
                </a:rPr>
                <a:t> </a:t>
              </a:r>
              <a:r>
                <a:rPr lang="en-US" altLang="ja-JP" sz="1600" dirty="0" smtClean="0">
                  <a:solidFill>
                    <a:schemeClr val="tx1"/>
                  </a:solidFill>
                </a:rPr>
                <a:t>(browser)</a:t>
              </a:r>
              <a:endParaRPr lang="en-US" sz="1600" dirty="0">
                <a:solidFill>
                  <a:schemeClr val="tx1"/>
                </a:solidFill>
              </a:endParaRPr>
            </a:p>
          </p:txBody>
        </p:sp>
        <p:cxnSp>
          <p:nvCxnSpPr>
            <p:cNvPr id="188" name="直線矢印コネクタ 187"/>
            <p:cNvCxnSpPr>
              <a:stCxn id="187" idx="3"/>
              <a:endCxn id="186" idx="1"/>
            </p:cNvCxnSpPr>
            <p:nvPr/>
          </p:nvCxnSpPr>
          <p:spPr>
            <a:xfrm>
              <a:off x="1839447" y="6394284"/>
              <a:ext cx="1029354" cy="140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a:stCxn id="187" idx="3"/>
              <a:endCxn id="183" idx="1"/>
            </p:cNvCxnSpPr>
            <p:nvPr/>
          </p:nvCxnSpPr>
          <p:spPr>
            <a:xfrm flipV="1">
              <a:off x="1839447" y="6020760"/>
              <a:ext cx="1353390" cy="373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円柱 189"/>
            <p:cNvSpPr/>
            <p:nvPr/>
          </p:nvSpPr>
          <p:spPr>
            <a:xfrm>
              <a:off x="5767123" y="6346982"/>
              <a:ext cx="1368152" cy="3761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database</a:t>
              </a:r>
              <a:endParaRPr lang="en-US" sz="1600" dirty="0">
                <a:solidFill>
                  <a:schemeClr val="tx1"/>
                </a:solidFill>
              </a:endParaRPr>
            </a:p>
          </p:txBody>
        </p:sp>
        <p:sp>
          <p:nvSpPr>
            <p:cNvPr id="191" name="角丸四角形 190"/>
            <p:cNvSpPr/>
            <p:nvPr/>
          </p:nvSpPr>
          <p:spPr>
            <a:xfrm>
              <a:off x="3804905" y="6384644"/>
              <a:ext cx="1296144"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DB to </a:t>
              </a:r>
              <a:r>
                <a:rPr lang="en-US" sz="1600" dirty="0" err="1" smtClean="0">
                  <a:solidFill>
                    <a:schemeClr val="tx1"/>
                  </a:solidFill>
                </a:rPr>
                <a:t>json</a:t>
              </a:r>
              <a:endParaRPr lang="en-US" sz="1600" dirty="0">
                <a:solidFill>
                  <a:schemeClr val="tx1"/>
                </a:solidFill>
              </a:endParaRPr>
            </a:p>
          </p:txBody>
        </p:sp>
        <p:cxnSp>
          <p:nvCxnSpPr>
            <p:cNvPr id="192" name="直線コネクタ 191"/>
            <p:cNvCxnSpPr>
              <a:stCxn id="190" idx="2"/>
              <a:endCxn id="191" idx="3"/>
            </p:cNvCxnSpPr>
            <p:nvPr/>
          </p:nvCxnSpPr>
          <p:spPr>
            <a:xfrm flipH="1">
              <a:off x="5101049" y="6535041"/>
              <a:ext cx="666074" cy="6319"/>
            </a:xfrm>
            <a:prstGeom prst="line">
              <a:avLst/>
            </a:prstGeom>
          </p:spPr>
          <p:style>
            <a:lnRef idx="1">
              <a:schemeClr val="accent1"/>
            </a:lnRef>
            <a:fillRef idx="0">
              <a:schemeClr val="accent1"/>
            </a:fillRef>
            <a:effectRef idx="0">
              <a:schemeClr val="accent1"/>
            </a:effectRef>
            <a:fontRef idx="minor">
              <a:schemeClr val="tx1"/>
            </a:fontRef>
          </p:style>
        </p:cxnSp>
        <p:sp>
          <p:nvSpPr>
            <p:cNvPr id="193" name="テキスト ボックス 192"/>
            <p:cNvSpPr txBox="1"/>
            <p:nvPr/>
          </p:nvSpPr>
          <p:spPr>
            <a:xfrm>
              <a:off x="5173057" y="6289575"/>
              <a:ext cx="461986" cy="307777"/>
            </a:xfrm>
            <a:prstGeom prst="rect">
              <a:avLst/>
            </a:prstGeom>
            <a:noFill/>
          </p:spPr>
          <p:txBody>
            <a:bodyPr wrap="none" rtlCol="0">
              <a:spAutoFit/>
            </a:bodyPr>
            <a:lstStyle/>
            <a:p>
              <a:r>
                <a:rPr lang="en-US" sz="1400" dirty="0" smtClean="0"/>
                <a:t>SQL</a:t>
              </a:r>
              <a:endParaRPr lang="en-US" sz="1600" dirty="0"/>
            </a:p>
          </p:txBody>
        </p:sp>
        <p:sp>
          <p:nvSpPr>
            <p:cNvPr id="194" name="角丸四角形 193"/>
            <p:cNvSpPr/>
            <p:nvPr/>
          </p:nvSpPr>
          <p:spPr>
            <a:xfrm>
              <a:off x="2940809" y="6384644"/>
              <a:ext cx="7920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HTML</a:t>
              </a:r>
              <a:endParaRPr lang="en-US" sz="1600" dirty="0">
                <a:solidFill>
                  <a:schemeClr val="tx1"/>
                </a:solidFill>
              </a:endParaRPr>
            </a:p>
          </p:txBody>
        </p:sp>
        <p:sp>
          <p:nvSpPr>
            <p:cNvPr id="195" name="テキスト ボックス 194"/>
            <p:cNvSpPr txBox="1"/>
            <p:nvPr/>
          </p:nvSpPr>
          <p:spPr>
            <a:xfrm>
              <a:off x="1850014" y="5929535"/>
              <a:ext cx="1209818" cy="307777"/>
            </a:xfrm>
            <a:prstGeom prst="rect">
              <a:avLst/>
            </a:prstGeom>
            <a:noFill/>
          </p:spPr>
          <p:txBody>
            <a:bodyPr wrap="none" rtlCol="0">
              <a:spAutoFit/>
            </a:bodyPr>
            <a:lstStyle/>
            <a:p>
              <a:r>
                <a:rPr lang="en-US" sz="1400" dirty="0" err="1" smtClean="0"/>
                <a:t>jsonp</a:t>
              </a:r>
              <a:r>
                <a:rPr lang="en-US" sz="1400" dirty="0" smtClean="0"/>
                <a:t> or CORS</a:t>
              </a:r>
              <a:endParaRPr lang="en-US" sz="1600" dirty="0"/>
            </a:p>
          </p:txBody>
        </p:sp>
      </p:grpSp>
      <p:cxnSp>
        <p:nvCxnSpPr>
          <p:cNvPr id="132" name="直線コネクタ 131"/>
          <p:cNvCxnSpPr/>
          <p:nvPr/>
        </p:nvCxnSpPr>
        <p:spPr>
          <a:xfrm>
            <a:off x="107504" y="2743455"/>
            <a:ext cx="88569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a:off x="116211" y="3797193"/>
            <a:ext cx="88569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03" name="グループ化 202"/>
          <p:cNvGrpSpPr/>
          <p:nvPr/>
        </p:nvGrpSpPr>
        <p:grpSpPr>
          <a:xfrm>
            <a:off x="335275" y="3865685"/>
            <a:ext cx="8553162" cy="2939345"/>
            <a:chOff x="335275" y="3865685"/>
            <a:chExt cx="8553162" cy="2939345"/>
          </a:xfrm>
        </p:grpSpPr>
        <p:sp>
          <p:nvSpPr>
            <p:cNvPr id="135" name="正方形/長方形 134"/>
            <p:cNvSpPr/>
            <p:nvPr/>
          </p:nvSpPr>
          <p:spPr>
            <a:xfrm>
              <a:off x="335275" y="3908115"/>
              <a:ext cx="3644909" cy="2491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テキスト ボックス 135"/>
            <p:cNvSpPr txBox="1"/>
            <p:nvPr/>
          </p:nvSpPr>
          <p:spPr>
            <a:xfrm>
              <a:off x="3146862" y="3891160"/>
              <a:ext cx="894797" cy="369332"/>
            </a:xfrm>
            <a:prstGeom prst="rect">
              <a:avLst/>
            </a:prstGeom>
            <a:noFill/>
          </p:spPr>
          <p:txBody>
            <a:bodyPr wrap="none" rtlCol="0">
              <a:spAutoFit/>
            </a:bodyPr>
            <a:lstStyle/>
            <a:p>
              <a:r>
                <a:rPr kumimoji="1" lang="en-US" altLang="ja-JP" dirty="0" smtClean="0"/>
                <a:t>summit</a:t>
              </a:r>
              <a:endParaRPr kumimoji="1" lang="ja-JP" altLang="en-US" dirty="0"/>
            </a:p>
          </p:txBody>
        </p:sp>
        <p:sp>
          <p:nvSpPr>
            <p:cNvPr id="137" name="正方形/長方形 136"/>
            <p:cNvSpPr/>
            <p:nvPr/>
          </p:nvSpPr>
          <p:spPr>
            <a:xfrm>
              <a:off x="4908620" y="3865685"/>
              <a:ext cx="3979817" cy="1953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p:cNvSpPr txBox="1"/>
            <p:nvPr/>
          </p:nvSpPr>
          <p:spPr>
            <a:xfrm>
              <a:off x="4886334" y="5439317"/>
              <a:ext cx="534121" cy="369332"/>
            </a:xfrm>
            <a:prstGeom prst="rect">
              <a:avLst/>
            </a:prstGeom>
            <a:noFill/>
          </p:spPr>
          <p:txBody>
            <a:bodyPr wrap="none" rtlCol="0">
              <a:spAutoFit/>
            </a:bodyPr>
            <a:lstStyle/>
            <a:p>
              <a:r>
                <a:rPr kumimoji="1" lang="en-US" altLang="ja-JP" dirty="0" err="1" smtClean="0"/>
                <a:t>hilo</a:t>
              </a:r>
              <a:endParaRPr kumimoji="1" lang="ja-JP" altLang="en-US" dirty="0"/>
            </a:p>
          </p:txBody>
        </p:sp>
        <p:sp>
          <p:nvSpPr>
            <p:cNvPr id="139" name="正方形/長方形 138"/>
            <p:cNvSpPr/>
            <p:nvPr/>
          </p:nvSpPr>
          <p:spPr>
            <a:xfrm>
              <a:off x="4908621" y="5892287"/>
              <a:ext cx="1878490" cy="836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4934077" y="6390708"/>
              <a:ext cx="1622560" cy="338554"/>
            </a:xfrm>
            <a:prstGeom prst="rect">
              <a:avLst/>
            </a:prstGeom>
            <a:noFill/>
          </p:spPr>
          <p:txBody>
            <a:bodyPr wrap="none" rtlCol="0">
              <a:spAutoFit/>
            </a:bodyPr>
            <a:lstStyle/>
            <a:p>
              <a:r>
                <a:rPr lang="en-US" altLang="ja-JP" sz="1600" dirty="0" err="1"/>
                <a:t>h</a:t>
              </a:r>
              <a:r>
                <a:rPr kumimoji="1" lang="en-US" altLang="ja-JP" sz="1600" dirty="0" err="1" smtClean="0"/>
                <a:t>ilo</a:t>
              </a:r>
              <a:r>
                <a:rPr kumimoji="1" lang="ja-JP" altLang="en-US" sz="1600" dirty="0" smtClean="0"/>
                <a:t> </a:t>
              </a:r>
              <a:r>
                <a:rPr kumimoji="1" lang="en-US" altLang="ja-JP" sz="1600" dirty="0" smtClean="0"/>
                <a:t>outside-DMZ</a:t>
              </a:r>
              <a:endParaRPr kumimoji="1" lang="ja-JP" altLang="en-US" sz="1600" dirty="0"/>
            </a:p>
          </p:txBody>
        </p:sp>
        <p:sp>
          <p:nvSpPr>
            <p:cNvPr id="141" name="フローチャート: 磁気ディスク 140"/>
            <p:cNvSpPr/>
            <p:nvPr/>
          </p:nvSpPr>
          <p:spPr>
            <a:xfrm>
              <a:off x="1909644" y="5383996"/>
              <a:ext cx="760491"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42" name="正方形/長方形 141"/>
            <p:cNvSpPr/>
            <p:nvPr/>
          </p:nvSpPr>
          <p:spPr>
            <a:xfrm>
              <a:off x="430525" y="5079194"/>
              <a:ext cx="3387535" cy="1215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p:cNvSpPr txBox="1"/>
            <p:nvPr/>
          </p:nvSpPr>
          <p:spPr>
            <a:xfrm>
              <a:off x="438042" y="5977747"/>
              <a:ext cx="2561599" cy="338554"/>
            </a:xfrm>
            <a:prstGeom prst="rect">
              <a:avLst/>
            </a:prstGeom>
            <a:noFill/>
          </p:spPr>
          <p:txBody>
            <a:bodyPr wrap="none" rtlCol="0">
              <a:spAutoFit/>
            </a:bodyPr>
            <a:lstStyle/>
            <a:p>
              <a:r>
                <a:rPr lang="en-US" altLang="ja-JP" sz="1600" dirty="0" smtClean="0"/>
                <a:t>Summit</a:t>
              </a:r>
              <a:r>
                <a:rPr lang="ja-JP" altLang="en-US" sz="1600" dirty="0" smtClean="0"/>
                <a:t> </a:t>
              </a:r>
              <a:r>
                <a:rPr lang="en-US" altLang="ja-JP" sz="1600" dirty="0" smtClean="0"/>
                <a:t>m</a:t>
              </a:r>
              <a:r>
                <a:rPr kumimoji="1" lang="en-US" altLang="ja-JP" sz="1600" dirty="0" smtClean="0"/>
                <a:t>aster</a:t>
              </a:r>
              <a:r>
                <a:rPr kumimoji="1" lang="ja-JP" altLang="en-US" sz="1600" dirty="0" smtClean="0"/>
                <a:t> </a:t>
              </a:r>
              <a:r>
                <a:rPr kumimoji="1" lang="en-US" altLang="ja-JP" sz="1600" dirty="0" smtClean="0"/>
                <a:t>iSCSI</a:t>
              </a:r>
              <a:r>
                <a:rPr kumimoji="1" lang="ja-JP" altLang="en-US" sz="1600" dirty="0" smtClean="0"/>
                <a:t> </a:t>
              </a:r>
              <a:r>
                <a:rPr kumimoji="1" lang="en-US" altLang="ja-JP" sz="1600" dirty="0" smtClean="0"/>
                <a:t>storage</a:t>
              </a:r>
              <a:endParaRPr kumimoji="1" lang="ja-JP" altLang="en-US" sz="1600" dirty="0"/>
            </a:p>
          </p:txBody>
        </p:sp>
        <p:sp>
          <p:nvSpPr>
            <p:cNvPr id="144" name="フローチャート: 磁気ディスク 143"/>
            <p:cNvSpPr/>
            <p:nvPr/>
          </p:nvSpPr>
          <p:spPr>
            <a:xfrm>
              <a:off x="560680" y="5383996"/>
              <a:ext cx="1267486"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45" name="フローチャート: 磁気ディスク 144"/>
            <p:cNvSpPr/>
            <p:nvPr/>
          </p:nvSpPr>
          <p:spPr>
            <a:xfrm>
              <a:off x="2753943" y="5409773"/>
              <a:ext cx="968720"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46" name="角丸四角形 145"/>
            <p:cNvSpPr/>
            <p:nvPr/>
          </p:nvSpPr>
          <p:spPr>
            <a:xfrm>
              <a:off x="1660919" y="4524782"/>
              <a:ext cx="1475715" cy="3568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sp>
          <p:nvSpPr>
            <p:cNvPr id="147" name="フローチャート: 磁気ディスク 146"/>
            <p:cNvSpPr/>
            <p:nvPr/>
          </p:nvSpPr>
          <p:spPr>
            <a:xfrm>
              <a:off x="5313931" y="4475063"/>
              <a:ext cx="760491"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48" name="正方形/長方形 147"/>
            <p:cNvSpPr/>
            <p:nvPr/>
          </p:nvSpPr>
          <p:spPr>
            <a:xfrm>
              <a:off x="5109700" y="3977054"/>
              <a:ext cx="3651953" cy="11493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p:cNvSpPr txBox="1"/>
            <p:nvPr/>
          </p:nvSpPr>
          <p:spPr>
            <a:xfrm>
              <a:off x="5109700" y="3999534"/>
              <a:ext cx="1272464" cy="338554"/>
            </a:xfrm>
            <a:prstGeom prst="rect">
              <a:avLst/>
            </a:prstGeom>
            <a:noFill/>
          </p:spPr>
          <p:txBody>
            <a:bodyPr wrap="none" rtlCol="0">
              <a:spAutoFit/>
            </a:bodyPr>
            <a:lstStyle/>
            <a:p>
              <a:r>
                <a:rPr lang="en-US" altLang="ja-JP" sz="1600" dirty="0" smtClean="0"/>
                <a:t>Hilo</a:t>
              </a:r>
              <a:r>
                <a:rPr lang="ja-JP" altLang="en-US" sz="1600" dirty="0" smtClean="0"/>
                <a:t> </a:t>
              </a:r>
              <a:r>
                <a:rPr lang="en-US" altLang="ja-JP" sz="1600" dirty="0" smtClean="0"/>
                <a:t>storage?</a:t>
              </a:r>
              <a:endParaRPr kumimoji="1" lang="ja-JP" altLang="en-US" sz="1600" dirty="0"/>
            </a:p>
          </p:txBody>
        </p:sp>
        <p:sp>
          <p:nvSpPr>
            <p:cNvPr id="150" name="フローチャート: 磁気ディスク 149"/>
            <p:cNvSpPr/>
            <p:nvPr/>
          </p:nvSpPr>
          <p:spPr>
            <a:xfrm>
              <a:off x="6298512" y="4462874"/>
              <a:ext cx="968720"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51" name="角丸四角形 150"/>
            <p:cNvSpPr/>
            <p:nvPr/>
          </p:nvSpPr>
          <p:spPr>
            <a:xfrm>
              <a:off x="5448599" y="5261456"/>
              <a:ext cx="1475715" cy="4223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cxnSp>
          <p:nvCxnSpPr>
            <p:cNvPr id="152" name="直線コネクタ 151"/>
            <p:cNvCxnSpPr>
              <a:stCxn id="146" idx="2"/>
              <a:endCxn id="141" idx="1"/>
            </p:cNvCxnSpPr>
            <p:nvPr/>
          </p:nvCxnSpPr>
          <p:spPr>
            <a:xfrm flipH="1">
              <a:off x="2289890" y="4881639"/>
              <a:ext cx="108887" cy="50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線コネクタ 152"/>
            <p:cNvCxnSpPr>
              <a:stCxn id="147" idx="3"/>
              <a:endCxn id="151" idx="0"/>
            </p:cNvCxnSpPr>
            <p:nvPr/>
          </p:nvCxnSpPr>
          <p:spPr>
            <a:xfrm>
              <a:off x="5694177" y="5002121"/>
              <a:ext cx="492280" cy="259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線矢印コネクタ 153"/>
            <p:cNvCxnSpPr>
              <a:stCxn id="146" idx="3"/>
              <a:endCxn id="151" idx="1"/>
            </p:cNvCxnSpPr>
            <p:nvPr/>
          </p:nvCxnSpPr>
          <p:spPr>
            <a:xfrm>
              <a:off x="3136634" y="4703211"/>
              <a:ext cx="2311965" cy="7694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p:cNvSpPr txBox="1"/>
            <p:nvPr/>
          </p:nvSpPr>
          <p:spPr>
            <a:xfrm>
              <a:off x="3869092" y="4983079"/>
              <a:ext cx="1182696" cy="369332"/>
            </a:xfrm>
            <a:prstGeom prst="rect">
              <a:avLst/>
            </a:prstGeom>
            <a:noFill/>
          </p:spPr>
          <p:txBody>
            <a:bodyPr wrap="none" rtlCol="0">
              <a:spAutoFit/>
            </a:bodyPr>
            <a:lstStyle/>
            <a:p>
              <a:r>
                <a:rPr kumimoji="1" lang="en-US" altLang="ja-JP" dirty="0" smtClean="0"/>
                <a:t>replication</a:t>
              </a:r>
              <a:endParaRPr kumimoji="1" lang="ja-JP" altLang="en-US" dirty="0"/>
            </a:p>
          </p:txBody>
        </p:sp>
        <p:cxnSp>
          <p:nvCxnSpPr>
            <p:cNvPr id="156" name="直線矢印コネクタ 155"/>
            <p:cNvCxnSpPr>
              <a:endCxn id="145" idx="1"/>
            </p:cNvCxnSpPr>
            <p:nvPr/>
          </p:nvCxnSpPr>
          <p:spPr>
            <a:xfrm>
              <a:off x="2617883" y="4888409"/>
              <a:ext cx="620420" cy="521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テキスト ボックス 156"/>
            <p:cNvSpPr txBox="1"/>
            <p:nvPr/>
          </p:nvSpPr>
          <p:spPr>
            <a:xfrm>
              <a:off x="2532562" y="5056626"/>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cxnSp>
          <p:nvCxnSpPr>
            <p:cNvPr id="158" name="直線矢印コネクタ 157"/>
            <p:cNvCxnSpPr>
              <a:stCxn id="151" idx="0"/>
              <a:endCxn id="150" idx="3"/>
            </p:cNvCxnSpPr>
            <p:nvPr/>
          </p:nvCxnSpPr>
          <p:spPr>
            <a:xfrm flipV="1">
              <a:off x="6186457" y="4989932"/>
              <a:ext cx="596415" cy="271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テキスト ボックス 158"/>
            <p:cNvSpPr txBox="1"/>
            <p:nvPr/>
          </p:nvSpPr>
          <p:spPr>
            <a:xfrm>
              <a:off x="6193907" y="4941293"/>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sp>
          <p:nvSpPr>
            <p:cNvPr id="160" name="角丸四角形 159"/>
            <p:cNvSpPr/>
            <p:nvPr/>
          </p:nvSpPr>
          <p:spPr>
            <a:xfrm>
              <a:off x="4979724" y="6010112"/>
              <a:ext cx="1750896" cy="3088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External</a:t>
              </a:r>
              <a:r>
                <a:rPr lang="ja-JP" altLang="en-US" dirty="0" smtClean="0"/>
                <a:t> </a:t>
              </a:r>
              <a:r>
                <a:rPr lang="en-US" altLang="ja-JP" dirty="0" smtClean="0"/>
                <a:t>access</a:t>
              </a:r>
              <a:endParaRPr kumimoji="1" lang="ja-JP" altLang="en-US" dirty="0"/>
            </a:p>
          </p:txBody>
        </p:sp>
        <p:cxnSp>
          <p:nvCxnSpPr>
            <p:cNvPr id="161" name="直線矢印コネクタ 160"/>
            <p:cNvCxnSpPr>
              <a:stCxn id="160" idx="0"/>
              <a:endCxn id="151" idx="2"/>
            </p:cNvCxnSpPr>
            <p:nvPr/>
          </p:nvCxnSpPr>
          <p:spPr>
            <a:xfrm flipV="1">
              <a:off x="5855172" y="5683806"/>
              <a:ext cx="331285" cy="326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角丸四角形 161"/>
            <p:cNvSpPr/>
            <p:nvPr/>
          </p:nvSpPr>
          <p:spPr>
            <a:xfrm>
              <a:off x="461849" y="3988142"/>
              <a:ext cx="969113" cy="3228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MHS</a:t>
              </a:r>
              <a:endParaRPr kumimoji="1" lang="ja-JP" altLang="en-US" dirty="0"/>
            </a:p>
          </p:txBody>
        </p:sp>
        <p:sp>
          <p:nvSpPr>
            <p:cNvPr id="163" name="角丸四角形 162"/>
            <p:cNvSpPr/>
            <p:nvPr/>
          </p:nvSpPr>
          <p:spPr>
            <a:xfrm>
              <a:off x="1610363" y="3988142"/>
              <a:ext cx="1576829" cy="3249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Status</a:t>
              </a:r>
              <a:r>
                <a:rPr lang="ja-JP" altLang="en-US" dirty="0" smtClean="0"/>
                <a:t> </a:t>
              </a:r>
              <a:r>
                <a:rPr lang="en-US" altLang="ja-JP" dirty="0" smtClean="0"/>
                <a:t>archive</a:t>
              </a:r>
              <a:endParaRPr kumimoji="1" lang="ja-JP" altLang="en-US" dirty="0"/>
            </a:p>
          </p:txBody>
        </p:sp>
        <p:sp>
          <p:nvSpPr>
            <p:cNvPr id="164" name="角丸四角形 163"/>
            <p:cNvSpPr/>
            <p:nvPr/>
          </p:nvSpPr>
          <p:spPr>
            <a:xfrm>
              <a:off x="461849" y="4526888"/>
              <a:ext cx="969113" cy="3773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endParaRPr kumimoji="1" lang="ja-JP" altLang="en-US" dirty="0"/>
            </a:p>
          </p:txBody>
        </p:sp>
        <p:cxnSp>
          <p:nvCxnSpPr>
            <p:cNvPr id="165" name="直線コネクタ 164"/>
            <p:cNvCxnSpPr>
              <a:stCxn id="164" idx="0"/>
              <a:endCxn id="162" idx="2"/>
            </p:cNvCxnSpPr>
            <p:nvPr/>
          </p:nvCxnSpPr>
          <p:spPr>
            <a:xfrm flipV="1">
              <a:off x="946406" y="4310946"/>
              <a:ext cx="0" cy="21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直線コネクタ 165"/>
            <p:cNvCxnSpPr>
              <a:stCxn id="162" idx="3"/>
              <a:endCxn id="163" idx="1"/>
            </p:cNvCxnSpPr>
            <p:nvPr/>
          </p:nvCxnSpPr>
          <p:spPr>
            <a:xfrm>
              <a:off x="1430962" y="4149544"/>
              <a:ext cx="179401" cy="1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直線矢印コネクタ 166"/>
            <p:cNvCxnSpPr>
              <a:stCxn id="163" idx="2"/>
              <a:endCxn id="146" idx="0"/>
            </p:cNvCxnSpPr>
            <p:nvPr/>
          </p:nvCxnSpPr>
          <p:spPr>
            <a:xfrm flipH="1">
              <a:off x="2398777" y="4313118"/>
              <a:ext cx="1" cy="21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a:stCxn id="164" idx="2"/>
              <a:endCxn id="144" idx="1"/>
            </p:cNvCxnSpPr>
            <p:nvPr/>
          </p:nvCxnSpPr>
          <p:spPr>
            <a:xfrm>
              <a:off x="946406" y="4904208"/>
              <a:ext cx="248017" cy="479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直線矢印コネクタ 168"/>
            <p:cNvCxnSpPr>
              <a:stCxn id="164" idx="3"/>
              <a:endCxn id="146" idx="1"/>
            </p:cNvCxnSpPr>
            <p:nvPr/>
          </p:nvCxnSpPr>
          <p:spPr>
            <a:xfrm flipV="1">
              <a:off x="1430962" y="4703211"/>
              <a:ext cx="229957" cy="12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フローチャート: 磁気ディスク 169"/>
            <p:cNvSpPr/>
            <p:nvPr/>
          </p:nvSpPr>
          <p:spPr>
            <a:xfrm>
              <a:off x="7391413" y="4481924"/>
              <a:ext cx="1267486"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71" name="角丸四角形 170"/>
            <p:cNvSpPr/>
            <p:nvPr/>
          </p:nvSpPr>
          <p:spPr>
            <a:xfrm>
              <a:off x="7212070" y="5275387"/>
              <a:ext cx="1549583" cy="3773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(on-site</a:t>
              </a:r>
              <a:r>
                <a:rPr lang="ja-JP" altLang="en-US" dirty="0" smtClean="0"/>
                <a:t> </a:t>
              </a:r>
              <a:r>
                <a:rPr lang="en-US" altLang="ja-JP" dirty="0" smtClean="0"/>
                <a:t>DRP)</a:t>
              </a:r>
              <a:endParaRPr kumimoji="1" lang="ja-JP" altLang="en-US" dirty="0"/>
            </a:p>
          </p:txBody>
        </p:sp>
        <p:cxnSp>
          <p:nvCxnSpPr>
            <p:cNvPr id="172" name="直線コネクタ 171"/>
            <p:cNvCxnSpPr>
              <a:stCxn id="151" idx="3"/>
              <a:endCxn id="171" idx="1"/>
            </p:cNvCxnSpPr>
            <p:nvPr/>
          </p:nvCxnSpPr>
          <p:spPr>
            <a:xfrm flipV="1">
              <a:off x="6924314" y="5464047"/>
              <a:ext cx="287756" cy="8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線コネクタ 172"/>
            <p:cNvCxnSpPr>
              <a:stCxn id="171" idx="0"/>
              <a:endCxn id="170" idx="3"/>
            </p:cNvCxnSpPr>
            <p:nvPr/>
          </p:nvCxnSpPr>
          <p:spPr>
            <a:xfrm flipV="1">
              <a:off x="7986862" y="5008982"/>
              <a:ext cx="38294" cy="266405"/>
            </a:xfrm>
            <a:prstGeom prst="line">
              <a:avLst/>
            </a:prstGeom>
          </p:spPr>
          <p:style>
            <a:lnRef idx="1">
              <a:schemeClr val="accent1"/>
            </a:lnRef>
            <a:fillRef idx="0">
              <a:schemeClr val="accent1"/>
            </a:fillRef>
            <a:effectRef idx="0">
              <a:schemeClr val="accent1"/>
            </a:effectRef>
            <a:fontRef idx="minor">
              <a:schemeClr val="tx1"/>
            </a:fontRef>
          </p:style>
        </p:cxnSp>
        <p:sp>
          <p:nvSpPr>
            <p:cNvPr id="174" name="正方形/長方形 173"/>
            <p:cNvSpPr/>
            <p:nvPr/>
          </p:nvSpPr>
          <p:spPr>
            <a:xfrm>
              <a:off x="7005832" y="5888601"/>
              <a:ext cx="1878490" cy="836975"/>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テキスト ボックス 174"/>
            <p:cNvSpPr txBox="1"/>
            <p:nvPr/>
          </p:nvSpPr>
          <p:spPr>
            <a:xfrm>
              <a:off x="7397052" y="6387022"/>
              <a:ext cx="1446806" cy="338554"/>
            </a:xfrm>
            <a:prstGeom prst="rect">
              <a:avLst/>
            </a:prstGeom>
            <a:noFill/>
            <a:ln>
              <a:noFill/>
              <a:prstDash val="dash"/>
            </a:ln>
          </p:spPr>
          <p:txBody>
            <a:bodyPr wrap="none" rtlCol="0">
              <a:spAutoFit/>
            </a:bodyPr>
            <a:lstStyle/>
            <a:p>
              <a:r>
                <a:rPr lang="en-US" altLang="ja-JP" sz="1600" dirty="0" smtClean="0"/>
                <a:t>Survey</a:t>
              </a:r>
              <a:r>
                <a:rPr lang="ja-JP" altLang="en-US" sz="1600" dirty="0" smtClean="0"/>
                <a:t> </a:t>
              </a:r>
              <a:r>
                <a:rPr lang="en-US" altLang="ja-JP" sz="1600" dirty="0" smtClean="0"/>
                <a:t>cluster?</a:t>
              </a:r>
              <a:endParaRPr kumimoji="1" lang="ja-JP" altLang="en-US" sz="1600" dirty="0"/>
            </a:p>
          </p:txBody>
        </p:sp>
        <p:sp>
          <p:nvSpPr>
            <p:cNvPr id="176" name="角丸四角形 175"/>
            <p:cNvSpPr/>
            <p:nvPr/>
          </p:nvSpPr>
          <p:spPr>
            <a:xfrm>
              <a:off x="7076935" y="6006426"/>
              <a:ext cx="1750896" cy="308825"/>
            </a:xfrm>
            <a:prstGeom prst="roundRect">
              <a:avLst/>
            </a:prstGeom>
            <a:ln>
              <a:solidFill>
                <a:schemeClr val="accent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Survey</a:t>
              </a:r>
              <a:r>
                <a:rPr lang="ja-JP" altLang="en-US" dirty="0" smtClean="0"/>
                <a:t> </a:t>
              </a:r>
              <a:r>
                <a:rPr lang="en-US" altLang="ja-JP" dirty="0" smtClean="0"/>
                <a:t>database</a:t>
              </a:r>
              <a:endParaRPr kumimoji="1" lang="ja-JP" altLang="en-US" dirty="0"/>
            </a:p>
          </p:txBody>
        </p:sp>
        <p:cxnSp>
          <p:nvCxnSpPr>
            <p:cNvPr id="177" name="直線矢印コネクタ 176"/>
            <p:cNvCxnSpPr>
              <a:stCxn id="151" idx="2"/>
              <a:endCxn id="176" idx="0"/>
            </p:cNvCxnSpPr>
            <p:nvPr/>
          </p:nvCxnSpPr>
          <p:spPr>
            <a:xfrm>
              <a:off x="6186457" y="5683806"/>
              <a:ext cx="1765926" cy="32262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97" name="テキスト ボックス 196"/>
            <p:cNvSpPr txBox="1"/>
            <p:nvPr/>
          </p:nvSpPr>
          <p:spPr>
            <a:xfrm>
              <a:off x="363850" y="6466476"/>
              <a:ext cx="4093108" cy="338554"/>
            </a:xfrm>
            <a:prstGeom prst="rect">
              <a:avLst/>
            </a:prstGeom>
            <a:noFill/>
          </p:spPr>
          <p:txBody>
            <a:bodyPr wrap="none" rtlCol="0">
              <a:spAutoFit/>
            </a:bodyPr>
            <a:lstStyle/>
            <a:p>
              <a:r>
                <a:rPr lang="en-US" altLang="ja-JP" sz="1600" dirty="0" smtClean="0"/>
                <a:t>(On-site</a:t>
              </a:r>
              <a:r>
                <a:rPr lang="ja-JP" altLang="en-US" sz="1600" dirty="0" smtClean="0"/>
                <a:t> </a:t>
              </a:r>
              <a:r>
                <a:rPr lang="en-US" altLang="ja-JP" sz="1600" dirty="0" smtClean="0"/>
                <a:t>database</a:t>
              </a:r>
              <a:r>
                <a:rPr lang="ja-JP" altLang="en-US" sz="1600" dirty="0" smtClean="0"/>
                <a:t> </a:t>
              </a:r>
              <a:r>
                <a:rPr lang="en-US" altLang="ja-JP" sz="1600" dirty="0" smtClean="0"/>
                <a:t>backup/replication</a:t>
              </a:r>
              <a:r>
                <a:rPr lang="ja-JP" altLang="en-US" sz="1600" dirty="0" smtClean="0"/>
                <a:t> </a:t>
              </a:r>
              <a:r>
                <a:rPr lang="en-US" altLang="ja-JP" sz="1600" dirty="0" smtClean="0"/>
                <a:t>proposal)</a:t>
              </a:r>
              <a:endParaRPr kumimoji="1" lang="ja-JP" altLang="en-US" sz="1600" dirty="0"/>
            </a:p>
          </p:txBody>
        </p:sp>
      </p:grpSp>
      <p:grpSp>
        <p:nvGrpSpPr>
          <p:cNvPr id="210" name="グループ化 209"/>
          <p:cNvGrpSpPr/>
          <p:nvPr/>
        </p:nvGrpSpPr>
        <p:grpSpPr>
          <a:xfrm>
            <a:off x="107504" y="48600"/>
            <a:ext cx="8931006" cy="2602450"/>
            <a:chOff x="107504" y="48600"/>
            <a:chExt cx="8931006" cy="2602450"/>
          </a:xfrm>
        </p:grpSpPr>
        <p:sp>
          <p:nvSpPr>
            <p:cNvPr id="61" name="正方形/長方形 60"/>
            <p:cNvSpPr/>
            <p:nvPr/>
          </p:nvSpPr>
          <p:spPr>
            <a:xfrm>
              <a:off x="107504" y="349276"/>
              <a:ext cx="2677807" cy="1837603"/>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角丸四角形 61"/>
            <p:cNvSpPr/>
            <p:nvPr/>
          </p:nvSpPr>
          <p:spPr>
            <a:xfrm>
              <a:off x="1187624" y="78079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3" name="角丸四角形 62"/>
            <p:cNvSpPr/>
            <p:nvPr/>
          </p:nvSpPr>
          <p:spPr>
            <a:xfrm>
              <a:off x="4623528" y="143483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4" name="角丸四角形 63"/>
            <p:cNvSpPr/>
            <p:nvPr/>
          </p:nvSpPr>
          <p:spPr>
            <a:xfrm>
              <a:off x="2857264" y="626375"/>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5" name="角丸四角形 64"/>
            <p:cNvSpPr/>
            <p:nvPr/>
          </p:nvSpPr>
          <p:spPr>
            <a:xfrm>
              <a:off x="2215911" y="78079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6" name="直線コネクタ 65"/>
            <p:cNvCxnSpPr>
              <a:stCxn id="62" idx="3"/>
              <a:endCxn id="65" idx="1"/>
            </p:cNvCxnSpPr>
            <p:nvPr/>
          </p:nvCxnSpPr>
          <p:spPr>
            <a:xfrm>
              <a:off x="2098735" y="935205"/>
              <a:ext cx="117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64" idx="3"/>
              <a:endCxn id="63" idx="1"/>
            </p:cNvCxnSpPr>
            <p:nvPr/>
          </p:nvCxnSpPr>
          <p:spPr>
            <a:xfrm>
              <a:off x="3768375" y="935201"/>
              <a:ext cx="855153" cy="654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63" idx="3"/>
              <a:endCxn id="88" idx="1"/>
            </p:cNvCxnSpPr>
            <p:nvPr/>
          </p:nvCxnSpPr>
          <p:spPr>
            <a:xfrm flipV="1">
              <a:off x="5534639" y="567856"/>
              <a:ext cx="1151389" cy="1021391"/>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6683869" y="8514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m2t</a:t>
              </a:r>
              <a:endParaRPr lang="ja-JP" altLang="en-US" sz="1600" dirty="0">
                <a:solidFill>
                  <a:schemeClr val="tx1"/>
                </a:solidFill>
              </a:endParaRPr>
            </a:p>
          </p:txBody>
        </p:sp>
        <p:sp>
          <p:nvSpPr>
            <p:cNvPr id="72" name="角丸四角形 71"/>
            <p:cNvSpPr/>
            <p:nvPr/>
          </p:nvSpPr>
          <p:spPr>
            <a:xfrm>
              <a:off x="4623526" y="74530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73" name="直線コネクタ 72"/>
            <p:cNvCxnSpPr>
              <a:stCxn id="72" idx="2"/>
              <a:endCxn id="63" idx="0"/>
            </p:cNvCxnSpPr>
            <p:nvPr/>
          </p:nvCxnSpPr>
          <p:spPr>
            <a:xfrm>
              <a:off x="5079082" y="1054134"/>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63" idx="3"/>
              <a:endCxn id="71" idx="1"/>
            </p:cNvCxnSpPr>
            <p:nvPr/>
          </p:nvCxnSpPr>
          <p:spPr>
            <a:xfrm flipV="1">
              <a:off x="5534639" y="1005840"/>
              <a:ext cx="1149230" cy="583407"/>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8053377" y="8514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6" name="直線コネクタ 75"/>
            <p:cNvCxnSpPr>
              <a:stCxn id="71" idx="3"/>
              <a:endCxn id="75" idx="1"/>
            </p:cNvCxnSpPr>
            <p:nvPr/>
          </p:nvCxnSpPr>
          <p:spPr>
            <a:xfrm>
              <a:off x="7594980" y="1005840"/>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角丸四角形 76"/>
            <p:cNvSpPr/>
            <p:nvPr/>
          </p:nvSpPr>
          <p:spPr>
            <a:xfrm>
              <a:off x="6683869" y="195605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MCS</a:t>
              </a:r>
              <a:endParaRPr lang="ja-JP" altLang="en-US" sz="1600" dirty="0">
                <a:solidFill>
                  <a:schemeClr val="tx1"/>
                </a:solidFill>
              </a:endParaRPr>
            </a:p>
          </p:txBody>
        </p:sp>
        <p:cxnSp>
          <p:nvCxnSpPr>
            <p:cNvPr id="78" name="直線コネクタ 77"/>
            <p:cNvCxnSpPr>
              <a:stCxn id="63" idx="3"/>
              <a:endCxn id="77" idx="1"/>
            </p:cNvCxnSpPr>
            <p:nvPr/>
          </p:nvCxnSpPr>
          <p:spPr>
            <a:xfrm>
              <a:off x="5534639" y="1589247"/>
              <a:ext cx="1149230" cy="521224"/>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859833" y="131681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80" name="角丸四角形 79"/>
            <p:cNvSpPr/>
            <p:nvPr/>
          </p:nvSpPr>
          <p:spPr>
            <a:xfrm>
              <a:off x="1635695" y="131681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81" name="直線コネクタ 80"/>
            <p:cNvCxnSpPr>
              <a:stCxn id="80" idx="3"/>
              <a:endCxn id="79" idx="1"/>
            </p:cNvCxnSpPr>
            <p:nvPr/>
          </p:nvCxnSpPr>
          <p:spPr>
            <a:xfrm>
              <a:off x="2546806" y="1471226"/>
              <a:ext cx="313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63" idx="1"/>
            </p:cNvCxnSpPr>
            <p:nvPr/>
          </p:nvCxnSpPr>
          <p:spPr>
            <a:xfrm>
              <a:off x="3770944" y="1471226"/>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83" name="角丸四角形 82"/>
            <p:cNvSpPr/>
            <p:nvPr/>
          </p:nvSpPr>
          <p:spPr>
            <a:xfrm>
              <a:off x="2868801" y="166202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4" name="角丸四角形 83"/>
            <p:cNvSpPr/>
            <p:nvPr/>
          </p:nvSpPr>
          <p:spPr>
            <a:xfrm>
              <a:off x="1644665" y="166202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5" name="直線コネクタ 84"/>
            <p:cNvCxnSpPr>
              <a:stCxn id="84" idx="3"/>
              <a:endCxn id="83" idx="1"/>
            </p:cNvCxnSpPr>
            <p:nvPr/>
          </p:nvCxnSpPr>
          <p:spPr>
            <a:xfrm>
              <a:off x="2555776" y="1816442"/>
              <a:ext cx="313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p:cNvCxnSpPr>
              <a:stCxn id="83" idx="3"/>
              <a:endCxn id="63" idx="1"/>
            </p:cNvCxnSpPr>
            <p:nvPr/>
          </p:nvCxnSpPr>
          <p:spPr>
            <a:xfrm flipV="1">
              <a:off x="3779912" y="1589247"/>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1064117" y="349276"/>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8" name="角丸四角形 87"/>
            <p:cNvSpPr/>
            <p:nvPr/>
          </p:nvSpPr>
          <p:spPr>
            <a:xfrm>
              <a:off x="6686028" y="414163"/>
              <a:ext cx="1135868" cy="307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B/R/NCU1</a:t>
              </a:r>
              <a:endParaRPr lang="ja-JP" altLang="en-US" sz="1600" dirty="0">
                <a:solidFill>
                  <a:schemeClr val="tx1"/>
                </a:solidFill>
              </a:endParaRPr>
            </a:p>
          </p:txBody>
        </p:sp>
        <p:sp>
          <p:nvSpPr>
            <p:cNvPr id="89" name="角丸四角形 88"/>
            <p:cNvSpPr/>
            <p:nvPr/>
          </p:nvSpPr>
          <p:spPr>
            <a:xfrm>
              <a:off x="6686028" y="105337"/>
              <a:ext cx="1135868" cy="307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92" name="角丸四角形 91"/>
            <p:cNvSpPr/>
            <p:nvPr/>
          </p:nvSpPr>
          <p:spPr>
            <a:xfrm>
              <a:off x="7834432"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3" name="角丸四角形 92"/>
            <p:cNvSpPr/>
            <p:nvPr/>
          </p:nvSpPr>
          <p:spPr>
            <a:xfrm>
              <a:off x="7834432"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6" name="角丸四角形 95"/>
            <p:cNvSpPr/>
            <p:nvPr/>
          </p:nvSpPr>
          <p:spPr>
            <a:xfrm>
              <a:off x="8050456"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7" name="角丸四角形 96"/>
            <p:cNvSpPr/>
            <p:nvPr/>
          </p:nvSpPr>
          <p:spPr>
            <a:xfrm>
              <a:off x="8050456"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100" name="角丸四角形 99"/>
            <p:cNvSpPr/>
            <p:nvPr/>
          </p:nvSpPr>
          <p:spPr>
            <a:xfrm>
              <a:off x="8266480"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101" name="角丸四角形 100"/>
            <p:cNvSpPr/>
            <p:nvPr/>
          </p:nvSpPr>
          <p:spPr>
            <a:xfrm>
              <a:off x="8266480"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102" name="角丸四角形 101"/>
            <p:cNvSpPr/>
            <p:nvPr/>
          </p:nvSpPr>
          <p:spPr>
            <a:xfrm>
              <a:off x="6685225" y="234222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103" name="直線コネクタ 102"/>
            <p:cNvCxnSpPr>
              <a:stCxn id="63" idx="3"/>
              <a:endCxn id="102" idx="1"/>
            </p:cNvCxnSpPr>
            <p:nvPr/>
          </p:nvCxnSpPr>
          <p:spPr>
            <a:xfrm>
              <a:off x="5534639" y="1589247"/>
              <a:ext cx="1150586" cy="90739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円柱 103"/>
            <p:cNvSpPr/>
            <p:nvPr/>
          </p:nvSpPr>
          <p:spPr>
            <a:xfrm>
              <a:off x="4060360" y="2121191"/>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5" name="円柱 104"/>
            <p:cNvSpPr/>
            <p:nvPr/>
          </p:nvSpPr>
          <p:spPr>
            <a:xfrm>
              <a:off x="5183014" y="2121191"/>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sp>
          <p:nvSpPr>
            <p:cNvPr id="111" name="角丸四角形 110"/>
            <p:cNvSpPr/>
            <p:nvPr/>
          </p:nvSpPr>
          <p:spPr>
            <a:xfrm>
              <a:off x="204505" y="778779"/>
              <a:ext cx="76709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STARS</a:t>
              </a:r>
              <a:endParaRPr lang="ja-JP" altLang="en-US" sz="1600" dirty="0">
                <a:solidFill>
                  <a:schemeClr val="tx1"/>
                </a:solidFill>
              </a:endParaRPr>
            </a:p>
          </p:txBody>
        </p:sp>
        <p:sp>
          <p:nvSpPr>
            <p:cNvPr id="112" name="角丸四角形 111"/>
            <p:cNvSpPr/>
            <p:nvPr/>
          </p:nvSpPr>
          <p:spPr>
            <a:xfrm>
              <a:off x="204505" y="1486182"/>
              <a:ext cx="1241902" cy="60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Hilo</a:t>
              </a:r>
            </a:p>
            <a:p>
              <a:pPr algn="ctr"/>
              <a:r>
                <a:rPr lang="en-US" altLang="ja-JP" sz="1600" dirty="0" smtClean="0">
                  <a:solidFill>
                    <a:schemeClr val="tx1"/>
                  </a:solidFill>
                </a:rPr>
                <a:t>On-site DRP</a:t>
              </a:r>
              <a:endParaRPr lang="ja-JP" altLang="en-US" sz="1600" dirty="0">
                <a:solidFill>
                  <a:schemeClr val="tx1"/>
                </a:solidFill>
              </a:endParaRPr>
            </a:p>
          </p:txBody>
        </p:sp>
        <p:cxnSp>
          <p:nvCxnSpPr>
            <p:cNvPr id="117" name="直線コネクタ 116"/>
            <p:cNvCxnSpPr/>
            <p:nvPr/>
          </p:nvCxnSpPr>
          <p:spPr>
            <a:xfrm>
              <a:off x="971600" y="935201"/>
              <a:ext cx="21602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1" idx="2"/>
              <a:endCxn id="112" idx="0"/>
            </p:cNvCxnSpPr>
            <p:nvPr/>
          </p:nvCxnSpPr>
          <p:spPr>
            <a:xfrm>
              <a:off x="588053" y="1087605"/>
              <a:ext cx="237403" cy="398577"/>
            </a:xfrm>
            <a:prstGeom prst="line">
              <a:avLst/>
            </a:prstGeom>
          </p:spPr>
          <p:style>
            <a:lnRef idx="1">
              <a:schemeClr val="accent1"/>
            </a:lnRef>
            <a:fillRef idx="0">
              <a:schemeClr val="accent1"/>
            </a:fillRef>
            <a:effectRef idx="0">
              <a:schemeClr val="accent1"/>
            </a:effectRef>
            <a:fontRef idx="minor">
              <a:schemeClr val="tx1"/>
            </a:fontRef>
          </p:style>
        </p:cxnSp>
        <p:sp>
          <p:nvSpPr>
            <p:cNvPr id="119" name="角丸四角形 118"/>
            <p:cNvSpPr/>
            <p:nvPr/>
          </p:nvSpPr>
          <p:spPr>
            <a:xfrm>
              <a:off x="6678713" y="121067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cxnSp>
          <p:nvCxnSpPr>
            <p:cNvPr id="120" name="直線コネクタ 119"/>
            <p:cNvCxnSpPr>
              <a:stCxn id="63" idx="3"/>
              <a:endCxn id="119" idx="1"/>
            </p:cNvCxnSpPr>
            <p:nvPr/>
          </p:nvCxnSpPr>
          <p:spPr>
            <a:xfrm flipV="1">
              <a:off x="5534639" y="1365091"/>
              <a:ext cx="1144074" cy="224156"/>
            </a:xfrm>
            <a:prstGeom prst="line">
              <a:avLst/>
            </a:prstGeom>
          </p:spPr>
          <p:style>
            <a:lnRef idx="1">
              <a:schemeClr val="accent1"/>
            </a:lnRef>
            <a:fillRef idx="0">
              <a:schemeClr val="accent1"/>
            </a:fillRef>
            <a:effectRef idx="0">
              <a:schemeClr val="accent1"/>
            </a:effectRef>
            <a:fontRef idx="minor">
              <a:schemeClr val="tx1"/>
            </a:fontRef>
          </p:style>
        </p:cxnSp>
        <p:sp>
          <p:nvSpPr>
            <p:cNvPr id="204" name="角丸四角形 203"/>
            <p:cNvSpPr/>
            <p:nvPr/>
          </p:nvSpPr>
          <p:spPr>
            <a:xfrm>
              <a:off x="6678713" y="154661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AGCC</a:t>
              </a:r>
              <a:endParaRPr lang="ja-JP" altLang="en-US" sz="1600" dirty="0">
                <a:solidFill>
                  <a:schemeClr val="tx1"/>
                </a:solidFill>
              </a:endParaRPr>
            </a:p>
          </p:txBody>
        </p:sp>
        <p:cxnSp>
          <p:nvCxnSpPr>
            <p:cNvPr id="205" name="直線コネクタ 204"/>
            <p:cNvCxnSpPr>
              <a:stCxn id="63" idx="3"/>
              <a:endCxn id="204" idx="1"/>
            </p:cNvCxnSpPr>
            <p:nvPr/>
          </p:nvCxnSpPr>
          <p:spPr>
            <a:xfrm>
              <a:off x="5534639" y="1589247"/>
              <a:ext cx="1144074" cy="111782"/>
            </a:xfrm>
            <a:prstGeom prst="line">
              <a:avLst/>
            </a:prstGeom>
          </p:spPr>
          <p:style>
            <a:lnRef idx="1">
              <a:schemeClr val="accent1"/>
            </a:lnRef>
            <a:fillRef idx="0">
              <a:schemeClr val="accent1"/>
            </a:fillRef>
            <a:effectRef idx="0">
              <a:schemeClr val="accent1"/>
            </a:effectRef>
            <a:fontRef idx="minor">
              <a:schemeClr val="tx1"/>
            </a:fontRef>
          </p:style>
        </p:cxnSp>
        <p:sp>
          <p:nvSpPr>
            <p:cNvPr id="207" name="正方形/長方形 206"/>
            <p:cNvSpPr/>
            <p:nvPr/>
          </p:nvSpPr>
          <p:spPr>
            <a:xfrm>
              <a:off x="6583533" y="48600"/>
              <a:ext cx="2178119" cy="721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正方形/長方形 207"/>
            <p:cNvSpPr/>
            <p:nvPr/>
          </p:nvSpPr>
          <p:spPr>
            <a:xfrm>
              <a:off x="6583533" y="814602"/>
              <a:ext cx="2454977" cy="10630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正方形/長方形 208"/>
            <p:cNvSpPr/>
            <p:nvPr/>
          </p:nvSpPr>
          <p:spPr>
            <a:xfrm>
              <a:off x="6583533" y="1919873"/>
              <a:ext cx="1403330" cy="3732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2" name="テキスト ボックス 121"/>
          <p:cNvSpPr txBox="1"/>
          <p:nvPr/>
        </p:nvSpPr>
        <p:spPr>
          <a:xfrm>
            <a:off x="2529142" y="2308147"/>
            <a:ext cx="1458861" cy="369332"/>
          </a:xfrm>
          <a:prstGeom prst="rect">
            <a:avLst/>
          </a:prstGeom>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124" name="テキスト ボックス 123"/>
          <p:cNvSpPr txBox="1"/>
          <p:nvPr/>
        </p:nvSpPr>
        <p:spPr>
          <a:xfrm>
            <a:off x="3709301" y="5775557"/>
            <a:ext cx="1458861" cy="369332"/>
          </a:xfrm>
          <a:prstGeom prst="rect">
            <a:avLst/>
          </a:prstGeom>
          <a:noFill/>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Tree>
    <p:extLst>
      <p:ext uri="{BB962C8B-B14F-4D97-AF65-F5344CB8AC3E}">
        <p14:creationId xmlns:p14="http://schemas.microsoft.com/office/powerpoint/2010/main" val="991308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Brief</a:t>
            </a:r>
            <a:r>
              <a:rPr lang="ja-JP" altLang="en-US" dirty="0"/>
              <a:t> </a:t>
            </a:r>
            <a:r>
              <a:rPr lang="en-US" altLang="ja-JP" dirty="0"/>
              <a:t>overview</a:t>
            </a:r>
            <a:r>
              <a:rPr lang="ja-JP" altLang="en-US" dirty="0"/>
              <a:t> </a:t>
            </a:r>
            <a:r>
              <a:rPr lang="en-US" altLang="ja-JP" dirty="0"/>
              <a:t>of</a:t>
            </a:r>
            <a:r>
              <a:rPr lang="ja-JP" altLang="en-US" dirty="0"/>
              <a:t> </a:t>
            </a:r>
            <a:r>
              <a:rPr lang="en-US" altLang="ja-JP" dirty="0"/>
              <a:t>PFS</a:t>
            </a:r>
            <a:r>
              <a:rPr lang="ja-JP" altLang="en-US" dirty="0"/>
              <a:t> </a:t>
            </a:r>
            <a:r>
              <a:rPr lang="en-US" altLang="ja-JP" dirty="0"/>
              <a:t>ICS</a:t>
            </a:r>
            <a:r>
              <a:rPr lang="ja-JP" altLang="en-US" dirty="0"/>
              <a:t> </a:t>
            </a:r>
            <a:r>
              <a:rPr lang="en-US" altLang="ja-JP" dirty="0" smtClean="0"/>
              <a:t>design</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24782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12150" cy="4816475"/>
          </a:xfrm>
        </p:spPr>
        <p:txBody>
          <a:bodyPr>
            <a:normAutofit fontScale="62500" lnSpcReduction="20000"/>
          </a:bodyPr>
          <a:lstStyle/>
          <a:p>
            <a:pPr marL="0" indent="0">
              <a:buNone/>
            </a:pPr>
            <a:r>
              <a:rPr kumimoji="1" lang="en-US" altLang="ja-JP" dirty="0" smtClean="0"/>
              <a:t>PFS</a:t>
            </a:r>
            <a:r>
              <a:rPr kumimoji="1" lang="ja-JP" altLang="en-US" dirty="0" smtClean="0"/>
              <a:t> </a:t>
            </a:r>
            <a:r>
              <a:rPr kumimoji="1" lang="en-US" altLang="ja-JP" dirty="0" smtClean="0"/>
              <a:t>has</a:t>
            </a:r>
            <a:r>
              <a:rPr kumimoji="1" lang="ja-JP" altLang="en-US" dirty="0" smtClean="0"/>
              <a:t> </a:t>
            </a:r>
            <a:r>
              <a:rPr kumimoji="1" lang="en-US" altLang="ja-JP" dirty="0" smtClean="0"/>
              <a:t>four</a:t>
            </a:r>
            <a:r>
              <a:rPr kumimoji="1" lang="ja-JP" altLang="en-US" dirty="0" smtClean="0"/>
              <a:t> </a:t>
            </a:r>
            <a:r>
              <a:rPr kumimoji="1" lang="en-US" altLang="ja-JP" dirty="0" smtClean="0"/>
              <a:t>IR</a:t>
            </a:r>
            <a:r>
              <a:rPr kumimoji="1" lang="ja-JP" altLang="en-US" dirty="0" smtClean="0"/>
              <a:t> </a:t>
            </a:r>
            <a:r>
              <a:rPr kumimoji="1" lang="en-US" altLang="ja-JP" dirty="0" smtClean="0"/>
              <a:t>detectors</a:t>
            </a:r>
            <a:r>
              <a:rPr kumimoji="1" lang="ja-JP" altLang="en-US" dirty="0" smtClean="0"/>
              <a:t> </a:t>
            </a:r>
            <a:r>
              <a:rPr kumimoji="1" lang="en-US" altLang="ja-JP" dirty="0" smtClean="0"/>
              <a:t>which</a:t>
            </a:r>
            <a:r>
              <a:rPr kumimoji="1" lang="ja-JP" altLang="en-US" dirty="0" smtClean="0"/>
              <a:t> </a:t>
            </a:r>
            <a:r>
              <a:rPr lang="en-US" altLang="ja-JP" dirty="0" smtClean="0"/>
              <a:t>make</a:t>
            </a:r>
            <a:r>
              <a:rPr lang="ja-JP" altLang="en-US" dirty="0" smtClean="0"/>
              <a:t> </a:t>
            </a:r>
            <a:r>
              <a:rPr lang="en-US" altLang="ja-JP" dirty="0" smtClean="0"/>
              <a:t>continuous</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from</a:t>
            </a:r>
            <a:r>
              <a:rPr lang="ja-JP" altLang="en-US" dirty="0" smtClean="0"/>
              <a:t> </a:t>
            </a:r>
            <a:r>
              <a:rPr lang="en-US" altLang="ja-JP" dirty="0" smtClean="0"/>
              <a:t>devices</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server(s),</a:t>
            </a:r>
            <a:r>
              <a:rPr lang="ja-JP" altLang="en-US" dirty="0" smtClean="0"/>
              <a:t> </a:t>
            </a:r>
            <a:r>
              <a:rPr lang="en-US" altLang="ja-JP" dirty="0" smtClean="0"/>
              <a:t>and</a:t>
            </a:r>
            <a:r>
              <a:rPr lang="ja-JP" altLang="en-US" dirty="0" smtClean="0"/>
              <a:t> </a:t>
            </a:r>
            <a:r>
              <a:rPr lang="en-US" altLang="ja-JP" dirty="0" smtClean="0"/>
              <a:t>its</a:t>
            </a:r>
            <a:r>
              <a:rPr lang="ja-JP" altLang="en-US" dirty="0" smtClean="0"/>
              <a:t> </a:t>
            </a:r>
            <a:r>
              <a:rPr lang="en-US" altLang="ja-JP" dirty="0" smtClean="0"/>
              <a:t>own</a:t>
            </a:r>
            <a:r>
              <a:rPr lang="ja-JP" altLang="en-US" dirty="0" smtClean="0"/>
              <a:t> </a:t>
            </a:r>
            <a:r>
              <a:rPr lang="en-US" altLang="ja-JP" dirty="0" smtClean="0"/>
              <a:t>camera</a:t>
            </a:r>
            <a:r>
              <a:rPr lang="ja-JP" altLang="en-US" dirty="0" smtClean="0"/>
              <a:t> </a:t>
            </a:r>
            <a:r>
              <a:rPr lang="en-US" altLang="ja-JP" dirty="0" smtClean="0"/>
              <a:t>system</a:t>
            </a:r>
            <a:r>
              <a:rPr lang="ja-JP" altLang="en-US" dirty="0" smtClean="0"/>
              <a:t> </a:t>
            </a:r>
            <a:r>
              <a:rPr lang="en-US" altLang="ja-JP" dirty="0" smtClean="0"/>
              <a:t>for</a:t>
            </a:r>
            <a:r>
              <a:rPr lang="ja-JP" altLang="en-US" dirty="0" smtClean="0"/>
              <a:t> </a:t>
            </a:r>
            <a:r>
              <a:rPr lang="en-US" altLang="ja-JP" dirty="0" smtClean="0"/>
              <a:t>auto</a:t>
            </a:r>
            <a:r>
              <a:rPr lang="ja-JP" altLang="en-US" dirty="0" smtClean="0"/>
              <a:t> </a:t>
            </a:r>
            <a:r>
              <a:rPr lang="en-US" altLang="ja-JP" dirty="0" smtClean="0"/>
              <a:t>guide.</a:t>
            </a:r>
            <a:r>
              <a:rPr lang="ja-JP" altLang="en-US" dirty="0" smtClean="0"/>
              <a:t> </a:t>
            </a:r>
            <a:r>
              <a:rPr lang="en-US" altLang="ja-JP" dirty="0" smtClean="0"/>
              <a:t>PFS</a:t>
            </a:r>
            <a:r>
              <a:rPr lang="ja-JP" altLang="en-US" dirty="0" smtClean="0"/>
              <a:t> </a:t>
            </a:r>
            <a:r>
              <a:rPr lang="en-US" altLang="ja-JP" dirty="0" smtClean="0"/>
              <a:t>instrument</a:t>
            </a:r>
            <a:r>
              <a:rPr lang="ja-JP" altLang="en-US" dirty="0" smtClean="0"/>
              <a:t> </a:t>
            </a:r>
            <a:r>
              <a:rPr lang="en-US" altLang="ja-JP" dirty="0" smtClean="0"/>
              <a:t>network</a:t>
            </a:r>
            <a:r>
              <a:rPr lang="ja-JP" altLang="en-US" dirty="0" smtClean="0"/>
              <a:t> </a:t>
            </a:r>
            <a:r>
              <a:rPr lang="en-US" altLang="ja-JP" dirty="0" smtClean="0"/>
              <a:t>shall</a:t>
            </a:r>
            <a:r>
              <a:rPr lang="ja-JP" altLang="en-US" dirty="0" smtClean="0"/>
              <a:t> </a:t>
            </a:r>
            <a:r>
              <a:rPr lang="en-US" altLang="ja-JP" dirty="0" smtClean="0"/>
              <a:t>be</a:t>
            </a:r>
            <a:r>
              <a:rPr lang="ja-JP" altLang="en-US" dirty="0" smtClean="0"/>
              <a:t> </a:t>
            </a:r>
            <a:r>
              <a:rPr lang="en-US" altLang="ja-JP" dirty="0" smtClean="0"/>
              <a:t>capable</a:t>
            </a:r>
            <a:r>
              <a:rPr lang="ja-JP" altLang="en-US" dirty="0" smtClean="0"/>
              <a:t> </a:t>
            </a:r>
            <a:r>
              <a:rPr lang="en-US" altLang="ja-JP" dirty="0" smtClean="0"/>
              <a:t>to</a:t>
            </a:r>
            <a:r>
              <a:rPr lang="ja-JP" altLang="en-US" dirty="0" smtClean="0"/>
              <a:t> </a:t>
            </a:r>
            <a:r>
              <a:rPr lang="en-US" altLang="ja-JP" dirty="0" smtClean="0"/>
              <a:t>handle</a:t>
            </a:r>
            <a:r>
              <a:rPr lang="ja-JP" altLang="en-US" dirty="0" smtClean="0"/>
              <a:t> </a:t>
            </a:r>
            <a:r>
              <a:rPr lang="en-US" altLang="ja-JP" dirty="0" smtClean="0"/>
              <a:t>these</a:t>
            </a:r>
            <a:r>
              <a:rPr lang="ja-JP" altLang="en-US" dirty="0" smtClean="0"/>
              <a:t> </a:t>
            </a:r>
            <a:r>
              <a:rPr lang="en-US" altLang="ja-JP" dirty="0" smtClean="0"/>
              <a:t>data</a:t>
            </a:r>
            <a:r>
              <a:rPr lang="ja-JP" altLang="en-US" dirty="0" smtClean="0"/>
              <a:t> </a:t>
            </a:r>
            <a:r>
              <a:rPr lang="en-US" altLang="ja-JP" dirty="0" smtClean="0"/>
              <a:t>flow</a:t>
            </a:r>
            <a:r>
              <a:rPr lang="ja-JP" altLang="en-US" dirty="0"/>
              <a:t> </a:t>
            </a:r>
            <a:r>
              <a:rPr lang="en-US" altLang="ja-JP" dirty="0" smtClean="0"/>
              <a:t>with</a:t>
            </a:r>
            <a:r>
              <a:rPr lang="ja-JP" altLang="en-US" dirty="0" smtClean="0"/>
              <a:t> </a:t>
            </a:r>
            <a:r>
              <a:rPr lang="en-US" altLang="ja-JP" dirty="0" smtClean="0"/>
              <a:t>some</a:t>
            </a:r>
            <a:r>
              <a:rPr lang="ja-JP" altLang="en-US" dirty="0" smtClean="0"/>
              <a:t> </a:t>
            </a:r>
            <a:r>
              <a:rPr lang="en-US" altLang="ja-JP" dirty="0" smtClean="0"/>
              <a:t>burst-liked</a:t>
            </a:r>
            <a:r>
              <a:rPr lang="ja-JP" altLang="en-US" dirty="0" smtClean="0"/>
              <a:t> </a:t>
            </a:r>
            <a:r>
              <a:rPr lang="en-US" altLang="ja-JP" dirty="0" smtClean="0"/>
              <a:t>additions</a:t>
            </a:r>
            <a:r>
              <a:rPr lang="ja-JP" altLang="en-US" dirty="0" smtClean="0"/>
              <a:t> </a:t>
            </a:r>
            <a:r>
              <a:rPr lang="en-US" altLang="ja-JP" dirty="0" smtClean="0"/>
              <a:t>considered,</a:t>
            </a:r>
            <a:r>
              <a:rPr lang="ja-JP" altLang="en-US" dirty="0" smtClean="0"/>
              <a:t> </a:t>
            </a:r>
            <a:r>
              <a:rPr lang="en-US" altLang="ja-JP" dirty="0" smtClean="0"/>
              <a:t>and</a:t>
            </a:r>
            <a:r>
              <a:rPr lang="ja-JP" altLang="en-US" dirty="0" smtClean="0"/>
              <a:t> </a:t>
            </a:r>
            <a:r>
              <a:rPr lang="en-US" altLang="ja-JP" dirty="0" smtClean="0"/>
              <a:t>also</a:t>
            </a:r>
            <a:r>
              <a:rPr lang="ja-JP" altLang="en-US" dirty="0" smtClean="0"/>
              <a:t> </a:t>
            </a:r>
            <a:r>
              <a:rPr lang="en-US" altLang="ja-JP" dirty="0" smtClean="0"/>
              <a:t>is</a:t>
            </a:r>
            <a:r>
              <a:rPr lang="ja-JP" altLang="en-US" dirty="0" smtClean="0"/>
              <a:t> </a:t>
            </a:r>
            <a:r>
              <a:rPr lang="en-US" altLang="ja-JP" dirty="0" smtClean="0"/>
              <a:t>better</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capability</a:t>
            </a:r>
            <a:r>
              <a:rPr lang="ja-JP" altLang="en-US" dirty="0" smtClean="0"/>
              <a:t> </a:t>
            </a:r>
            <a:r>
              <a:rPr lang="en-US" altLang="ja-JP" dirty="0" smtClean="0"/>
              <a:t>for</a:t>
            </a:r>
            <a:r>
              <a:rPr lang="ja-JP" altLang="en-US" dirty="0" smtClean="0"/>
              <a:t> </a:t>
            </a:r>
            <a:r>
              <a:rPr lang="en-US" altLang="ja-JP" dirty="0" smtClean="0"/>
              <a:t>future</a:t>
            </a:r>
            <a:r>
              <a:rPr lang="ja-JP" altLang="en-US" dirty="0" smtClean="0"/>
              <a:t> </a:t>
            </a:r>
            <a:r>
              <a:rPr lang="en-US" altLang="ja-JP" dirty="0" smtClean="0"/>
              <a:t>upgrades</a:t>
            </a:r>
            <a:r>
              <a:rPr lang="ja-JP" altLang="en-US" dirty="0" smtClean="0"/>
              <a:t> </a:t>
            </a:r>
            <a:r>
              <a:rPr lang="en-US" altLang="ja-JP" dirty="0" smtClean="0"/>
              <a:t>of</a:t>
            </a:r>
            <a:r>
              <a:rPr lang="ja-JP" altLang="en-US" dirty="0" smtClean="0"/>
              <a:t> </a:t>
            </a:r>
            <a:r>
              <a:rPr lang="en-US" altLang="ja-JP" dirty="0" smtClean="0"/>
              <a:t>the</a:t>
            </a:r>
            <a:r>
              <a:rPr lang="ja-JP" altLang="en-US" dirty="0" smtClean="0"/>
              <a:t> </a:t>
            </a:r>
            <a:r>
              <a:rPr lang="en-US" altLang="ja-JP" dirty="0" smtClean="0"/>
              <a:t>instrument.</a:t>
            </a:r>
            <a:endParaRPr kumimoji="1" lang="en-US" altLang="ja-JP" dirty="0" smtClean="0"/>
          </a:p>
          <a:p>
            <a:pPr marL="0" indent="0">
              <a:buNone/>
            </a:pPr>
            <a:r>
              <a:rPr kumimoji="1" lang="en-US" altLang="ja-JP" dirty="0" smtClean="0"/>
              <a:t>PFS</a:t>
            </a:r>
            <a:r>
              <a:rPr kumimoji="1" lang="ja-JP" altLang="en-US" dirty="0" smtClean="0"/>
              <a:t> </a:t>
            </a:r>
            <a:r>
              <a:rPr lang="en-US" altLang="ja-JP" dirty="0" smtClean="0"/>
              <a:t>plans</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its</a:t>
            </a:r>
            <a:r>
              <a:rPr lang="ja-JP" altLang="en-US" dirty="0" smtClean="0"/>
              <a:t> </a:t>
            </a:r>
            <a:r>
              <a:rPr lang="en-US" altLang="ja-JP" dirty="0" smtClean="0"/>
              <a:t>own</a:t>
            </a:r>
            <a:r>
              <a:rPr lang="ja-JP" altLang="en-US" dirty="0" smtClean="0"/>
              <a:t> </a:t>
            </a:r>
            <a:r>
              <a:rPr lang="en-US" altLang="ja-JP" dirty="0" smtClean="0"/>
              <a:t>network</a:t>
            </a:r>
            <a:r>
              <a:rPr lang="ja-JP" altLang="en-US" dirty="0" smtClean="0"/>
              <a:t> </a:t>
            </a:r>
            <a:r>
              <a:rPr lang="en-US" altLang="ja-JP" dirty="0" smtClean="0"/>
              <a:t>subnet</a:t>
            </a:r>
            <a:r>
              <a:rPr lang="ja-JP" altLang="en-US" dirty="0" smtClean="0"/>
              <a:t> </a:t>
            </a:r>
            <a:r>
              <a:rPr lang="en-US" altLang="ja-JP" dirty="0" smtClean="0"/>
              <a:t>with</a:t>
            </a:r>
            <a:r>
              <a:rPr lang="ja-JP" altLang="en-US" dirty="0" smtClean="0"/>
              <a:t> </a:t>
            </a:r>
            <a:r>
              <a:rPr lang="en-US" altLang="ja-JP" dirty="0" smtClean="0"/>
              <a:t>servers</a:t>
            </a:r>
            <a:r>
              <a:rPr lang="ja-JP" altLang="en-US" dirty="0" smtClean="0"/>
              <a:t> </a:t>
            </a:r>
            <a:r>
              <a:rPr lang="en-US" altLang="ja-JP" dirty="0" smtClean="0"/>
              <a:t>for</a:t>
            </a:r>
            <a:r>
              <a:rPr lang="ja-JP" altLang="en-US" dirty="0" smtClean="0"/>
              <a:t> </a:t>
            </a:r>
            <a:r>
              <a:rPr lang="en-US" altLang="ja-JP" dirty="0" smtClean="0"/>
              <a:t>DNS,</a:t>
            </a:r>
            <a:r>
              <a:rPr lang="ja-JP" altLang="en-US" dirty="0" smtClean="0"/>
              <a:t> </a:t>
            </a:r>
            <a:r>
              <a:rPr lang="en-US" altLang="ja-JP" dirty="0" smtClean="0"/>
              <a:t>DHCP,</a:t>
            </a:r>
            <a:r>
              <a:rPr lang="ja-JP" altLang="en-US" dirty="0" smtClean="0"/>
              <a:t> </a:t>
            </a:r>
            <a:r>
              <a:rPr lang="en-US" altLang="ja-JP" dirty="0" smtClean="0"/>
              <a:t>NTP.</a:t>
            </a:r>
            <a:r>
              <a:rPr lang="ja-JP" altLang="en-US" dirty="0" smtClean="0"/>
              <a:t> </a:t>
            </a:r>
            <a:r>
              <a:rPr lang="en-US" altLang="ja-JP" dirty="0"/>
              <a:t>N</a:t>
            </a:r>
            <a:r>
              <a:rPr lang="en-US" altLang="ja-JP" dirty="0" smtClean="0"/>
              <a:t>etwork</a:t>
            </a:r>
            <a:r>
              <a:rPr lang="ja-JP" altLang="en-US" dirty="0" smtClean="0"/>
              <a:t> </a:t>
            </a:r>
            <a:r>
              <a:rPr lang="en-US" altLang="ja-JP" dirty="0" smtClean="0"/>
              <a:t>switches</a:t>
            </a:r>
            <a:r>
              <a:rPr lang="ja-JP" altLang="en-US" dirty="0" smtClean="0"/>
              <a:t> </a:t>
            </a:r>
            <a:r>
              <a:rPr lang="en-US" altLang="ja-JP" dirty="0" smtClean="0"/>
              <a:t>are</a:t>
            </a:r>
            <a:r>
              <a:rPr lang="ja-JP" altLang="en-US" dirty="0" smtClean="0"/>
              <a:t> </a:t>
            </a:r>
            <a:r>
              <a:rPr lang="en-US" altLang="ja-JP" dirty="0" smtClean="0"/>
              <a:t>planned</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managed</a:t>
            </a:r>
            <a:r>
              <a:rPr lang="ja-JP" altLang="en-US" dirty="0" smtClean="0"/>
              <a:t> </a:t>
            </a:r>
            <a:r>
              <a:rPr lang="en-US" altLang="ja-JP" dirty="0" smtClean="0"/>
              <a:t>under</a:t>
            </a:r>
            <a:r>
              <a:rPr lang="ja-JP" altLang="en-US" dirty="0" smtClean="0"/>
              <a:t> </a:t>
            </a:r>
            <a:r>
              <a:rPr lang="en-US" altLang="ja-JP" dirty="0" smtClean="0"/>
              <a:t>CDM</a:t>
            </a:r>
            <a:r>
              <a:rPr lang="ja-JP" altLang="en-US" dirty="0" smtClean="0"/>
              <a:t> </a:t>
            </a:r>
            <a:r>
              <a:rPr lang="en-US" altLang="ja-JP" dirty="0" smtClean="0"/>
              <a:t>(for</a:t>
            </a:r>
            <a:r>
              <a:rPr lang="ja-JP" altLang="en-US" dirty="0" smtClean="0"/>
              <a:t> </a:t>
            </a:r>
            <a:r>
              <a:rPr lang="en-US" altLang="ja-JP" dirty="0" smtClean="0"/>
              <a:t>modification</a:t>
            </a:r>
            <a:r>
              <a:rPr lang="ja-JP" altLang="en-US" dirty="0" smtClean="0"/>
              <a:t> </a:t>
            </a:r>
            <a:r>
              <a:rPr lang="en-US" altLang="ja-JP" dirty="0" smtClean="0"/>
              <a:t>of</a:t>
            </a:r>
            <a:r>
              <a:rPr lang="ja-JP" altLang="en-US" dirty="0" smtClean="0"/>
              <a:t> </a:t>
            </a:r>
            <a:r>
              <a:rPr lang="en-US" altLang="ja-JP" dirty="0" smtClean="0"/>
              <a:t>configuration,</a:t>
            </a:r>
            <a:r>
              <a:rPr lang="ja-JP" altLang="en-US" dirty="0" smtClean="0"/>
              <a:t> </a:t>
            </a:r>
            <a:r>
              <a:rPr lang="en-US" altLang="ja-JP" dirty="0" smtClean="0"/>
              <a:t>monitoring</a:t>
            </a:r>
            <a:r>
              <a:rPr lang="ja-JP" altLang="en-US" dirty="0" smtClean="0"/>
              <a:t> </a:t>
            </a:r>
            <a:r>
              <a:rPr lang="en-US" altLang="ja-JP" dirty="0" smtClean="0"/>
              <a:t>and</a:t>
            </a:r>
            <a:r>
              <a:rPr lang="ja-JP" altLang="en-US" dirty="0" smtClean="0"/>
              <a:t> </a:t>
            </a:r>
            <a:r>
              <a:rPr lang="en-US" altLang="ja-JP" dirty="0" smtClean="0"/>
              <a:t>alert</a:t>
            </a:r>
            <a:r>
              <a:rPr lang="ja-JP" altLang="en-US" dirty="0" smtClean="0"/>
              <a:t> </a:t>
            </a:r>
            <a:r>
              <a:rPr lang="en-US" altLang="ja-JP" dirty="0" smtClean="0"/>
              <a:t>handling),</a:t>
            </a:r>
            <a:r>
              <a:rPr lang="ja-JP" altLang="en-US" dirty="0" smtClean="0"/>
              <a:t> </a:t>
            </a:r>
            <a:r>
              <a:rPr lang="en-US" altLang="ja-JP" dirty="0" smtClean="0"/>
              <a:t>and</a:t>
            </a:r>
            <a:r>
              <a:rPr lang="ja-JP" altLang="en-US" dirty="0" smtClean="0"/>
              <a:t> </a:t>
            </a:r>
            <a:r>
              <a:rPr lang="en-US" altLang="ja-JP" dirty="0" smtClean="0"/>
              <a:t>also</a:t>
            </a:r>
            <a:r>
              <a:rPr lang="ja-JP" altLang="en-US" dirty="0" smtClean="0"/>
              <a:t> </a:t>
            </a:r>
            <a:r>
              <a:rPr lang="en-US" altLang="ja-JP" dirty="0" smtClean="0"/>
              <a:t>are</a:t>
            </a:r>
            <a:r>
              <a:rPr lang="ja-JP" altLang="en-US" dirty="0" smtClean="0"/>
              <a:t> </a:t>
            </a:r>
            <a:r>
              <a:rPr lang="en-US" altLang="ja-JP" dirty="0" smtClean="0"/>
              <a:t>monitored</a:t>
            </a:r>
            <a:r>
              <a:rPr lang="ja-JP" altLang="en-US" dirty="0" smtClean="0"/>
              <a:t> </a:t>
            </a:r>
            <a:r>
              <a:rPr lang="en-US" altLang="ja-JP" dirty="0" smtClean="0"/>
              <a:t>by</a:t>
            </a:r>
            <a:r>
              <a:rPr lang="ja-JP" altLang="en-US" dirty="0" smtClean="0"/>
              <a:t> </a:t>
            </a:r>
            <a:r>
              <a:rPr lang="en-US" altLang="ja-JP" dirty="0" smtClean="0"/>
              <a:t>PFS</a:t>
            </a:r>
            <a:r>
              <a:rPr lang="ja-JP" altLang="en-US" dirty="0" smtClean="0"/>
              <a:t> </a:t>
            </a:r>
            <a:r>
              <a:rPr lang="en-US" altLang="ja-JP" dirty="0" smtClean="0"/>
              <a:t>for</a:t>
            </a:r>
            <a:r>
              <a:rPr lang="ja-JP" altLang="en-US" dirty="0" smtClean="0"/>
              <a:t> </a:t>
            </a:r>
            <a:r>
              <a:rPr lang="en-US" altLang="ja-JP" dirty="0" smtClean="0"/>
              <a:t>instrument</a:t>
            </a:r>
            <a:r>
              <a:rPr lang="ja-JP" altLang="en-US" dirty="0" smtClean="0"/>
              <a:t> </a:t>
            </a:r>
            <a:r>
              <a:rPr lang="en-US" altLang="ja-JP" dirty="0" smtClean="0"/>
              <a:t>health</a:t>
            </a:r>
            <a:r>
              <a:rPr lang="ja-JP" altLang="en-US" dirty="0" smtClean="0"/>
              <a:t> </a:t>
            </a:r>
            <a:r>
              <a:rPr lang="en-US" altLang="ja-JP" dirty="0" smtClean="0"/>
              <a:t>checks</a:t>
            </a:r>
            <a:r>
              <a:rPr lang="ja-JP" altLang="en-US" dirty="0" smtClean="0"/>
              <a:t> </a:t>
            </a:r>
            <a:r>
              <a:rPr lang="en-US" altLang="ja-JP" dirty="0" smtClean="0"/>
              <a:t>during</a:t>
            </a:r>
            <a:r>
              <a:rPr lang="ja-JP" altLang="en-US" dirty="0" smtClean="0"/>
              <a:t> </a:t>
            </a:r>
            <a:r>
              <a:rPr lang="en-US" altLang="ja-JP" dirty="0" smtClean="0"/>
              <a:t>observation</a:t>
            </a:r>
            <a:r>
              <a:rPr lang="ja-JP" altLang="en-US" dirty="0" smtClean="0"/>
              <a:t> </a:t>
            </a:r>
            <a:r>
              <a:rPr lang="en-US" altLang="ja-JP" dirty="0" smtClean="0"/>
              <a:t>(e.g.</a:t>
            </a:r>
            <a:r>
              <a:rPr lang="ja-JP" altLang="en-US" dirty="0" smtClean="0"/>
              <a:t> </a:t>
            </a:r>
            <a:r>
              <a:rPr lang="en-US" altLang="ja-JP" dirty="0" smtClean="0"/>
              <a:t>to</a:t>
            </a:r>
            <a:r>
              <a:rPr lang="ja-JP" altLang="en-US" dirty="0" smtClean="0"/>
              <a:t> </a:t>
            </a:r>
            <a:r>
              <a:rPr lang="en-US" altLang="ja-JP" dirty="0" smtClean="0"/>
              <a:t>check</a:t>
            </a:r>
            <a:r>
              <a:rPr lang="ja-JP" altLang="en-US" dirty="0" smtClean="0"/>
              <a:t> </a:t>
            </a:r>
            <a:r>
              <a:rPr lang="en-US" altLang="ja-JP" dirty="0" smtClean="0"/>
              <a:t>network</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for</a:t>
            </a:r>
            <a:r>
              <a:rPr lang="ja-JP" altLang="en-US" dirty="0" smtClean="0"/>
              <a:t> </a:t>
            </a:r>
            <a:r>
              <a:rPr lang="en-US" altLang="ja-JP" dirty="0" smtClean="0"/>
              <a:t>image</a:t>
            </a:r>
            <a:r>
              <a:rPr lang="ja-JP" altLang="en-US" dirty="0" smtClean="0"/>
              <a:t> </a:t>
            </a:r>
            <a:r>
              <a:rPr lang="en-US" altLang="ja-JP" dirty="0" smtClean="0"/>
              <a:t>data)</a:t>
            </a:r>
            <a:r>
              <a:rPr lang="ja-JP" altLang="en-US" dirty="0" smtClean="0"/>
              <a:t> </a:t>
            </a:r>
            <a:r>
              <a:rPr lang="en-US" altLang="ja-JP" dirty="0" smtClean="0"/>
              <a:t>and</a:t>
            </a:r>
            <a:r>
              <a:rPr lang="ja-JP" altLang="en-US" dirty="0" smtClean="0"/>
              <a:t> </a:t>
            </a:r>
            <a:r>
              <a:rPr lang="en-US" altLang="ja-JP" dirty="0" smtClean="0"/>
              <a:t>a</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optimization.</a:t>
            </a:r>
          </a:p>
          <a:p>
            <a:pPr marL="0" indent="0">
              <a:buNone/>
            </a:pPr>
            <a:endParaRPr kumimoji="1" lang="en-US" altLang="ja-JP" dirty="0"/>
          </a:p>
          <a:p>
            <a:pPr marL="0" indent="0">
              <a:buNone/>
            </a:pPr>
            <a:r>
              <a:rPr lang="en-US" altLang="ja-JP" dirty="0" smtClean="0"/>
              <a:t>This</a:t>
            </a:r>
            <a:r>
              <a:rPr lang="ja-JP" altLang="en-US" dirty="0" smtClean="0"/>
              <a:t> </a:t>
            </a:r>
            <a:r>
              <a:rPr lang="en-US" altLang="ja-JP" dirty="0" smtClean="0"/>
              <a:t>section</a:t>
            </a:r>
            <a:r>
              <a:rPr lang="ja-JP" altLang="en-US" dirty="0" smtClean="0"/>
              <a:t> </a:t>
            </a:r>
            <a:r>
              <a:rPr lang="en-US" altLang="ja-JP" dirty="0" smtClean="0"/>
              <a:t>is</a:t>
            </a:r>
            <a:r>
              <a:rPr lang="ja-JP" altLang="en-US" dirty="0" smtClean="0"/>
              <a:t> </a:t>
            </a:r>
            <a:r>
              <a:rPr lang="en-US" altLang="ja-JP" dirty="0" smtClean="0"/>
              <a:t>organized</a:t>
            </a:r>
            <a:r>
              <a:rPr lang="ja-JP" altLang="en-US" dirty="0" smtClean="0"/>
              <a:t> </a:t>
            </a:r>
            <a:r>
              <a:rPr lang="en-US" altLang="ja-JP" dirty="0" smtClean="0"/>
              <a:t>as</a:t>
            </a:r>
            <a:r>
              <a:rPr lang="ja-JP" altLang="en-US" dirty="0" smtClean="0"/>
              <a:t> </a:t>
            </a:r>
            <a:r>
              <a:rPr lang="en-US" altLang="ja-JP" dirty="0" smtClean="0"/>
              <a:t>follows:</a:t>
            </a:r>
            <a:endParaRPr kumimoji="1" lang="en-US" altLang="ja-JP" dirty="0" smtClean="0"/>
          </a:p>
          <a:p>
            <a:r>
              <a:rPr kumimoji="1" lang="en-US" altLang="ja-JP" dirty="0" smtClean="0"/>
              <a:t>Requirements</a:t>
            </a:r>
          </a:p>
          <a:p>
            <a:r>
              <a:rPr kumimoji="1" lang="en-US" altLang="ja-JP" dirty="0" smtClean="0"/>
              <a:t>L1</a:t>
            </a:r>
            <a:r>
              <a:rPr kumimoji="1" lang="ja-JP" altLang="en-US" dirty="0" smtClean="0"/>
              <a:t> </a:t>
            </a:r>
            <a:r>
              <a:rPr kumimoji="1" lang="en-US" altLang="ja-JP" dirty="0" smtClean="0"/>
              <a:t>design</a:t>
            </a:r>
          </a:p>
          <a:p>
            <a:pPr lvl="1"/>
            <a:r>
              <a:rPr kumimoji="1" lang="en-US" altLang="ja-JP" dirty="0" smtClean="0"/>
              <a:t>Performance</a:t>
            </a:r>
            <a:r>
              <a:rPr kumimoji="1" lang="ja-JP" altLang="en-US" dirty="0" smtClean="0"/>
              <a:t> </a:t>
            </a:r>
            <a:r>
              <a:rPr kumimoji="1" lang="en-US" altLang="ja-JP" dirty="0" smtClean="0"/>
              <a:t>verification</a:t>
            </a:r>
            <a:r>
              <a:rPr kumimoji="1" lang="ja-JP" altLang="en-US" dirty="0" smtClean="0"/>
              <a:t> </a:t>
            </a:r>
            <a:r>
              <a:rPr kumimoji="1" lang="en-US" altLang="ja-JP" dirty="0" smtClean="0"/>
              <a:t>is</a:t>
            </a:r>
            <a:r>
              <a:rPr kumimoji="1" lang="ja-JP" altLang="en-US" dirty="0" smtClean="0"/>
              <a:t> </a:t>
            </a:r>
            <a:r>
              <a:rPr kumimoji="1" lang="en-US" altLang="ja-JP" dirty="0" smtClean="0"/>
              <a:t>in</a:t>
            </a:r>
            <a:r>
              <a:rPr kumimoji="1" lang="ja-JP" altLang="en-US" dirty="0" smtClean="0"/>
              <a:t> </a:t>
            </a:r>
            <a:r>
              <a:rPr kumimoji="1" lang="en-US" altLang="ja-JP" dirty="0" smtClean="0"/>
              <a:t>next</a:t>
            </a:r>
            <a:r>
              <a:rPr kumimoji="1" lang="ja-JP" altLang="en-US" dirty="0" smtClean="0"/>
              <a:t> </a:t>
            </a:r>
            <a:r>
              <a:rPr lang="en-US" altLang="ja-JP" dirty="0" smtClean="0"/>
              <a:t>section</a:t>
            </a:r>
            <a:r>
              <a:rPr lang="ja-JP" altLang="en-US" dirty="0" smtClean="0"/>
              <a:t> </a:t>
            </a:r>
            <a:r>
              <a:rPr lang="en-US" altLang="ja-JP" dirty="0" smtClean="0"/>
              <a:t>–</a:t>
            </a:r>
            <a:r>
              <a:rPr lang="ja-JP" altLang="en-US" dirty="0" smtClean="0"/>
              <a:t> </a:t>
            </a:r>
            <a:r>
              <a:rPr lang="en-US" altLang="ja-JP" dirty="0" smtClean="0"/>
              <a:t>“</a:t>
            </a:r>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p>
          <a:p>
            <a:pPr lvl="1"/>
            <a:r>
              <a:rPr kumimoji="1" lang="en-US" altLang="ja-JP" dirty="0" smtClean="0"/>
              <a:t>Handling</a:t>
            </a:r>
            <a:r>
              <a:rPr kumimoji="1" lang="ja-JP" altLang="en-US" dirty="0" smtClean="0"/>
              <a:t> </a:t>
            </a:r>
            <a:r>
              <a:rPr kumimoji="1" lang="en-US" altLang="ja-JP" dirty="0" smtClean="0"/>
              <a:t>on</a:t>
            </a:r>
            <a:r>
              <a:rPr kumimoji="1" lang="ja-JP" altLang="en-US" dirty="0" smtClean="0"/>
              <a:t> </a:t>
            </a:r>
            <a:r>
              <a:rPr kumimoji="1" lang="en-US" altLang="ja-JP" dirty="0" smtClean="0"/>
              <a:t>instrument</a:t>
            </a:r>
            <a:r>
              <a:rPr kumimoji="1" lang="ja-JP" altLang="en-US" dirty="0" smtClean="0"/>
              <a:t> </a:t>
            </a:r>
            <a:r>
              <a:rPr kumimoji="1" lang="en-US" altLang="ja-JP" dirty="0" smtClean="0"/>
              <a:t>exchange</a:t>
            </a:r>
            <a:r>
              <a:rPr kumimoji="1" lang="ja-JP" altLang="en-US" dirty="0" smtClean="0"/>
              <a:t> </a:t>
            </a:r>
            <a:r>
              <a:rPr kumimoji="1" lang="en-US" altLang="ja-JP" dirty="0" smtClean="0"/>
              <a:t>is</a:t>
            </a:r>
            <a:r>
              <a:rPr kumimoji="1" lang="ja-JP" altLang="en-US" dirty="0" smtClean="0"/>
              <a:t> </a:t>
            </a:r>
            <a:r>
              <a:rPr kumimoji="1" lang="en-US" altLang="ja-JP" dirty="0" smtClean="0"/>
              <a:t>in</a:t>
            </a:r>
            <a:r>
              <a:rPr kumimoji="1" lang="ja-JP" altLang="en-US" dirty="0" smtClean="0"/>
              <a:t> </a:t>
            </a:r>
            <a:r>
              <a:rPr kumimoji="1" lang="en-US" altLang="ja-JP" dirty="0" smtClean="0"/>
              <a:t>the</a:t>
            </a:r>
            <a:r>
              <a:rPr kumimoji="1" lang="ja-JP" altLang="en-US" dirty="0" smtClean="0"/>
              <a:t> </a:t>
            </a:r>
            <a:r>
              <a:rPr kumimoji="1" lang="en-US" altLang="ja-JP" dirty="0" smtClean="0"/>
              <a:t>last</a:t>
            </a:r>
            <a:r>
              <a:rPr kumimoji="1" lang="ja-JP" altLang="en-US" dirty="0" smtClean="0"/>
              <a:t> </a:t>
            </a:r>
            <a:r>
              <a:rPr kumimoji="1" lang="en-US" altLang="ja-JP" dirty="0" smtClean="0"/>
              <a:t>section</a:t>
            </a:r>
            <a:r>
              <a:rPr kumimoji="1" lang="ja-JP" altLang="en-US" dirty="0" smtClean="0"/>
              <a:t> </a:t>
            </a:r>
            <a:r>
              <a:rPr kumimoji="1" lang="en-US" altLang="ja-JP" dirty="0" smtClean="0"/>
              <a:t>–</a:t>
            </a:r>
            <a:r>
              <a:rPr kumimoji="1" lang="ja-JP" altLang="en-US" dirty="0" smtClean="0"/>
              <a:t> </a:t>
            </a:r>
            <a:r>
              <a:rPr kumimoji="1" lang="en-US" altLang="ja-JP" dirty="0" smtClean="0"/>
              <a:t>“</a:t>
            </a:r>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r>
              <a:rPr kumimoji="1" lang="en-US" altLang="ja-JP" dirty="0" smtClean="0"/>
              <a:t>”</a:t>
            </a:r>
          </a:p>
          <a:p>
            <a:r>
              <a:rPr lang="en-US" altLang="ja-JP" dirty="0" smtClean="0"/>
              <a:t>L3</a:t>
            </a:r>
            <a:r>
              <a:rPr lang="ja-JP" altLang="en-US" dirty="0" smtClean="0"/>
              <a:t> </a:t>
            </a:r>
            <a:r>
              <a:rPr lang="en-US" altLang="ja-JP" dirty="0" smtClean="0"/>
              <a:t>design</a:t>
            </a:r>
          </a:p>
          <a:p>
            <a:r>
              <a:rPr kumimoji="1" lang="en-US" altLang="ja-JP" dirty="0" smtClean="0"/>
              <a:t>Monitoring</a:t>
            </a:r>
            <a:endParaRPr kumimoji="1" lang="ja-JP" altLang="en-US" dirty="0"/>
          </a:p>
        </p:txBody>
      </p:sp>
    </p:spTree>
    <p:extLst>
      <p:ext uri="{BB962C8B-B14F-4D97-AF65-F5344CB8AC3E}">
        <p14:creationId xmlns:p14="http://schemas.microsoft.com/office/powerpoint/2010/main" val="2022148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Requirements</a:t>
            </a:r>
            <a:r>
              <a:rPr kumimoji="1" lang="ja-JP" altLang="en-US" dirty="0" smtClean="0"/>
              <a:t> </a:t>
            </a:r>
            <a:r>
              <a:rPr kumimoji="1" lang="en-US" altLang="ja-JP" dirty="0" smtClean="0"/>
              <a:t>–</a:t>
            </a:r>
            <a:r>
              <a:rPr kumimoji="1" lang="ja-JP" altLang="en-US" dirty="0" smtClean="0"/>
              <a:t> </a:t>
            </a:r>
            <a:r>
              <a:rPr lang="en-US" altLang="ja-JP" dirty="0"/>
              <a:t>N</a:t>
            </a:r>
            <a:r>
              <a:rPr kumimoji="1" lang="en-US" altLang="ja-JP" dirty="0" smtClean="0"/>
              <a:t>etwork</a:t>
            </a:r>
            <a:endParaRPr kumimoji="1" lang="ja-JP" altLang="en-US" dirty="0"/>
          </a:p>
        </p:txBody>
      </p:sp>
      <p:sp>
        <p:nvSpPr>
          <p:cNvPr id="3" name="コンテンツ プレースホルダー 2"/>
          <p:cNvSpPr>
            <a:spLocks noGrp="1"/>
          </p:cNvSpPr>
          <p:nvPr>
            <p:ph idx="1"/>
          </p:nvPr>
        </p:nvSpPr>
        <p:spPr>
          <a:xfrm>
            <a:off x="628650" y="1825624"/>
            <a:ext cx="8337550" cy="4752976"/>
          </a:xfrm>
        </p:spPr>
        <p:txBody>
          <a:bodyPr>
            <a:normAutofit fontScale="47500" lnSpcReduction="20000"/>
          </a:bodyPr>
          <a:lstStyle/>
          <a:p>
            <a:pPr marL="0" indent="0">
              <a:buNone/>
            </a:pPr>
            <a:r>
              <a:rPr kumimoji="1" lang="en-US" altLang="ja-JP" dirty="0" smtClean="0"/>
              <a:t>Requirements</a:t>
            </a:r>
            <a:r>
              <a:rPr kumimoji="1" lang="ja-JP" altLang="en-US" dirty="0" smtClean="0"/>
              <a:t> </a:t>
            </a:r>
            <a:r>
              <a:rPr kumimoji="1" lang="en-US" altLang="ja-JP" dirty="0" smtClean="0"/>
              <a:t>from</a:t>
            </a:r>
            <a:r>
              <a:rPr kumimoji="1" lang="ja-JP" altLang="en-US" dirty="0" smtClean="0"/>
              <a:t> </a:t>
            </a:r>
            <a:r>
              <a:rPr kumimoji="1" lang="en-US" altLang="ja-JP" dirty="0" smtClean="0"/>
              <a:t>Subaru</a:t>
            </a:r>
            <a:r>
              <a:rPr kumimoji="1" lang="ja-JP" altLang="en-US" dirty="0" smtClean="0"/>
              <a:t> </a:t>
            </a:r>
            <a:r>
              <a:rPr kumimoji="1" lang="en-US" altLang="ja-JP" dirty="0" smtClean="0"/>
              <a:t>point</a:t>
            </a:r>
            <a:r>
              <a:rPr kumimoji="1" lang="ja-JP" altLang="en-US" dirty="0" smtClean="0"/>
              <a:t> </a:t>
            </a:r>
            <a:r>
              <a:rPr kumimoji="1" lang="en-US" altLang="ja-JP" dirty="0" smtClean="0"/>
              <a:t>of</a:t>
            </a:r>
            <a:r>
              <a:rPr kumimoji="1" lang="ja-JP" altLang="en-US" dirty="0" smtClean="0"/>
              <a:t> </a:t>
            </a:r>
            <a:r>
              <a:rPr kumimoji="1" lang="en-US" altLang="ja-JP" dirty="0" smtClean="0"/>
              <a:t>view:</a:t>
            </a:r>
          </a:p>
          <a:p>
            <a:r>
              <a:rPr lang="en-US" altLang="ja-JP" dirty="0" smtClean="0"/>
              <a:t>Subaru</a:t>
            </a:r>
            <a:r>
              <a:rPr lang="ja-JP" altLang="en-US" dirty="0" smtClean="0"/>
              <a:t> </a:t>
            </a:r>
            <a:r>
              <a:rPr lang="en-US" altLang="ja-JP" dirty="0" smtClean="0"/>
              <a:t>standard</a:t>
            </a:r>
            <a:r>
              <a:rPr lang="ja-JP" altLang="en-US" dirty="0" smtClean="0"/>
              <a:t> </a:t>
            </a:r>
            <a:r>
              <a:rPr lang="en-US" altLang="ja-JP" dirty="0" smtClean="0"/>
              <a:t>recommendation</a:t>
            </a:r>
            <a:r>
              <a:rPr lang="ja-JP" altLang="en-US" dirty="0" smtClean="0"/>
              <a:t> </a:t>
            </a:r>
            <a:r>
              <a:rPr lang="en-US" altLang="ja-JP" dirty="0" smtClean="0"/>
              <a:t>of</a:t>
            </a:r>
            <a:r>
              <a:rPr lang="ja-JP" altLang="en-US" dirty="0" smtClean="0"/>
              <a:t> </a:t>
            </a:r>
            <a:r>
              <a:rPr lang="en-US" altLang="ja-JP" dirty="0" smtClean="0"/>
              <a:t>network</a:t>
            </a:r>
            <a:r>
              <a:rPr lang="ja-JP" altLang="en-US" dirty="0" smtClean="0"/>
              <a:t> </a:t>
            </a:r>
            <a:r>
              <a:rPr lang="en-US" altLang="ja-JP" dirty="0" smtClean="0"/>
              <a:t>switches</a:t>
            </a:r>
          </a:p>
          <a:p>
            <a:pPr lvl="1"/>
            <a:r>
              <a:rPr lang="en-US" altLang="ja-JP" dirty="0" smtClean="0"/>
              <a:t>Cisco</a:t>
            </a:r>
            <a:r>
              <a:rPr lang="ja-JP" altLang="en-US" dirty="0" smtClean="0"/>
              <a:t> </a:t>
            </a:r>
            <a:r>
              <a:rPr lang="en-US" altLang="ja-JP" dirty="0" smtClean="0"/>
              <a:t>2960X-24TD-L</a:t>
            </a:r>
            <a:r>
              <a:rPr lang="ja-JP" altLang="en-US" dirty="0" smtClean="0"/>
              <a:t> </a:t>
            </a:r>
            <a:r>
              <a:rPr lang="en-US" altLang="ja-JP" dirty="0" smtClean="0"/>
              <a:t>or</a:t>
            </a:r>
            <a:r>
              <a:rPr lang="ja-JP" altLang="en-US" dirty="0" smtClean="0"/>
              <a:t> </a:t>
            </a:r>
            <a:r>
              <a:rPr lang="en-US" altLang="ja-JP" dirty="0" smtClean="0"/>
              <a:t>2960CG-8TC-L</a:t>
            </a:r>
            <a:r>
              <a:rPr lang="ja-JP" altLang="en-US" dirty="0" smtClean="0"/>
              <a:t> </a:t>
            </a:r>
            <a:r>
              <a:rPr lang="en-US" altLang="ja-JP" dirty="0" smtClean="0"/>
              <a:t>is</a:t>
            </a:r>
            <a:r>
              <a:rPr lang="ja-JP" altLang="en-US" dirty="0" smtClean="0"/>
              <a:t> </a:t>
            </a:r>
            <a:r>
              <a:rPr lang="en-US" altLang="ja-JP" dirty="0" smtClean="0"/>
              <a:t>the</a:t>
            </a:r>
            <a:r>
              <a:rPr lang="ja-JP" altLang="en-US" dirty="0" smtClean="0"/>
              <a:t> </a:t>
            </a:r>
            <a:r>
              <a:rPr lang="en-US" altLang="ja-JP" dirty="0" smtClean="0"/>
              <a:t>standard</a:t>
            </a:r>
            <a:r>
              <a:rPr lang="ja-JP" altLang="en-US" dirty="0" smtClean="0"/>
              <a:t> </a:t>
            </a:r>
            <a:r>
              <a:rPr lang="en-US" altLang="ja-JP" dirty="0" smtClean="0"/>
              <a:t>(to</a:t>
            </a:r>
            <a:r>
              <a:rPr lang="ja-JP" altLang="en-US" dirty="0" smtClean="0"/>
              <a:t> </a:t>
            </a:r>
            <a:r>
              <a:rPr lang="en-US" altLang="ja-JP" dirty="0" smtClean="0"/>
              <a:t>keep</a:t>
            </a:r>
            <a:r>
              <a:rPr lang="ja-JP" altLang="en-US" dirty="0" smtClean="0"/>
              <a:t> </a:t>
            </a:r>
            <a:r>
              <a:rPr lang="en-US" altLang="ja-JP" dirty="0" smtClean="0"/>
              <a:t>management</a:t>
            </a:r>
            <a:r>
              <a:rPr lang="ja-JP" altLang="en-US" dirty="0" smtClean="0"/>
              <a:t> </a:t>
            </a:r>
            <a:r>
              <a:rPr lang="en-US" altLang="ja-JP" dirty="0" smtClean="0"/>
              <a:t>and</a:t>
            </a:r>
            <a:r>
              <a:rPr lang="ja-JP" altLang="en-US" dirty="0" smtClean="0"/>
              <a:t> </a:t>
            </a:r>
            <a:r>
              <a:rPr lang="en-US" altLang="ja-JP" dirty="0" smtClean="0"/>
              <a:t>spare</a:t>
            </a:r>
            <a:r>
              <a:rPr lang="ja-JP" altLang="en-US" dirty="0" smtClean="0"/>
              <a:t> </a:t>
            </a:r>
            <a:r>
              <a:rPr lang="en-US" altLang="ja-JP" dirty="0" smtClean="0"/>
              <a:t>handling</a:t>
            </a:r>
            <a:r>
              <a:rPr lang="ja-JP" altLang="en-US" dirty="0" smtClean="0"/>
              <a:t> </a:t>
            </a:r>
            <a:r>
              <a:rPr lang="en-US" altLang="ja-JP" dirty="0" smtClean="0"/>
              <a:t>simple)</a:t>
            </a:r>
          </a:p>
          <a:p>
            <a:pPr lvl="1"/>
            <a:r>
              <a:rPr lang="en-US" altLang="ja-JP" dirty="0" smtClean="0"/>
              <a:t>If</a:t>
            </a:r>
            <a:r>
              <a:rPr lang="ja-JP" altLang="en-US" dirty="0" smtClean="0"/>
              <a:t> </a:t>
            </a:r>
            <a:r>
              <a:rPr lang="en-US" altLang="ja-JP" dirty="0" smtClean="0"/>
              <a:t>other(s)</a:t>
            </a:r>
            <a:r>
              <a:rPr lang="ja-JP" altLang="en-US" dirty="0" smtClean="0"/>
              <a:t> </a:t>
            </a:r>
            <a:r>
              <a:rPr lang="en-US" altLang="ja-JP" dirty="0" smtClean="0"/>
              <a:t>is</a:t>
            </a:r>
            <a:r>
              <a:rPr lang="ja-JP" altLang="en-US" dirty="0" smtClean="0"/>
              <a:t> </a:t>
            </a:r>
            <a:r>
              <a:rPr lang="en-US" altLang="ja-JP" dirty="0" smtClean="0"/>
              <a:t>desired,</a:t>
            </a:r>
            <a:r>
              <a:rPr lang="ja-JP" altLang="en-US" dirty="0" smtClean="0"/>
              <a:t> </a:t>
            </a:r>
            <a:r>
              <a:rPr lang="en-US" altLang="ja-JP" dirty="0" smtClean="0"/>
              <a:t>Cisco</a:t>
            </a:r>
            <a:r>
              <a:rPr lang="ja-JP" altLang="en-US" dirty="0" smtClean="0"/>
              <a:t> </a:t>
            </a:r>
            <a:r>
              <a:rPr lang="en-US" altLang="ja-JP" dirty="0" smtClean="0"/>
              <a:t>2960X,</a:t>
            </a:r>
            <a:r>
              <a:rPr lang="ja-JP" altLang="en-US" dirty="0" smtClean="0"/>
              <a:t> </a:t>
            </a:r>
            <a:r>
              <a:rPr lang="en-US" altLang="ja-JP" dirty="0" smtClean="0"/>
              <a:t>2960CG</a:t>
            </a:r>
            <a:r>
              <a:rPr lang="ja-JP" altLang="en-US" dirty="0" smtClean="0"/>
              <a:t> </a:t>
            </a:r>
            <a:r>
              <a:rPr lang="en-US" altLang="ja-JP" dirty="0" smtClean="0"/>
              <a:t>or</a:t>
            </a:r>
            <a:r>
              <a:rPr lang="ja-JP" altLang="en-US" dirty="0" smtClean="0"/>
              <a:t> </a:t>
            </a:r>
            <a:r>
              <a:rPr lang="en-US" altLang="ja-JP" dirty="0" smtClean="0"/>
              <a:t>3650</a:t>
            </a:r>
            <a:r>
              <a:rPr lang="ja-JP" altLang="en-US" dirty="0" smtClean="0"/>
              <a:t> </a:t>
            </a:r>
            <a:r>
              <a:rPr lang="en-US" altLang="ja-JP" dirty="0" smtClean="0"/>
              <a:t>are</a:t>
            </a:r>
            <a:r>
              <a:rPr lang="ja-JP" altLang="en-US" dirty="0" smtClean="0"/>
              <a:t> </a:t>
            </a:r>
            <a:r>
              <a:rPr lang="en-US" altLang="ja-JP" dirty="0" smtClean="0"/>
              <a:t>possible</a:t>
            </a:r>
            <a:r>
              <a:rPr lang="ja-JP" altLang="en-US" dirty="0" smtClean="0"/>
              <a:t> </a:t>
            </a:r>
            <a:r>
              <a:rPr lang="en-US" altLang="ja-JP" dirty="0" smtClean="0"/>
              <a:t>selection</a:t>
            </a:r>
          </a:p>
          <a:p>
            <a:r>
              <a:rPr lang="en-US" altLang="ja-JP" dirty="0" smtClean="0"/>
              <a:t>Network</a:t>
            </a:r>
            <a:r>
              <a:rPr lang="ja-JP" altLang="en-US" dirty="0" smtClean="0"/>
              <a:t> </a:t>
            </a:r>
            <a:r>
              <a:rPr lang="en-US" altLang="ja-JP" dirty="0" smtClean="0"/>
              <a:t>switch</a:t>
            </a:r>
            <a:r>
              <a:rPr lang="ja-JP" altLang="en-US" dirty="0" smtClean="0"/>
              <a:t> </a:t>
            </a:r>
            <a:r>
              <a:rPr lang="en-US" altLang="ja-JP" dirty="0" smtClean="0"/>
              <a:t>management</a:t>
            </a:r>
          </a:p>
          <a:p>
            <a:pPr lvl="1"/>
            <a:r>
              <a:rPr lang="en-US" altLang="ja-JP" dirty="0" smtClean="0"/>
              <a:t>Network </a:t>
            </a:r>
            <a:r>
              <a:rPr lang="en-US" altLang="ja-JP" dirty="0"/>
              <a:t>switch shall be managed </a:t>
            </a:r>
            <a:r>
              <a:rPr lang="en-US" altLang="ja-JP" dirty="0" smtClean="0"/>
              <a:t>by</a:t>
            </a:r>
            <a:r>
              <a:rPr lang="ja-JP" altLang="en-US" dirty="0" smtClean="0"/>
              <a:t> </a:t>
            </a:r>
            <a:r>
              <a:rPr lang="en-US" altLang="ja-JP" dirty="0" smtClean="0"/>
              <a:t>and </a:t>
            </a:r>
            <a:r>
              <a:rPr lang="en-US" altLang="ja-JP" dirty="0"/>
              <a:t>monitored from Subaru </a:t>
            </a:r>
            <a:r>
              <a:rPr lang="en-US" altLang="ja-JP" dirty="0" smtClean="0"/>
              <a:t>CDM</a:t>
            </a:r>
          </a:p>
          <a:p>
            <a:pPr lvl="1"/>
            <a:r>
              <a:rPr lang="en-US" altLang="ja-JP" dirty="0" smtClean="0"/>
              <a:t>Their</a:t>
            </a:r>
            <a:r>
              <a:rPr lang="ja-JP" altLang="en-US" dirty="0" smtClean="0"/>
              <a:t> </a:t>
            </a:r>
            <a:r>
              <a:rPr lang="en-US" altLang="ja-JP" dirty="0" smtClean="0"/>
              <a:t>configuration</a:t>
            </a:r>
            <a:r>
              <a:rPr lang="ja-JP" altLang="en-US" dirty="0" smtClean="0"/>
              <a:t> </a:t>
            </a:r>
            <a:r>
              <a:rPr lang="en-US" altLang="ja-JP" dirty="0" smtClean="0"/>
              <a:t>shall</a:t>
            </a:r>
            <a:r>
              <a:rPr lang="ja-JP" altLang="en-US" dirty="0" smtClean="0"/>
              <a:t> </a:t>
            </a:r>
            <a:r>
              <a:rPr lang="en-US" altLang="ja-JP" dirty="0" smtClean="0"/>
              <a:t>follow</a:t>
            </a:r>
            <a:r>
              <a:rPr lang="ja-JP" altLang="en-US" dirty="0" smtClean="0"/>
              <a:t> </a:t>
            </a:r>
            <a:r>
              <a:rPr lang="en-US" altLang="ja-JP" dirty="0" smtClean="0"/>
              <a:t>standard </a:t>
            </a:r>
            <a:r>
              <a:rPr lang="en-US" altLang="ja-JP" dirty="0"/>
              <a:t>configuration (e.g. VLAN, remote access) of CDM</a:t>
            </a:r>
            <a:r>
              <a:rPr lang="en-US" altLang="ja-JP" dirty="0" smtClean="0"/>
              <a:t>.</a:t>
            </a:r>
          </a:p>
          <a:p>
            <a:pPr lvl="1"/>
            <a:r>
              <a:rPr lang="en-US" altLang="ja-JP" dirty="0" smtClean="0"/>
              <a:t>One</a:t>
            </a:r>
            <a:r>
              <a:rPr lang="ja-JP" altLang="en-US" dirty="0" smtClean="0"/>
              <a:t> </a:t>
            </a:r>
            <a:r>
              <a:rPr lang="en-US" altLang="ja-JP" dirty="0" smtClean="0"/>
              <a:t>VLAN</a:t>
            </a:r>
            <a:r>
              <a:rPr lang="ja-JP" altLang="en-US" dirty="0" smtClean="0"/>
              <a:t> </a:t>
            </a:r>
            <a:r>
              <a:rPr lang="en-US" altLang="ja-JP" dirty="0" smtClean="0"/>
              <a:t>ID</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assigned</a:t>
            </a:r>
            <a:r>
              <a:rPr lang="ja-JP" altLang="en-US" dirty="0" smtClean="0"/>
              <a:t> </a:t>
            </a:r>
            <a:r>
              <a:rPr lang="en-US" altLang="ja-JP" dirty="0" smtClean="0"/>
              <a:t>for</a:t>
            </a:r>
            <a:r>
              <a:rPr lang="ja-JP" altLang="en-US" dirty="0" smtClean="0"/>
              <a:t> </a:t>
            </a:r>
            <a:r>
              <a:rPr lang="en-US" altLang="ja-JP" dirty="0" smtClean="0"/>
              <a:t>PFS-LAN</a:t>
            </a:r>
            <a:endParaRPr lang="en-US" altLang="ja-JP" dirty="0"/>
          </a:p>
          <a:p>
            <a:r>
              <a:rPr lang="en-US" altLang="ja-JP" dirty="0" err="1" smtClean="0"/>
              <a:t>Seemless</a:t>
            </a:r>
            <a:r>
              <a:rPr lang="en-US" altLang="ja-JP" dirty="0" smtClean="0"/>
              <a:t> </a:t>
            </a:r>
            <a:r>
              <a:rPr lang="en-US" altLang="ja-JP" dirty="0"/>
              <a:t>access from Subaru network (</a:t>
            </a:r>
            <a:r>
              <a:rPr lang="en-US" altLang="ja-JP" dirty="0" err="1"/>
              <a:t>incl</a:t>
            </a:r>
            <a:r>
              <a:rPr lang="en-US" altLang="ja-JP" dirty="0"/>
              <a:t> Hilo, VPN) </a:t>
            </a:r>
            <a:r>
              <a:rPr lang="en-US" altLang="ja-JP" dirty="0" smtClean="0"/>
              <a:t>to </a:t>
            </a:r>
            <a:r>
              <a:rPr lang="en-US" altLang="ja-JP" dirty="0"/>
              <a:t>PFS LAN for remote maintenance and operation are required, although </a:t>
            </a:r>
            <a:r>
              <a:rPr lang="en-US" altLang="ja-JP" dirty="0" smtClean="0"/>
              <a:t>security </a:t>
            </a:r>
            <a:r>
              <a:rPr lang="en-US" altLang="ja-JP" dirty="0"/>
              <a:t>of instrument operation need to be secured in a required level.</a:t>
            </a:r>
          </a:p>
          <a:p>
            <a:r>
              <a:rPr lang="en-US" altLang="ja-JP" dirty="0"/>
              <a:t>A</a:t>
            </a:r>
            <a:r>
              <a:rPr lang="en-US" altLang="ja-JP" dirty="0" smtClean="0"/>
              <a:t>ll </a:t>
            </a:r>
            <a:r>
              <a:rPr lang="en-US" altLang="ja-JP" dirty="0"/>
              <a:t>connections to </a:t>
            </a:r>
            <a:r>
              <a:rPr lang="en-US" altLang="ja-JP" dirty="0" smtClean="0"/>
              <a:t>the</a:t>
            </a:r>
            <a:r>
              <a:rPr lang="ja-JP" altLang="en-US" dirty="0" smtClean="0"/>
              <a:t> </a:t>
            </a:r>
            <a:r>
              <a:rPr lang="en-US" altLang="ja-JP" dirty="0" smtClean="0"/>
              <a:t>Subaru </a:t>
            </a:r>
            <a:r>
              <a:rPr lang="en-US" altLang="ja-JP" dirty="0"/>
              <a:t>dome are in fiber connection. </a:t>
            </a:r>
          </a:p>
          <a:p>
            <a:r>
              <a:rPr lang="en-US" altLang="ja-JP" dirty="0" smtClean="0"/>
              <a:t>Static </a:t>
            </a:r>
            <a:r>
              <a:rPr lang="en-US" altLang="ja-JP" dirty="0"/>
              <a:t>IP address assignment is desired</a:t>
            </a:r>
            <a:r>
              <a:rPr lang="en-US" altLang="ja-JP" dirty="0" smtClean="0"/>
              <a:t>.</a:t>
            </a:r>
          </a:p>
          <a:p>
            <a:pPr marL="0" indent="0">
              <a:buNone/>
            </a:pPr>
            <a:endParaRPr lang="en-US" altLang="ja-JP" dirty="0"/>
          </a:p>
          <a:p>
            <a:pPr marL="0" indent="0">
              <a:buNone/>
            </a:pPr>
            <a:r>
              <a:rPr lang="en-US" altLang="ja-JP" dirty="0" smtClean="0"/>
              <a:t>Requirements</a:t>
            </a:r>
            <a:r>
              <a:rPr lang="ja-JP" altLang="en-US" dirty="0" smtClean="0"/>
              <a:t> </a:t>
            </a:r>
            <a:r>
              <a:rPr lang="en-US" altLang="ja-JP" dirty="0" smtClean="0"/>
              <a:t>from</a:t>
            </a:r>
            <a:r>
              <a:rPr lang="ja-JP" altLang="en-US" dirty="0" smtClean="0"/>
              <a:t> </a:t>
            </a:r>
            <a:r>
              <a:rPr lang="en-US" altLang="ja-JP" dirty="0" smtClean="0"/>
              <a:t>PFS</a:t>
            </a:r>
            <a:r>
              <a:rPr lang="ja-JP" altLang="en-US" dirty="0" smtClean="0"/>
              <a:t> </a:t>
            </a:r>
            <a:r>
              <a:rPr lang="en-US" altLang="ja-JP" dirty="0" smtClean="0"/>
              <a:t>instrument</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endParaRPr lang="en-US" altLang="ja-JP" dirty="0"/>
          </a:p>
          <a:p>
            <a:r>
              <a:rPr lang="en-US" altLang="ja-JP" dirty="0" smtClean="0"/>
              <a:t>Required data flow rate</a:t>
            </a:r>
          </a:p>
          <a:p>
            <a:pPr lvl="1"/>
            <a:r>
              <a:rPr lang="en-US" altLang="ja-JP" dirty="0" smtClean="0"/>
              <a:t>CB2F – TUE-IR (</a:t>
            </a:r>
            <a:r>
              <a:rPr lang="en-US" altLang="ja-JP" dirty="0" err="1" smtClean="0"/>
              <a:t>SpS</a:t>
            </a:r>
            <a:r>
              <a:rPr lang="en-US" altLang="ja-JP" dirty="0" smtClean="0"/>
              <a:t>): (assuming) min 200Mbps for all IR detectors (one stream), currently on TCP but alternative is on UDP</a:t>
            </a:r>
          </a:p>
          <a:p>
            <a:pPr lvl="1"/>
            <a:r>
              <a:rPr lang="en-US" altLang="ja-JP" dirty="0" smtClean="0"/>
              <a:t>CB2F – Cs (MCS): not assuming real time data transfer, but raw stream in ~900Mbps</a:t>
            </a:r>
          </a:p>
          <a:p>
            <a:pPr lvl="1"/>
            <a:r>
              <a:rPr lang="en-US" altLang="ja-JP" dirty="0" smtClean="0"/>
              <a:t>PFS to Gen2 at CB2F: not well defined but as large as possible (item in discussion session)</a:t>
            </a:r>
          </a:p>
          <a:p>
            <a:r>
              <a:rPr lang="en-US" altLang="ja-JP" dirty="0" smtClean="0"/>
              <a:t>Special requirements on numbers of fibers:</a:t>
            </a:r>
          </a:p>
          <a:p>
            <a:pPr lvl="1"/>
            <a:r>
              <a:rPr lang="en-US" altLang="ja-JP" dirty="0" smtClean="0"/>
              <a:t>PF or TUE-Opt – CB2F: two pairs of Ethernet, and two pairs of single mode fiber for </a:t>
            </a:r>
            <a:r>
              <a:rPr lang="en-US" altLang="ja-JP" dirty="0" err="1" smtClean="0"/>
              <a:t>PCIe</a:t>
            </a:r>
            <a:r>
              <a:rPr lang="en-US" altLang="ja-JP" dirty="0" smtClean="0"/>
              <a:t> bus extender</a:t>
            </a:r>
            <a:endParaRPr kumimoji="1" lang="ja-JP" altLang="en-US" dirty="0"/>
          </a:p>
        </p:txBody>
      </p:sp>
    </p:spTree>
    <p:extLst>
      <p:ext uri="{BB962C8B-B14F-4D97-AF65-F5344CB8AC3E}">
        <p14:creationId xmlns:p14="http://schemas.microsoft.com/office/powerpoint/2010/main" val="1481826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L1</a:t>
            </a:r>
            <a:r>
              <a:rPr kumimoji="1" lang="ja-JP" altLang="en-US" dirty="0" smtClean="0"/>
              <a:t> </a:t>
            </a:r>
            <a:r>
              <a:rPr kumimoji="1" lang="en-US" altLang="ja-JP" dirty="0" smtClean="0"/>
              <a:t>design</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1517786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429</TotalTime>
  <Words>3373</Words>
  <Application>Microsoft Office PowerPoint</Application>
  <PresentationFormat>画面に合わせる (4:3)</PresentationFormat>
  <Paragraphs>453</Paragraphs>
  <Slides>39</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39</vt:i4>
      </vt:variant>
    </vt:vector>
  </HeadingPairs>
  <TitlesOfParts>
    <vt:vector size="44" baseType="lpstr">
      <vt:lpstr>ＭＳ Ｐゴシック</vt:lpstr>
      <vt:lpstr>Arial</vt:lpstr>
      <vt:lpstr>Calibri</vt:lpstr>
      <vt:lpstr>Calibri Light</vt:lpstr>
      <vt:lpstr>Office テーマ</vt:lpstr>
      <vt:lpstr>PFS ICS infrastructure</vt:lpstr>
      <vt:lpstr>Agenda</vt:lpstr>
      <vt:lpstr>Overview of targets in this review</vt:lpstr>
      <vt:lpstr>Items for review shown in ICS architecture diagram</vt:lpstr>
      <vt:lpstr>PowerPoint プレゼンテーション</vt:lpstr>
      <vt:lpstr>Brief overview of PFS ICS design</vt:lpstr>
      <vt:lpstr>Network</vt:lpstr>
      <vt:lpstr>Requirements – Network</vt:lpstr>
      <vt:lpstr>L1 design – Network</vt:lpstr>
      <vt:lpstr>PowerPoint プレゼンテーション</vt:lpstr>
      <vt:lpstr>L3 design – Network</vt:lpstr>
      <vt:lpstr>Monitoring – Network</vt:lpstr>
      <vt:lpstr>Link over fiber on telescope</vt:lpstr>
      <vt:lpstr>Storage and image data handling</vt:lpstr>
      <vt:lpstr>Requirements from ICS actors’ point of view</vt:lpstr>
      <vt:lpstr>Requirements from ICS actors’ point of view – Summary</vt:lpstr>
      <vt:lpstr>Hardware implementation plan</vt:lpstr>
      <vt:lpstr>Hardware implementation plan – CDS4004</vt:lpstr>
      <vt:lpstr>Storage coordination plan as storage server</vt:lpstr>
      <vt:lpstr>Storage coordination plan per a service</vt:lpstr>
      <vt:lpstr>Plan before deployment at on-site</vt:lpstr>
      <vt:lpstr>Emergency recovery plan</vt:lpstr>
      <vt:lpstr>VM infrastructure</vt:lpstr>
      <vt:lpstr>Database server and its replication/backup</vt:lpstr>
      <vt:lpstr>Status monitoring and defect detection</vt:lpstr>
      <vt:lpstr>Procedure on instrument exchange</vt:lpstr>
      <vt:lpstr>Hardware delivery to Subaru</vt:lpstr>
      <vt:lpstr>Items and assigned delivery</vt:lpstr>
      <vt:lpstr>Setup to accept MCS</vt:lpstr>
      <vt:lpstr>Setup to accept SCR</vt:lpstr>
      <vt:lpstr>Setup to accept SM1,2</vt:lpstr>
      <vt:lpstr>Setup to accept PFI</vt:lpstr>
      <vt:lpstr>Discussions on interfaces between Subaru and PFS</vt:lpstr>
      <vt:lpstr>PowerPoint プレゼンテーション</vt:lpstr>
      <vt:lpstr>Updates/Progresses – shared infrastructure</vt:lpstr>
      <vt:lpstr>PowerPoint プレゼンテーション</vt:lpstr>
      <vt:lpstr>Network connection ToDo</vt:lpstr>
      <vt:lpstr>Host cluster at CB2F</vt:lpstr>
      <vt:lpstr>Host cluster ToDo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Atsushi Shimono</dc:creator>
  <cp:lastModifiedBy>Atsushi Shimono</cp:lastModifiedBy>
  <cp:revision>28</cp:revision>
  <cp:lastPrinted>2017-02-20T08:38:30Z</cp:lastPrinted>
  <dcterms:created xsi:type="dcterms:W3CDTF">2017-02-20T03:53:31Z</dcterms:created>
  <dcterms:modified xsi:type="dcterms:W3CDTF">2017-02-20T11:04:58Z</dcterms:modified>
</cp:coreProperties>
</file>