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6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2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82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1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35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1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13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19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053E-FDA0-4290-A0BE-FA5F25B6331E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8DD2-2370-4895-BB51-85095B571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8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Requirements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on-site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DRP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Atsushi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Shimono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(IPMU)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2015/09/11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5004048" y="116632"/>
            <a:ext cx="4024536" cy="252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1" dirty="0" smtClean="0">
                <a:solidFill>
                  <a:schemeClr val="tx1"/>
                </a:solidFill>
              </a:rPr>
              <a:t>PFS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Software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team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Study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Note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: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SSN-00015-001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+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2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summarizes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current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understandings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requirements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on-site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DRP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both</a:t>
            </a:r>
            <a:r>
              <a:rPr lang="ja-JP" altLang="en-US" dirty="0" smtClean="0"/>
              <a:t> </a:t>
            </a:r>
            <a:r>
              <a:rPr lang="en-US" altLang="ja-JP" dirty="0" smtClean="0"/>
              <a:t>1D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2D.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package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supposed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subset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(full)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package,</a:t>
            </a:r>
            <a:r>
              <a:rPr lang="ja-JP" altLang="en-US" dirty="0" smtClean="0"/>
              <a:t> </a:t>
            </a:r>
            <a:r>
              <a:rPr lang="en-US" altLang="ja-JP" dirty="0" smtClean="0"/>
              <a:t>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has</a:t>
            </a:r>
            <a:r>
              <a:rPr lang="ja-JP" altLang="en-US" dirty="0" smtClean="0"/>
              <a:t> </a:t>
            </a:r>
            <a:r>
              <a:rPr lang="en-US" altLang="ja-JP" dirty="0" smtClean="0"/>
              <a:t>some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special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requirements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quick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quality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assurance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work</a:t>
            </a:r>
            <a:r>
              <a:rPr lang="ja-JP" altLang="en-US" dirty="0" smtClean="0"/>
              <a:t> </a:t>
            </a:r>
            <a:r>
              <a:rPr lang="en-US" altLang="ja-JP" dirty="0" smtClean="0"/>
              <a:t>(QA).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Background</a:t>
            </a:r>
          </a:p>
          <a:p>
            <a:pPr>
              <a:buFont typeface="Arial" charset="0"/>
              <a:buChar char="•"/>
            </a:pPr>
            <a:r>
              <a:rPr lang="en-US" altLang="ja-JP" dirty="0" smtClean="0"/>
              <a:t>Requirements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assumptions</a:t>
            </a:r>
          </a:p>
          <a:p>
            <a:pPr lvl="1">
              <a:buFont typeface="Arial" charset="0"/>
              <a:buChar char="•"/>
            </a:pP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entire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DRP</a:t>
            </a:r>
          </a:p>
          <a:p>
            <a:pPr lvl="1">
              <a:buFont typeface="Arial" charset="0"/>
              <a:buChar char="•"/>
            </a:pP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1D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specific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observation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(survey)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modes</a:t>
            </a:r>
          </a:p>
          <a:p>
            <a:pPr>
              <a:buFont typeface="Arial" charset="0"/>
              <a:buChar char="•"/>
            </a:pPr>
            <a:r>
              <a:rPr lang="en-US" altLang="ja-JP" dirty="0" smtClean="0"/>
              <a:t>Backend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interface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7612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PFS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various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aspects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such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survey</a:t>
            </a:r>
            <a:r>
              <a:rPr lang="ja-JP" altLang="en-US" dirty="0" smtClean="0"/>
              <a:t> </a:t>
            </a:r>
            <a:r>
              <a:rPr lang="en-US" altLang="ja-JP" dirty="0" smtClean="0"/>
              <a:t>observations,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facility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instrument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Subaru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PI-type</a:t>
            </a:r>
            <a:r>
              <a:rPr lang="ja-JP" altLang="en-US" dirty="0" smtClean="0"/>
              <a:t> </a:t>
            </a:r>
            <a:r>
              <a:rPr lang="en-US" altLang="ja-JP" dirty="0" smtClean="0"/>
              <a:t>observations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queue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 </a:t>
            </a:r>
            <a:r>
              <a:rPr lang="en-US" altLang="ja-JP" dirty="0" smtClean="0"/>
              <a:t>observations.</a:t>
            </a:r>
            <a:r>
              <a:rPr lang="ja-JP" altLang="en-US" dirty="0" smtClean="0"/>
              <a:t> </a:t>
            </a:r>
            <a:r>
              <a:rPr lang="en-US" altLang="ja-JP" dirty="0" smtClean="0"/>
              <a:t>Especially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survey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queue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mode,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quality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assurance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right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after</a:t>
            </a:r>
            <a:r>
              <a:rPr lang="ja-JP" altLang="en-US" dirty="0" smtClean="0"/>
              <a:t> </a:t>
            </a:r>
            <a:r>
              <a:rPr lang="en-US" altLang="ja-JP" dirty="0" smtClean="0"/>
              <a:t>each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quite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important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using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observation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time</a:t>
            </a:r>
            <a:r>
              <a:rPr lang="ja-JP" altLang="en-US" dirty="0" smtClean="0"/>
              <a:t> </a:t>
            </a:r>
            <a:r>
              <a:rPr lang="en-US" altLang="ja-JP" dirty="0" smtClean="0"/>
              <a:t>efficiently.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Full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package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also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quick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reduction,</a:t>
            </a:r>
            <a:r>
              <a:rPr lang="ja-JP" altLang="en-US" dirty="0" smtClean="0"/>
              <a:t> </a:t>
            </a:r>
            <a:r>
              <a:rPr lang="en-US" altLang="ja-JP" dirty="0" smtClean="0"/>
              <a:t>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full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assumed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take</a:t>
            </a:r>
            <a:r>
              <a:rPr lang="ja-JP" altLang="en-US" dirty="0" smtClean="0"/>
              <a:t> </a:t>
            </a:r>
            <a:r>
              <a:rPr lang="en-US" altLang="ja-JP" dirty="0" smtClean="0"/>
              <a:t>huge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computing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resource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its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processing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case.</a:t>
            </a:r>
            <a:r>
              <a:rPr lang="ja-JP" altLang="en-US" dirty="0" smtClean="0"/>
              <a:t> </a:t>
            </a:r>
            <a:r>
              <a:rPr lang="en-US" altLang="ja-JP" dirty="0" smtClean="0"/>
              <a:t>So,</a:t>
            </a:r>
            <a:r>
              <a:rPr lang="ja-JP" altLang="en-US" dirty="0" smtClean="0"/>
              <a:t> </a:t>
            </a:r>
            <a:r>
              <a:rPr lang="en-US" altLang="ja-JP" dirty="0" smtClean="0"/>
              <a:t>PFS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needs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deliver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package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subset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full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package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special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configuration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some</a:t>
            </a:r>
            <a:r>
              <a:rPr lang="ja-JP" altLang="en-US" dirty="0" smtClean="0"/>
              <a:t> </a:t>
            </a:r>
            <a:r>
              <a:rPr lang="en-US" altLang="ja-JP" dirty="0" smtClean="0"/>
              <a:t>additional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interfaces.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This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describes</a:t>
            </a:r>
          </a:p>
          <a:p>
            <a:pPr>
              <a:buFont typeface="Arial" charset="0"/>
              <a:buChar char="•"/>
            </a:pPr>
            <a:r>
              <a:rPr lang="en-US" altLang="ja-JP" dirty="0" smtClean="0"/>
              <a:t>Requirements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point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view</a:t>
            </a:r>
          </a:p>
          <a:p>
            <a:pPr>
              <a:buFont typeface="Arial" charset="0"/>
              <a:buChar char="•"/>
            </a:pPr>
            <a:r>
              <a:rPr lang="en-US" altLang="ja-JP" dirty="0" smtClean="0"/>
              <a:t>Requirements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1D/2D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software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design</a:t>
            </a:r>
            <a:r>
              <a:rPr lang="ja-JP" altLang="en-US" dirty="0" smtClean="0"/>
              <a:t> </a:t>
            </a:r>
            <a:r>
              <a:rPr lang="en-US" altLang="ja-JP" dirty="0" smtClean="0"/>
              <a:t>point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view</a:t>
            </a:r>
          </a:p>
          <a:p>
            <a:pPr>
              <a:buFont typeface="Arial" charset="0"/>
              <a:buChar char="•"/>
            </a:pPr>
            <a:r>
              <a:rPr lang="en-US" altLang="ja-JP" dirty="0" smtClean="0"/>
              <a:t>External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interface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including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90522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Requirements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and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assumptions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–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entire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on-site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DRP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 smtClean="0"/>
              <a:t>Analysis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finished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within</a:t>
            </a:r>
            <a:r>
              <a:rPr lang="ja-JP" altLang="en-US" dirty="0" smtClean="0"/>
              <a:t> 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exposure</a:t>
            </a:r>
          </a:p>
          <a:p>
            <a:pPr lvl="1"/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around</a:t>
            </a:r>
            <a:r>
              <a:rPr lang="ja-JP" altLang="en-US" dirty="0" smtClean="0"/>
              <a:t> </a:t>
            </a:r>
            <a:r>
              <a:rPr lang="en-US" altLang="ja-JP" dirty="0" smtClean="0"/>
              <a:t>6min</a:t>
            </a:r>
            <a:r>
              <a:rPr lang="ja-JP" altLang="en-US" dirty="0" smtClean="0"/>
              <a:t> 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so</a:t>
            </a:r>
          </a:p>
          <a:p>
            <a:pPr lvl="2"/>
            <a:r>
              <a:rPr kumimoji="1" lang="en-US" altLang="ja-JP" dirty="0" smtClean="0"/>
              <a:t>Assumed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shortest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science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exposure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7.5min</a:t>
            </a:r>
            <a:r>
              <a:rPr lang="ja-JP" altLang="en-US" dirty="0" smtClean="0"/>
              <a:t> </a:t>
            </a:r>
            <a:r>
              <a:rPr lang="en-US" altLang="ja-JP" dirty="0" smtClean="0"/>
              <a:t>(cosmology</a:t>
            </a:r>
            <a:r>
              <a:rPr lang="ja-JP" altLang="en-US" dirty="0" smtClean="0"/>
              <a:t> </a:t>
            </a:r>
            <a:r>
              <a:rPr lang="en-US" altLang="ja-JP" dirty="0" smtClean="0"/>
              <a:t>survey)</a:t>
            </a:r>
          </a:p>
          <a:p>
            <a:pPr lvl="2"/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allocate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transfer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1min</a:t>
            </a:r>
          </a:p>
          <a:p>
            <a:pPr lvl="1"/>
            <a:r>
              <a:rPr lang="en-US" altLang="ja-JP" dirty="0" smtClean="0"/>
              <a:t>After</a:t>
            </a:r>
            <a:r>
              <a:rPr lang="ja-JP" altLang="en-US" dirty="0" smtClean="0"/>
              <a:t> </a:t>
            </a:r>
            <a:r>
              <a:rPr lang="en-US" altLang="ja-JP" dirty="0" smtClean="0"/>
              <a:t>end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exposure,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arrive</a:t>
            </a:r>
          </a:p>
          <a:p>
            <a:pPr lvl="1"/>
            <a:r>
              <a:rPr lang="en-US" altLang="ja-JP" dirty="0" smtClean="0"/>
              <a:t>No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analyze</a:t>
            </a:r>
            <a:r>
              <a:rPr lang="ja-JP" altLang="en-US" dirty="0" smtClean="0"/>
              <a:t> </a:t>
            </a:r>
            <a:r>
              <a:rPr lang="en-US" altLang="ja-JP" dirty="0" smtClean="0"/>
              <a:t>calibration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</a:p>
          <a:p>
            <a:pPr lvl="1"/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go</a:t>
            </a:r>
            <a:r>
              <a:rPr lang="ja-JP" altLang="en-US" dirty="0" smtClean="0"/>
              <a:t> </a:t>
            </a:r>
            <a:r>
              <a:rPr lang="en-US" altLang="ja-JP" dirty="0" smtClean="0"/>
              <a:t>aggressive,</a:t>
            </a:r>
            <a:r>
              <a:rPr lang="ja-JP" altLang="en-US" dirty="0" smtClean="0"/>
              <a:t> </a:t>
            </a:r>
            <a:r>
              <a:rPr lang="en-US" altLang="ja-JP" dirty="0" smtClean="0"/>
              <a:t>can</a:t>
            </a:r>
            <a:r>
              <a:rPr lang="ja-JP" altLang="en-US" dirty="0" smtClean="0"/>
              <a:t> </a:t>
            </a:r>
            <a:r>
              <a:rPr lang="en-US" altLang="ja-JP" dirty="0" smtClean="0"/>
              <a:t>eat</a:t>
            </a:r>
            <a:r>
              <a:rPr lang="ja-JP" altLang="en-US" dirty="0" smtClean="0"/>
              <a:t> </a:t>
            </a:r>
            <a:r>
              <a:rPr lang="en-US" altLang="ja-JP" dirty="0" smtClean="0"/>
              <a:t>another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1min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transfer</a:t>
            </a:r>
          </a:p>
          <a:p>
            <a:pPr lvl="2"/>
            <a:r>
              <a:rPr lang="en-US" altLang="ja-JP" dirty="0" smtClean="0"/>
              <a:t>Results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QA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required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exposure,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can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continue</a:t>
            </a:r>
            <a:r>
              <a:rPr lang="ja-JP" altLang="en-US" dirty="0" smtClean="0"/>
              <a:t> </a:t>
            </a:r>
            <a:r>
              <a:rPr lang="en-US" altLang="ja-JP" dirty="0" smtClean="0"/>
              <a:t>until</a:t>
            </a:r>
            <a:r>
              <a:rPr lang="ja-JP" altLang="en-US" dirty="0" smtClean="0"/>
              <a:t> 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arrives</a:t>
            </a:r>
          </a:p>
          <a:p>
            <a:r>
              <a:rPr lang="en-US" altLang="ja-JP" dirty="0" smtClean="0"/>
              <a:t>Results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only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QA</a:t>
            </a:r>
          </a:p>
          <a:p>
            <a:pPr lvl="1"/>
            <a:r>
              <a:rPr lang="en-US" altLang="ja-JP" dirty="0" smtClean="0"/>
              <a:t>No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determine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type</a:t>
            </a:r>
            <a:r>
              <a:rPr lang="ja-JP" altLang="en-US" dirty="0" smtClean="0"/>
              <a:t> </a:t>
            </a:r>
            <a:r>
              <a:rPr lang="en-US" altLang="ja-JP" dirty="0" smtClean="0"/>
              <a:t>etc.</a:t>
            </a:r>
          </a:p>
          <a:p>
            <a:pPr lvl="2"/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can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pre-defined</a:t>
            </a:r>
            <a:r>
              <a:rPr lang="ja-JP" altLang="en-US" dirty="0" smtClean="0"/>
              <a:t> 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type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processing,</a:t>
            </a:r>
            <a:r>
              <a:rPr lang="ja-JP" altLang="en-US" dirty="0" smtClean="0"/>
              <a:t> </a:t>
            </a:r>
            <a:r>
              <a:rPr lang="en-US" altLang="ja-JP" dirty="0" smtClean="0"/>
              <a:t>even.</a:t>
            </a:r>
          </a:p>
          <a:p>
            <a:pPr lvl="1"/>
            <a:r>
              <a:rPr lang="en-US" altLang="ja-JP" dirty="0" smtClean="0"/>
              <a:t>Sky</a:t>
            </a:r>
            <a:r>
              <a:rPr lang="ja-JP" altLang="en-US" dirty="0" smtClean="0"/>
              <a:t> </a:t>
            </a:r>
            <a:r>
              <a:rPr lang="en-US" altLang="ja-JP" dirty="0" smtClean="0"/>
              <a:t>emission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subtraction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TBD</a:t>
            </a:r>
          </a:p>
          <a:p>
            <a:pPr lvl="2"/>
            <a:r>
              <a:rPr lang="en-US" altLang="ja-JP" dirty="0" smtClean="0"/>
              <a:t>PSFs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measured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itself</a:t>
            </a:r>
          </a:p>
          <a:p>
            <a:pPr lvl="2"/>
            <a:r>
              <a:rPr lang="en-US" altLang="ja-JP" dirty="0" smtClean="0"/>
              <a:t>Can</a:t>
            </a:r>
            <a:r>
              <a:rPr lang="ja-JP" altLang="en-US" dirty="0" smtClean="0"/>
              <a:t> </a:t>
            </a:r>
            <a:r>
              <a:rPr lang="en-US" altLang="ja-JP" dirty="0" smtClean="0"/>
              <a:t>measure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sky</a:t>
            </a:r>
            <a:r>
              <a:rPr lang="ja-JP" altLang="en-US" dirty="0" smtClean="0"/>
              <a:t> </a:t>
            </a:r>
            <a:r>
              <a:rPr lang="en-US" altLang="ja-JP" dirty="0" smtClean="0"/>
              <a:t>level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“sky”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fibers?</a:t>
            </a:r>
            <a:r>
              <a:rPr lang="ja-JP" altLang="en-US" dirty="0" smtClean="0"/>
              <a:t> </a:t>
            </a:r>
            <a:r>
              <a:rPr lang="en-US" altLang="ja-JP" dirty="0" smtClean="0"/>
              <a:t>(TBD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IR</a:t>
            </a:r>
            <a:r>
              <a:rPr lang="ja-JP" altLang="en-US" dirty="0" smtClean="0"/>
              <a:t> </a:t>
            </a:r>
            <a:r>
              <a:rPr lang="en-US" altLang="ja-JP" dirty="0" smtClean="0"/>
              <a:t>range)</a:t>
            </a:r>
          </a:p>
          <a:p>
            <a:pPr lvl="1"/>
            <a:r>
              <a:rPr lang="en-US" altLang="ja-JP" dirty="0" smtClean="0"/>
              <a:t>(TBD)</a:t>
            </a:r>
            <a:r>
              <a:rPr lang="ja-JP" altLang="en-US" dirty="0" smtClean="0"/>
              <a:t>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statistics</a:t>
            </a:r>
            <a:r>
              <a:rPr lang="ja-JP" altLang="en-US" dirty="0" smtClean="0"/>
              <a:t> </a:t>
            </a:r>
            <a:r>
              <a:rPr lang="en-US" altLang="ja-JP" dirty="0" smtClean="0"/>
              <a:t>only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lines/continuum/absorption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above</a:t>
            </a:r>
            <a:r>
              <a:rPr lang="ja-JP" altLang="en-US" dirty="0" smtClean="0"/>
              <a:t> </a:t>
            </a:r>
            <a:r>
              <a:rPr lang="en-US" altLang="ja-JP" dirty="0" smtClean="0"/>
              <a:t>certain</a:t>
            </a:r>
            <a:r>
              <a:rPr lang="ja-JP" altLang="en-US" dirty="0" smtClean="0"/>
              <a:t> </a:t>
            </a:r>
            <a:r>
              <a:rPr lang="en-US" altLang="ja-JP" dirty="0" smtClean="0"/>
              <a:t>S/N?</a:t>
            </a:r>
          </a:p>
          <a:p>
            <a:pPr lvl="1"/>
            <a:r>
              <a:rPr kumimoji="1" lang="en-US" altLang="ja-JP" dirty="0" smtClean="0"/>
              <a:t>(At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least)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output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results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calibration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marked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</a:p>
          <a:p>
            <a:pPr lvl="2"/>
            <a:r>
              <a:rPr kumimoji="1" lang="en-US" altLang="ja-JP" dirty="0" smtClean="0"/>
              <a:t>Sky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light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source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(determined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imaging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data)</a:t>
            </a:r>
          </a:p>
          <a:p>
            <a:pPr lvl="2"/>
            <a:r>
              <a:rPr kumimoji="1" lang="en-US" altLang="ja-JP" dirty="0" smtClean="0"/>
              <a:t>Calibration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fibers,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F-type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star</a:t>
            </a:r>
            <a:r>
              <a:rPr lang="ja-JP" altLang="en-US" dirty="0" smtClean="0"/>
              <a:t> </a:t>
            </a:r>
            <a:r>
              <a:rPr lang="en-US" altLang="ja-JP" dirty="0" smtClean="0"/>
              <a:t>(both</a:t>
            </a:r>
            <a:r>
              <a:rPr lang="ja-JP" altLang="en-US" dirty="0" smtClean="0"/>
              <a:t> </a:t>
            </a:r>
            <a:r>
              <a:rPr lang="en-US" altLang="ja-JP" dirty="0" smtClean="0"/>
              <a:t>primary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secondary?)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04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Requirements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and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assumptions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–</a:t>
            </a:r>
            <a:r>
              <a:rPr kumimoji="1" lang="ja-JP" altLang="en-US" sz="3600" dirty="0" smtClean="0"/>
              <a:t> </a:t>
            </a:r>
            <a:r>
              <a:rPr lang="en-US" altLang="ja-JP" sz="3600" dirty="0" smtClean="0"/>
              <a:t>2D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DRP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Since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assumed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2D,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which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“heavy”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component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reduce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2D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good</a:t>
            </a:r>
            <a:r>
              <a:rPr lang="ja-JP" altLang="en-US" dirty="0" smtClean="0"/>
              <a:t> </a:t>
            </a:r>
            <a:r>
              <a:rPr lang="en-US" altLang="ja-JP" dirty="0" smtClean="0"/>
              <a:t>question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us.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also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possible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learn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quality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QA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compared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options,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HSC</a:t>
            </a:r>
            <a:r>
              <a:rPr lang="ja-JP" altLang="en-US" dirty="0" smtClean="0"/>
              <a:t> </a:t>
            </a:r>
            <a:r>
              <a:rPr lang="en-US" altLang="ja-JP" dirty="0" smtClean="0"/>
              <a:t>2D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processing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analysis.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Components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switched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some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way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(flag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configuration)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Especially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components</a:t>
            </a:r>
            <a:r>
              <a:rPr lang="ja-JP" altLang="en-US" dirty="0" smtClean="0"/>
              <a:t> </a:t>
            </a:r>
            <a:r>
              <a:rPr lang="en-US" altLang="ja-JP" dirty="0" smtClean="0"/>
              <a:t>which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change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formats</a:t>
            </a:r>
          </a:p>
          <a:p>
            <a:pPr lvl="2"/>
            <a:r>
              <a:rPr lang="en-US" altLang="ja-JP" dirty="0"/>
              <a:t>e</a:t>
            </a:r>
            <a:r>
              <a:rPr kumimoji="1" lang="en-US" altLang="ja-JP" dirty="0" smtClean="0"/>
              <a:t>.g.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input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output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format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same</a:t>
            </a:r>
          </a:p>
          <a:p>
            <a:pPr lvl="2"/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say,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components</a:t>
            </a:r>
            <a:r>
              <a:rPr lang="ja-JP" altLang="en-US" dirty="0" smtClean="0"/>
              <a:t> </a:t>
            </a:r>
            <a:r>
              <a:rPr lang="en-US" altLang="ja-JP" dirty="0" smtClean="0"/>
              <a:t>like</a:t>
            </a:r>
            <a:r>
              <a:rPr lang="ja-JP" altLang="en-US" dirty="0" smtClean="0"/>
              <a:t> </a:t>
            </a:r>
            <a:r>
              <a:rPr lang="en-US" altLang="ja-JP" dirty="0" smtClean="0"/>
              <a:t>2D</a:t>
            </a:r>
            <a:r>
              <a:rPr lang="ja-JP" altLang="en-US" dirty="0" smtClean="0"/>
              <a:t> </a:t>
            </a:r>
            <a:r>
              <a:rPr lang="en-US" altLang="ja-JP" dirty="0" smtClean="0"/>
              <a:t>image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set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1D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spectra</a:t>
            </a:r>
            <a:r>
              <a:rPr lang="ja-JP" altLang="en-US" dirty="0" smtClean="0"/>
              <a:t> </a:t>
            </a:r>
            <a:r>
              <a:rPr lang="en-US" altLang="ja-JP" dirty="0" smtClean="0"/>
              <a:t>cannot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removed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pipeline</a:t>
            </a:r>
          </a:p>
          <a:p>
            <a:r>
              <a:rPr lang="en-US" altLang="ja-JP" dirty="0" smtClean="0"/>
              <a:t>Configuration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switched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pre-measured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</a:p>
          <a:p>
            <a:pPr lvl="1"/>
            <a:r>
              <a:rPr lang="en-US" altLang="ja-JP" dirty="0"/>
              <a:t>e</a:t>
            </a:r>
            <a:r>
              <a:rPr lang="en-US" altLang="ja-JP" dirty="0" smtClean="0"/>
              <a:t>.g.</a:t>
            </a:r>
            <a:r>
              <a:rPr lang="ja-JP" altLang="en-US" dirty="0" smtClean="0"/>
              <a:t> </a:t>
            </a:r>
            <a:r>
              <a:rPr lang="en-US" altLang="ja-JP" dirty="0" smtClean="0"/>
              <a:t>flat</a:t>
            </a:r>
            <a:r>
              <a:rPr lang="ja-JP" altLang="en-US" dirty="0" smtClean="0"/>
              <a:t> </a:t>
            </a:r>
            <a:r>
              <a:rPr lang="en-US" altLang="ja-JP" dirty="0" smtClean="0"/>
              <a:t>image,</a:t>
            </a:r>
            <a:r>
              <a:rPr lang="ja-JP" altLang="en-US" dirty="0" smtClean="0"/>
              <a:t> </a:t>
            </a:r>
            <a:r>
              <a:rPr lang="en-US" altLang="ja-JP" dirty="0" smtClean="0"/>
              <a:t>PSF</a:t>
            </a:r>
            <a:r>
              <a:rPr lang="ja-JP" altLang="en-US" dirty="0" smtClean="0"/>
              <a:t> </a:t>
            </a:r>
            <a:r>
              <a:rPr lang="en-US" altLang="ja-JP" dirty="0" smtClean="0"/>
              <a:t>mapping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over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image</a:t>
            </a:r>
          </a:p>
          <a:p>
            <a:pPr lvl="1"/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load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quite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heavy,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fix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even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changes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small</a:t>
            </a:r>
          </a:p>
          <a:p>
            <a:pPr lvl="2"/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course,</a:t>
            </a:r>
            <a:r>
              <a:rPr lang="ja-JP" altLang="en-US" dirty="0" smtClean="0"/>
              <a:t> </a:t>
            </a:r>
            <a:r>
              <a:rPr lang="en-US" altLang="ja-JP" dirty="0" smtClean="0"/>
              <a:t>depends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their</a:t>
            </a:r>
            <a:r>
              <a:rPr lang="ja-JP" altLang="en-US" dirty="0" smtClean="0"/>
              <a:t> </a:t>
            </a:r>
            <a:r>
              <a:rPr lang="en-US" altLang="ja-JP" dirty="0" smtClean="0"/>
              <a:t>effect,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but….</a:t>
            </a:r>
          </a:p>
          <a:p>
            <a:pPr lvl="2"/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think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about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pre-measured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(e.g.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PSF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FRD)</a:t>
            </a:r>
          </a:p>
          <a:p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up-ramp</a:t>
            </a:r>
            <a:r>
              <a:rPr lang="ja-JP" altLang="en-US" dirty="0" smtClean="0"/>
              <a:t> </a:t>
            </a:r>
            <a:r>
              <a:rPr lang="en-US" altLang="ja-JP" dirty="0" smtClean="0"/>
              <a:t>raw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data,</a:t>
            </a:r>
            <a:r>
              <a:rPr lang="ja-JP" altLang="en-US" dirty="0" smtClean="0"/>
              <a:t> </a:t>
            </a:r>
            <a:r>
              <a:rPr lang="en-US" altLang="ja-JP" dirty="0" smtClean="0"/>
              <a:t>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only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pre-processed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at</a:t>
            </a:r>
            <a:r>
              <a:rPr lang="ja-JP" altLang="en-US" dirty="0" smtClean="0"/>
              <a:t> </a:t>
            </a:r>
            <a:r>
              <a:rPr lang="en-US" altLang="ja-JP" dirty="0" smtClean="0"/>
              <a:t>summit</a:t>
            </a:r>
          </a:p>
          <a:p>
            <a:pPr lvl="1"/>
            <a:r>
              <a:rPr lang="en-US" altLang="ja-JP" dirty="0" smtClean="0"/>
              <a:t>Even</a:t>
            </a:r>
            <a:r>
              <a:rPr lang="ja-JP" altLang="en-US" dirty="0" smtClean="0"/>
              <a:t> </a:t>
            </a:r>
            <a:r>
              <a:rPr lang="en-US" altLang="ja-JP" dirty="0" smtClean="0"/>
              <a:t>i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2D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switch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(entire?)</a:t>
            </a:r>
            <a:r>
              <a:rPr lang="ja-JP" altLang="en-US" dirty="0" smtClean="0"/>
              <a:t> </a:t>
            </a:r>
            <a:r>
              <a:rPr lang="en-US" altLang="ja-JP" dirty="0" smtClean="0"/>
              <a:t>up-ramp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data,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only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process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final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one</a:t>
            </a:r>
          </a:p>
          <a:p>
            <a:pPr lvl="2"/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(resultant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S/N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change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fine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modeling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/>
              <a:t> </a:t>
            </a:r>
            <a:r>
              <a:rPr lang="en-US" altLang="ja-JP" dirty="0" smtClean="0"/>
              <a:t>PSFs)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Also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transfer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take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rather</a:t>
            </a:r>
            <a:r>
              <a:rPr lang="ja-JP" altLang="en-US" dirty="0"/>
              <a:t> </a:t>
            </a:r>
            <a:r>
              <a:rPr lang="en-US" altLang="ja-JP" dirty="0" smtClean="0"/>
              <a:t>than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pre-processed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</a:p>
          <a:p>
            <a:pPr lvl="2"/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can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start</a:t>
            </a:r>
            <a:r>
              <a:rPr lang="ja-JP" altLang="en-US" dirty="0" smtClean="0"/>
              <a:t> </a:t>
            </a:r>
            <a:r>
              <a:rPr lang="en-US" altLang="ja-JP" dirty="0" smtClean="0"/>
              <a:t>earlier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NCU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only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pre-processed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</a:p>
          <a:p>
            <a:r>
              <a:rPr kumimoji="1" lang="en-US" altLang="ja-JP" dirty="0" err="1" smtClean="0"/>
              <a:t>Misc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Pixels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sky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emission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masked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removed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processing</a:t>
            </a:r>
          </a:p>
          <a:p>
            <a:pPr lvl="1"/>
            <a:r>
              <a:rPr lang="en-US" altLang="ja-JP" dirty="0" smtClean="0"/>
              <a:t>Roughly</a:t>
            </a:r>
            <a:r>
              <a:rPr lang="ja-JP" altLang="en-US" dirty="0" smtClean="0"/>
              <a:t> </a:t>
            </a:r>
            <a:r>
              <a:rPr lang="en-US" altLang="ja-JP" dirty="0" smtClean="0"/>
              <a:t>estimated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noise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spectrum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supplied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S/N</a:t>
            </a:r>
            <a:r>
              <a:rPr lang="ja-JP" altLang="en-US" dirty="0" smtClean="0"/>
              <a:t> </a:t>
            </a:r>
            <a:r>
              <a:rPr lang="en-US" altLang="ja-JP" dirty="0" smtClean="0"/>
              <a:t>estimation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1D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2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Requirements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and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assumptions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–</a:t>
            </a:r>
            <a:r>
              <a:rPr kumimoji="1" lang="ja-JP" altLang="en-US" sz="3600" dirty="0" smtClean="0"/>
              <a:t> </a:t>
            </a:r>
            <a:r>
              <a:rPr lang="en-US" altLang="ja-JP" sz="3600" dirty="0"/>
              <a:t>1</a:t>
            </a:r>
            <a:r>
              <a:rPr lang="en-US" altLang="ja-JP" sz="3600" dirty="0" smtClean="0"/>
              <a:t>D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DRP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Since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aim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on-site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DRP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just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QA,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measure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detailed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characteristics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statistics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redshift,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lambda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width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every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lines,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identifications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depends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category.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On</a:t>
            </a:r>
            <a:r>
              <a:rPr lang="en-US" altLang="ja-JP" dirty="0" smtClean="0"/>
              <a:t>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does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access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previous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exposures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configuration</a:t>
            </a:r>
          </a:p>
          <a:p>
            <a:pPr lvl="1"/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combine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supplied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spectrum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others</a:t>
            </a:r>
          </a:p>
          <a:p>
            <a:r>
              <a:rPr kumimoji="1" lang="en-US" altLang="ja-JP" dirty="0" smtClean="0"/>
              <a:t>Survey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measure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redshift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single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</a:p>
          <a:p>
            <a:pPr lvl="1"/>
            <a:r>
              <a:rPr lang="en-US" altLang="ja-JP" dirty="0" smtClean="0"/>
              <a:t>Also</a:t>
            </a:r>
            <a:r>
              <a:rPr lang="ja-JP" altLang="en-US" dirty="0" smtClean="0"/>
              <a:t> </a:t>
            </a:r>
            <a:r>
              <a:rPr lang="en-US" altLang="ja-JP" dirty="0" smtClean="0"/>
              <a:t>redshift</a:t>
            </a:r>
            <a:r>
              <a:rPr lang="ja-JP" altLang="en-US" dirty="0" smtClean="0"/>
              <a:t> </a:t>
            </a:r>
            <a:r>
              <a:rPr lang="en-US" altLang="ja-JP" dirty="0" smtClean="0"/>
              <a:t>measurement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success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rate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target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QA</a:t>
            </a:r>
          </a:p>
          <a:p>
            <a:pPr lvl="1"/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process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template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matching</a:t>
            </a:r>
          </a:p>
          <a:p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pixels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S/N</a:t>
            </a:r>
            <a:r>
              <a:rPr lang="ja-JP" altLang="en-US" dirty="0" smtClean="0"/>
              <a:t> </a:t>
            </a:r>
            <a:r>
              <a:rPr lang="en-US" altLang="ja-JP" dirty="0" smtClean="0"/>
              <a:t>higher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than</a:t>
            </a:r>
            <a:r>
              <a:rPr lang="ja-JP" altLang="en-US" dirty="0" smtClean="0"/>
              <a:t> </a:t>
            </a:r>
            <a:r>
              <a:rPr lang="en-US" altLang="ja-JP" dirty="0" smtClean="0"/>
              <a:t>certain</a:t>
            </a:r>
            <a:r>
              <a:rPr lang="ja-JP" altLang="en-US" dirty="0" smtClean="0"/>
              <a:t> </a:t>
            </a:r>
            <a:r>
              <a:rPr lang="en-US" altLang="ja-JP" dirty="0" smtClean="0"/>
              <a:t>value</a:t>
            </a:r>
            <a:r>
              <a:rPr lang="ja-JP" altLang="en-US" dirty="0" smtClean="0"/>
              <a:t> </a:t>
            </a:r>
            <a:r>
              <a:rPr lang="en-US" altLang="ja-JP" dirty="0" smtClean="0"/>
              <a:t>(TBC)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measured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statistics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Wavelength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width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(TBC)</a:t>
            </a:r>
          </a:p>
          <a:p>
            <a:pPr lvl="1"/>
            <a:r>
              <a:rPr lang="en-US" altLang="ja-JP" dirty="0" smtClean="0"/>
              <a:t>Again,</a:t>
            </a:r>
            <a:r>
              <a:rPr lang="ja-JP" altLang="en-US" dirty="0" smtClean="0"/>
              <a:t> </a:t>
            </a:r>
            <a:r>
              <a:rPr lang="en-US" altLang="ja-JP" dirty="0" smtClean="0"/>
              <a:t>no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match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template,</a:t>
            </a:r>
            <a:r>
              <a:rPr lang="ja-JP" altLang="en-US" dirty="0" smtClean="0"/>
              <a:t> </a:t>
            </a:r>
            <a:r>
              <a:rPr lang="en-US" altLang="ja-JP" dirty="0" smtClean="0"/>
              <a:t>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just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individual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lines</a:t>
            </a:r>
            <a:endParaRPr kumimoji="1" lang="en-US" altLang="ja-JP" dirty="0" smtClean="0"/>
          </a:p>
          <a:p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quality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targets</a:t>
            </a:r>
            <a:r>
              <a:rPr lang="ja-JP" altLang="en-US" dirty="0" smtClean="0"/>
              <a:t> </a:t>
            </a:r>
            <a:r>
              <a:rPr lang="en-US" altLang="ja-JP" dirty="0" smtClean="0"/>
              <a:t>marked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sky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calibration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star</a:t>
            </a:r>
          </a:p>
          <a:p>
            <a:pPr lvl="1"/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sky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target</a:t>
            </a:r>
            <a:r>
              <a:rPr lang="ja-JP" altLang="en-US" dirty="0" smtClean="0"/>
              <a:t> </a:t>
            </a:r>
            <a:r>
              <a:rPr lang="en-US" altLang="ja-JP" dirty="0" smtClean="0"/>
              <a:t>has</a:t>
            </a:r>
            <a:r>
              <a:rPr lang="ja-JP" altLang="en-US" dirty="0" smtClean="0"/>
              <a:t> </a:t>
            </a:r>
            <a:r>
              <a:rPr lang="en-US" altLang="ja-JP" dirty="0" smtClean="0"/>
              <a:t>higher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level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certain</a:t>
            </a:r>
            <a:r>
              <a:rPr lang="ja-JP" altLang="en-US" dirty="0" smtClean="0"/>
              <a:t> </a:t>
            </a:r>
            <a:r>
              <a:rPr lang="en-US" altLang="ja-JP" dirty="0" smtClean="0"/>
              <a:t>range,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condition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was</a:t>
            </a:r>
            <a:r>
              <a:rPr lang="ja-JP" altLang="en-US" dirty="0" smtClean="0"/>
              <a:t> </a:t>
            </a:r>
            <a:r>
              <a:rPr lang="en-US" altLang="ja-JP" dirty="0" smtClean="0"/>
              <a:t>bad</a:t>
            </a:r>
          </a:p>
          <a:p>
            <a:pPr lvl="1"/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calibration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different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statistics</a:t>
            </a:r>
            <a:r>
              <a:rPr lang="ja-JP" altLang="en-US" dirty="0" smtClean="0"/>
              <a:t> </a:t>
            </a:r>
            <a:r>
              <a:rPr lang="en-US" altLang="ja-JP" dirty="0" smtClean="0"/>
              <a:t>than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expected,</a:t>
            </a:r>
            <a:r>
              <a:rPr lang="ja-JP" altLang="en-US" dirty="0" smtClean="0"/>
              <a:t> </a:t>
            </a:r>
            <a:r>
              <a:rPr lang="en-US" altLang="ja-JP" dirty="0" smtClean="0"/>
              <a:t>something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wrong</a:t>
            </a:r>
          </a:p>
          <a:p>
            <a:pPr lvl="2"/>
            <a:r>
              <a:rPr kumimoji="1" lang="en-US" altLang="ja-JP" dirty="0" smtClean="0"/>
              <a:t>Field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acquisition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smtClean="0"/>
              <a:t>AG,</a:t>
            </a:r>
            <a:r>
              <a:rPr lang="ja-JP" altLang="en-US" dirty="0" smtClean="0"/>
              <a:t> </a:t>
            </a:r>
            <a:r>
              <a:rPr lang="en-US" altLang="ja-JP" dirty="0" smtClean="0"/>
              <a:t>target</a:t>
            </a:r>
            <a:r>
              <a:rPr lang="ja-JP" altLang="en-US" dirty="0" smtClean="0"/>
              <a:t> </a:t>
            </a:r>
            <a:r>
              <a:rPr lang="en-US" altLang="ja-JP" dirty="0" smtClean="0"/>
              <a:t>assignment,</a:t>
            </a:r>
            <a:r>
              <a:rPr lang="ja-JP" altLang="en-US" dirty="0" smtClean="0"/>
              <a:t> </a:t>
            </a:r>
            <a:r>
              <a:rPr lang="en-US" altLang="ja-JP" dirty="0" smtClean="0"/>
              <a:t>etc…</a:t>
            </a:r>
          </a:p>
          <a:p>
            <a:pPr lvl="1"/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every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targets,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match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specified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FITS</a:t>
            </a:r>
            <a:r>
              <a:rPr lang="ja-JP" altLang="en-US" dirty="0" smtClean="0"/>
              <a:t> 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attached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endParaRPr lang="en-US" altLang="ja-JP" dirty="0"/>
          </a:p>
          <a:p>
            <a:r>
              <a:rPr lang="en-US" altLang="ja-JP" dirty="0" err="1" smtClean="0"/>
              <a:t>Misc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2D</a:t>
            </a:r>
            <a:r>
              <a:rPr lang="ja-JP" altLang="en-US" dirty="0" smtClean="0"/>
              <a:t> </a:t>
            </a:r>
            <a:r>
              <a:rPr lang="en-US" altLang="ja-JP" dirty="0" smtClean="0"/>
              <a:t>pipeline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provide</a:t>
            </a:r>
            <a:r>
              <a:rPr lang="ja-JP" altLang="en-US" dirty="0" smtClean="0"/>
              <a:t> </a:t>
            </a:r>
            <a:r>
              <a:rPr lang="en-US" altLang="ja-JP" dirty="0" smtClean="0"/>
              <a:t>noise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spectrum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full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DRP,</a:t>
            </a:r>
            <a:r>
              <a:rPr lang="ja-JP" altLang="en-US" dirty="0" smtClean="0"/>
              <a:t> </a:t>
            </a:r>
            <a:r>
              <a:rPr lang="en-US" altLang="ja-JP" dirty="0" smtClean="0"/>
              <a:t>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quality</a:t>
            </a:r>
          </a:p>
          <a:p>
            <a:pPr lvl="2"/>
            <a:r>
              <a:rPr lang="en-US" altLang="ja-JP" dirty="0" smtClean="0"/>
              <a:t>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just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725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Requirements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and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assumptions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–</a:t>
            </a:r>
            <a:r>
              <a:rPr kumimoji="1" lang="ja-JP" altLang="en-US" sz="2800" dirty="0" smtClean="0"/>
              <a:t> </a:t>
            </a:r>
            <a:r>
              <a:rPr lang="en-US" altLang="ja-JP" sz="2800" dirty="0" smtClean="0"/>
              <a:t>from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specific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modes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have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specific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requirements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each</a:t>
            </a:r>
            <a:r>
              <a:rPr lang="ja-JP" altLang="en-US" dirty="0" smtClean="0"/>
              <a:t> </a:t>
            </a:r>
            <a:r>
              <a:rPr lang="en-US" altLang="ja-JP" dirty="0" smtClean="0"/>
              <a:t>survey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modes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en-US" altLang="ja-JP" dirty="0" smtClean="0"/>
              <a:t>cosmology,</a:t>
            </a:r>
            <a:r>
              <a:rPr lang="ja-JP" altLang="en-US" dirty="0" smtClean="0"/>
              <a:t> </a:t>
            </a:r>
            <a:r>
              <a:rPr lang="en-US" altLang="ja-JP" dirty="0" smtClean="0"/>
              <a:t>galaxy,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GA.</a:t>
            </a:r>
            <a:r>
              <a:rPr lang="ja-JP" altLang="en-US" dirty="0" smtClean="0"/>
              <a:t> </a:t>
            </a:r>
            <a:r>
              <a:rPr lang="en-US" altLang="ja-JP" dirty="0" smtClean="0"/>
              <a:t>Also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these</a:t>
            </a:r>
            <a:r>
              <a:rPr lang="ja-JP" altLang="en-US" dirty="0" smtClean="0"/>
              <a:t> </a:t>
            </a:r>
            <a:r>
              <a:rPr lang="en-US" altLang="ja-JP" dirty="0" smtClean="0"/>
              <a:t>(or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sub-groups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these?)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also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non-survey</a:t>
            </a:r>
            <a:r>
              <a:rPr lang="ja-JP" altLang="en-US" dirty="0" smtClean="0"/>
              <a:t> </a:t>
            </a:r>
            <a:r>
              <a:rPr lang="en-US" altLang="ja-JP" dirty="0" smtClean="0"/>
              <a:t>observations,</a:t>
            </a:r>
            <a:r>
              <a:rPr lang="ja-JP" altLang="en-US" dirty="0" smtClean="0"/>
              <a:t> </a:t>
            </a:r>
            <a:r>
              <a:rPr lang="en-US" altLang="ja-JP" dirty="0" smtClean="0"/>
              <a:t>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details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discussed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yet,</a:t>
            </a:r>
            <a:r>
              <a:rPr lang="ja-JP" altLang="en-US" dirty="0" smtClean="0"/>
              <a:t> </a:t>
            </a:r>
            <a:r>
              <a:rPr lang="en-US" altLang="ja-JP" dirty="0" smtClean="0"/>
              <a:t>e.g.</a:t>
            </a:r>
            <a:r>
              <a:rPr lang="ja-JP" altLang="en-US" dirty="0" smtClean="0"/>
              <a:t> </a:t>
            </a:r>
            <a:r>
              <a:rPr lang="en-US" altLang="ja-JP" dirty="0" smtClean="0"/>
              <a:t>flag</a:t>
            </a:r>
            <a:r>
              <a:rPr lang="ja-JP" altLang="en-US" dirty="0" smtClean="0"/>
              <a:t> </a:t>
            </a:r>
            <a:r>
              <a:rPr lang="en-US" altLang="ja-JP" dirty="0" smtClean="0"/>
              <a:t>per</a:t>
            </a:r>
            <a:r>
              <a:rPr lang="ja-JP" altLang="en-US" dirty="0" smtClean="0"/>
              <a:t> </a:t>
            </a:r>
            <a:r>
              <a:rPr lang="en-US" altLang="ja-JP" dirty="0" smtClean="0"/>
              <a:t>target</a:t>
            </a:r>
            <a:r>
              <a:rPr lang="ja-JP" altLang="en-US" dirty="0" smtClean="0"/>
              <a:t> 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exposure?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(NEED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FURTHER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INFORMATION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SURVEYS)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Cosmology</a:t>
            </a:r>
          </a:p>
          <a:p>
            <a:r>
              <a:rPr lang="en-US" altLang="ja-JP" dirty="0" smtClean="0"/>
              <a:t>Galaxy</a:t>
            </a:r>
            <a:r>
              <a:rPr lang="ja-JP" altLang="en-US" dirty="0" smtClean="0"/>
              <a:t> </a:t>
            </a:r>
            <a:r>
              <a:rPr lang="en-US" altLang="ja-JP" dirty="0" smtClean="0"/>
              <a:t>(AGN)</a:t>
            </a:r>
          </a:p>
          <a:p>
            <a:r>
              <a:rPr kumimoji="1" lang="en-US" altLang="ja-JP" dirty="0" smtClean="0"/>
              <a:t>GA</a:t>
            </a:r>
          </a:p>
        </p:txBody>
      </p:sp>
    </p:spTree>
    <p:extLst>
      <p:ext uri="{BB962C8B-B14F-4D97-AF65-F5344CB8AC3E}">
        <p14:creationId xmlns:p14="http://schemas.microsoft.com/office/powerpoint/2010/main" val="100119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External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interfaces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On-site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DRP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hosted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Hilo</a:t>
            </a:r>
          </a:p>
          <a:p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command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(invoke)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input</a:t>
            </a:r>
          </a:p>
          <a:p>
            <a:pPr lvl="1"/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interface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Subaru</a:t>
            </a:r>
            <a:r>
              <a:rPr lang="ja-JP" altLang="en-US" dirty="0" smtClean="0"/>
              <a:t> </a:t>
            </a:r>
            <a:r>
              <a:rPr lang="en-US" altLang="ja-JP" dirty="0" smtClean="0"/>
              <a:t>(Gen2)</a:t>
            </a:r>
          </a:p>
          <a:p>
            <a:pPr lvl="2"/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specific</a:t>
            </a:r>
            <a:r>
              <a:rPr lang="ja-JP" altLang="en-US" dirty="0"/>
              <a:t> </a:t>
            </a:r>
            <a:r>
              <a:rPr lang="en-US" altLang="ja-JP" dirty="0" smtClean="0"/>
              <a:t>storage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space,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such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NFS</a:t>
            </a:r>
          </a:p>
          <a:p>
            <a:pPr lvl="2"/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HSC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lang="en-US" altLang="ja-JP" dirty="0" smtClean="0"/>
              <a:t>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</a:p>
          <a:p>
            <a:pPr lvl="1"/>
            <a:r>
              <a:rPr kumimoji="1" lang="en-US" altLang="ja-JP" dirty="0" smtClean="0"/>
              <a:t>Assuming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direct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interface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ICS</a:t>
            </a:r>
            <a:r>
              <a:rPr lang="ja-JP" altLang="en-US" dirty="0" smtClean="0"/>
              <a:t> </a:t>
            </a:r>
            <a:r>
              <a:rPr lang="en-US" altLang="ja-JP" dirty="0" smtClean="0"/>
              <a:t>(TBD)</a:t>
            </a:r>
          </a:p>
          <a:p>
            <a:pPr lvl="2"/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study</a:t>
            </a:r>
            <a:r>
              <a:rPr lang="ja-JP" altLang="en-US" dirty="0" smtClean="0"/>
              <a:t> </a:t>
            </a:r>
            <a:r>
              <a:rPr lang="en-US" altLang="ja-JP" dirty="0" smtClean="0"/>
              <a:t>how</a:t>
            </a:r>
            <a:r>
              <a:rPr lang="ja-JP" altLang="en-US" dirty="0" smtClean="0"/>
              <a:t> </a:t>
            </a:r>
            <a:r>
              <a:rPr lang="en-US" altLang="ja-JP" dirty="0" smtClean="0"/>
              <a:t>HSC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invoked</a:t>
            </a:r>
          </a:p>
          <a:p>
            <a:pPr lvl="2"/>
            <a:r>
              <a:rPr lang="en-US" altLang="ja-JP" dirty="0" smtClean="0"/>
              <a:t>No</a:t>
            </a:r>
            <a:r>
              <a:rPr lang="ja-JP" altLang="en-US" dirty="0"/>
              <a:t> </a:t>
            </a:r>
            <a:r>
              <a:rPr lang="en-US" altLang="ja-JP" dirty="0" smtClean="0"/>
              <a:t>automatic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configuration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at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night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(TBC)</a:t>
            </a:r>
          </a:p>
          <a:p>
            <a:r>
              <a:rPr lang="en-US" altLang="ja-JP" dirty="0" smtClean="0"/>
              <a:t>User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interface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other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package?</a:t>
            </a:r>
          </a:p>
          <a:p>
            <a:pPr lvl="1"/>
            <a:r>
              <a:rPr lang="en-US" altLang="ja-JP" dirty="0" smtClean="0"/>
              <a:t>Results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added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into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configuration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database</a:t>
            </a:r>
          </a:p>
          <a:p>
            <a:pPr lvl="2"/>
            <a:r>
              <a:rPr lang="en-US" altLang="ja-JP" dirty="0" smtClean="0"/>
              <a:t>How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attach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archived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TBD!</a:t>
            </a:r>
          </a:p>
          <a:p>
            <a:pPr lvl="1"/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at</a:t>
            </a:r>
            <a:r>
              <a:rPr lang="ja-JP" altLang="en-US" dirty="0" smtClean="0"/>
              <a:t> </a:t>
            </a:r>
            <a:r>
              <a:rPr lang="en-US" altLang="ja-JP" dirty="0" smtClean="0"/>
              <a:t>summit,</a:t>
            </a:r>
            <a:r>
              <a:rPr lang="ja-JP" altLang="en-US" dirty="0" smtClean="0"/>
              <a:t>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via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status</a:t>
            </a:r>
            <a:r>
              <a:rPr lang="ja-JP" altLang="en-US" dirty="0" smtClean="0"/>
              <a:t> </a:t>
            </a:r>
            <a:r>
              <a:rPr lang="en-US" altLang="ja-JP" dirty="0" smtClean="0"/>
              <a:t>UI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database</a:t>
            </a:r>
          </a:p>
          <a:p>
            <a:pPr lvl="1"/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queue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mode,</a:t>
            </a:r>
            <a:r>
              <a:rPr lang="ja-JP" altLang="en-US" dirty="0" smtClean="0"/>
              <a:t> </a:t>
            </a:r>
            <a:r>
              <a:rPr lang="en-US" altLang="ja-JP" dirty="0" smtClean="0"/>
              <a:t>PFS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discuss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Subaru</a:t>
            </a:r>
            <a:r>
              <a:rPr lang="ja-JP" altLang="en-US" dirty="0" smtClean="0"/>
              <a:t> </a:t>
            </a:r>
            <a:r>
              <a:rPr lang="en-US" altLang="ja-JP" dirty="0" smtClean="0"/>
              <a:t>how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their</a:t>
            </a:r>
            <a:r>
              <a:rPr lang="ja-JP" altLang="en-US" dirty="0" smtClean="0"/>
              <a:t> </a:t>
            </a:r>
            <a:r>
              <a:rPr lang="en-US" altLang="ja-JP" dirty="0" smtClean="0"/>
              <a:t>one</a:t>
            </a:r>
          </a:p>
          <a:p>
            <a:pPr lvl="2"/>
            <a:r>
              <a:rPr lang="en-US" altLang="ja-JP" dirty="0" smtClean="0"/>
              <a:t>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automatic,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before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queue</a:t>
            </a:r>
            <a:r>
              <a:rPr lang="ja-JP" altLang="en-US" dirty="0" smtClean="0"/>
              <a:t> </a:t>
            </a:r>
            <a:r>
              <a:rPr lang="en-US" altLang="ja-JP" dirty="0" smtClean="0"/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227962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1132</Words>
  <Application>Microsoft Office PowerPoint</Application>
  <PresentationFormat>画面に合わせる (4:3)</PresentationFormat>
  <Paragraphs>104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Requirements on on-site DRP</vt:lpstr>
      <vt:lpstr>Outline</vt:lpstr>
      <vt:lpstr>Background</vt:lpstr>
      <vt:lpstr>Requirements and assumptions – entire on-site DRP</vt:lpstr>
      <vt:lpstr>Requirements and assumptions – 2D DRP</vt:lpstr>
      <vt:lpstr>Requirements and assumptions – 1D DRP</vt:lpstr>
      <vt:lpstr>Requirements and assumptions – from specific modes</vt:lpstr>
      <vt:lpstr>External 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on on-site DRP</dc:title>
  <dc:creator>shimono</dc:creator>
  <cp:lastModifiedBy>shimono</cp:lastModifiedBy>
  <cp:revision>16</cp:revision>
  <dcterms:created xsi:type="dcterms:W3CDTF">2015-09-07T19:53:31Z</dcterms:created>
  <dcterms:modified xsi:type="dcterms:W3CDTF">2015-09-08T00:09:51Z</dcterms:modified>
</cp:coreProperties>
</file>