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B1-0849-8A6C-3A68158203FE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B1-0849-8A6C-3A68158203FE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B1-0849-8A6C-3A68158203FE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1B1-0849-8A6C-3A6815820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NAMES: SUBALAKSHMI.J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312206242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Subalakshmi Subalakshmi</cp:lastModifiedBy>
  <cp:revision>16</cp:revision>
  <dcterms:created xsi:type="dcterms:W3CDTF">2024-03-29T15:07:00Z</dcterms:created>
  <dcterms:modified xsi:type="dcterms:W3CDTF">2024-09-10T08:02:43Z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